
<file path=[Content_Types].xml><?xml version="1.0" encoding="utf-8"?>
<Types xmlns="http://schemas.openxmlformats.org/package/2006/content-types">
  <Default Extension="xml" ContentType="application/xml"/>
  <Default Extension="wmf" ContentType="image/x-wmf"/>
  <Default Extension="wav" ContentType="audio/wav"/>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3.bin" ContentType="application/vnd.openxmlformats-officedocument.oleObject"/>
  <Override PartName="/ppt/notesSlides/notesSlide11.xml" ContentType="application/vnd.openxmlformats-officedocument.presentationml.notesSlide+xml"/>
  <Override PartName="/ppt/embeddings/oleObject4.bin" ContentType="application/vnd.openxmlformats-officedocument.oleObject"/>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5.bin" ContentType="application/vnd.openxmlformats-officedocument.oleObject"/>
  <Override PartName="/ppt/notesSlides/notesSlide14.xml" ContentType="application/vnd.openxmlformats-officedocument.presentationml.notesSlide+xml"/>
  <Override PartName="/ppt/embeddings/oleObject6.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7.bin" ContentType="application/vnd.openxmlformats-officedocument.oleObject"/>
  <Override PartName="/ppt/notesSlides/notesSlide18.xml" ContentType="application/vnd.openxmlformats-officedocument.presentationml.notesSlide+xml"/>
  <Override PartName="/ppt/embeddings/oleObject8.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9.bin" ContentType="application/vnd.openxmlformats-officedocument.oleObject"/>
  <Override PartName="/ppt/notesSlides/notesSlide24.xml" ContentType="application/vnd.openxmlformats-officedocument.presentationml.notesSlide+xml"/>
  <Override PartName="/ppt/embeddings/oleObject10.bin" ContentType="application/vnd.openxmlformats-officedocument.oleObject"/>
  <Override PartName="/ppt/notesSlides/notesSlide25.xml" ContentType="application/vnd.openxmlformats-officedocument.presentationml.notesSlide+xml"/>
  <Override PartName="/ppt/embeddings/oleObject11.bin" ContentType="application/vnd.openxmlformats-officedocument.oleObject"/>
  <Override PartName="/ppt/notesSlides/notesSlide26.xml" ContentType="application/vnd.openxmlformats-officedocument.presentationml.notesSlide+xml"/>
  <Override PartName="/ppt/embeddings/oleObject12.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3.bin" ContentType="application/vnd.openxmlformats-officedocument.oleObject"/>
  <Override PartName="/ppt/notesSlides/notesSlide29.xml" ContentType="application/vnd.openxmlformats-officedocument.presentationml.notesSlide+xml"/>
  <Override PartName="/ppt/embeddings/oleObject14.bin" ContentType="application/vnd.openxmlformats-officedocument.oleObject"/>
  <Override PartName="/ppt/notesSlides/notesSlide30.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8.bin" ContentType="application/vnd.openxmlformats-officedocument.oleObject"/>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04" r:id="rId2"/>
    <p:sldId id="310" r:id="rId3"/>
    <p:sldId id="307" r:id="rId4"/>
    <p:sldId id="258" r:id="rId5"/>
    <p:sldId id="259" r:id="rId6"/>
    <p:sldId id="260" r:id="rId7"/>
    <p:sldId id="261" r:id="rId8"/>
    <p:sldId id="262" r:id="rId9"/>
    <p:sldId id="264" r:id="rId10"/>
    <p:sldId id="263" r:id="rId11"/>
    <p:sldId id="265" r:id="rId12"/>
    <p:sldId id="270" r:id="rId13"/>
    <p:sldId id="266" r:id="rId14"/>
    <p:sldId id="267" r:id="rId15"/>
    <p:sldId id="268" r:id="rId16"/>
    <p:sldId id="269" r:id="rId17"/>
    <p:sldId id="271" r:id="rId18"/>
    <p:sldId id="272" r:id="rId19"/>
    <p:sldId id="273" r:id="rId20"/>
    <p:sldId id="274" r:id="rId21"/>
    <p:sldId id="275" r:id="rId22"/>
    <p:sldId id="276" r:id="rId23"/>
    <p:sldId id="277" r:id="rId24"/>
    <p:sldId id="302" r:id="rId25"/>
    <p:sldId id="278" r:id="rId26"/>
    <p:sldId id="279" r:id="rId27"/>
    <p:sldId id="280" r:id="rId28"/>
    <p:sldId id="303" r:id="rId29"/>
    <p:sldId id="283" r:id="rId30"/>
    <p:sldId id="285" r:id="rId31"/>
    <p:sldId id="289" r:id="rId32"/>
    <p:sldId id="287" r:id="rId33"/>
    <p:sldId id="286" r:id="rId34"/>
    <p:sldId id="290" r:id="rId35"/>
    <p:sldId id="291" r:id="rId36"/>
    <p:sldId id="292" r:id="rId37"/>
    <p:sldId id="295" r:id="rId38"/>
    <p:sldId id="308" r:id="rId39"/>
    <p:sldId id="309" r:id="rId40"/>
    <p:sldId id="311" r:id="rId41"/>
  </p:sldIdLst>
  <p:sldSz cx="15179675" cy="9144000"/>
  <p:notesSz cx="6858000" cy="9296400"/>
  <p:defaultTextStyle>
    <a:defPPr>
      <a:defRPr lang="en-US"/>
    </a:defPPr>
    <a:lvl1pPr algn="l" rtl="0" fontAlgn="base">
      <a:spcBef>
        <a:spcPct val="0"/>
      </a:spcBef>
      <a:spcAft>
        <a:spcPct val="0"/>
      </a:spcAft>
      <a:defRPr sz="5200" kern="1200">
        <a:solidFill>
          <a:schemeClr val="bg1"/>
        </a:solidFill>
        <a:latin typeface="Tahoma" pitchFamily="34" charset="0"/>
        <a:ea typeface="+mn-ea"/>
        <a:cs typeface="+mn-cs"/>
      </a:defRPr>
    </a:lvl1pPr>
    <a:lvl2pPr marL="730153" algn="l" rtl="0" fontAlgn="base">
      <a:spcBef>
        <a:spcPct val="0"/>
      </a:spcBef>
      <a:spcAft>
        <a:spcPct val="0"/>
      </a:spcAft>
      <a:defRPr sz="5200" kern="1200">
        <a:solidFill>
          <a:schemeClr val="bg1"/>
        </a:solidFill>
        <a:latin typeface="Tahoma" pitchFamily="34" charset="0"/>
        <a:ea typeface="+mn-ea"/>
        <a:cs typeface="+mn-cs"/>
      </a:defRPr>
    </a:lvl2pPr>
    <a:lvl3pPr marL="1460305" algn="l" rtl="0" fontAlgn="base">
      <a:spcBef>
        <a:spcPct val="0"/>
      </a:spcBef>
      <a:spcAft>
        <a:spcPct val="0"/>
      </a:spcAft>
      <a:defRPr sz="5200" kern="1200">
        <a:solidFill>
          <a:schemeClr val="bg1"/>
        </a:solidFill>
        <a:latin typeface="Tahoma" pitchFamily="34" charset="0"/>
        <a:ea typeface="+mn-ea"/>
        <a:cs typeface="+mn-cs"/>
      </a:defRPr>
    </a:lvl3pPr>
    <a:lvl4pPr marL="2190457" algn="l" rtl="0" fontAlgn="base">
      <a:spcBef>
        <a:spcPct val="0"/>
      </a:spcBef>
      <a:spcAft>
        <a:spcPct val="0"/>
      </a:spcAft>
      <a:defRPr sz="5200" kern="1200">
        <a:solidFill>
          <a:schemeClr val="bg1"/>
        </a:solidFill>
        <a:latin typeface="Tahoma" pitchFamily="34" charset="0"/>
        <a:ea typeface="+mn-ea"/>
        <a:cs typeface="+mn-cs"/>
      </a:defRPr>
    </a:lvl4pPr>
    <a:lvl5pPr marL="2920613" algn="l" rtl="0" fontAlgn="base">
      <a:spcBef>
        <a:spcPct val="0"/>
      </a:spcBef>
      <a:spcAft>
        <a:spcPct val="0"/>
      </a:spcAft>
      <a:defRPr sz="5200" kern="1200">
        <a:solidFill>
          <a:schemeClr val="bg1"/>
        </a:solidFill>
        <a:latin typeface="Tahoma" pitchFamily="34" charset="0"/>
        <a:ea typeface="+mn-ea"/>
        <a:cs typeface="+mn-cs"/>
      </a:defRPr>
    </a:lvl5pPr>
    <a:lvl6pPr marL="3650765" algn="l" defTabSz="1460305" rtl="0" eaLnBrk="1" latinLnBrk="0" hangingPunct="1">
      <a:defRPr sz="5200" kern="1200">
        <a:solidFill>
          <a:schemeClr val="bg1"/>
        </a:solidFill>
        <a:latin typeface="Tahoma" pitchFamily="34" charset="0"/>
        <a:ea typeface="+mn-ea"/>
        <a:cs typeface="+mn-cs"/>
      </a:defRPr>
    </a:lvl6pPr>
    <a:lvl7pPr marL="4380918" algn="l" defTabSz="1460305" rtl="0" eaLnBrk="1" latinLnBrk="0" hangingPunct="1">
      <a:defRPr sz="5200" kern="1200">
        <a:solidFill>
          <a:schemeClr val="bg1"/>
        </a:solidFill>
        <a:latin typeface="Tahoma" pitchFamily="34" charset="0"/>
        <a:ea typeface="+mn-ea"/>
        <a:cs typeface="+mn-cs"/>
      </a:defRPr>
    </a:lvl7pPr>
    <a:lvl8pPr marL="5111071" algn="l" defTabSz="1460305" rtl="0" eaLnBrk="1" latinLnBrk="0" hangingPunct="1">
      <a:defRPr sz="5200" kern="1200">
        <a:solidFill>
          <a:schemeClr val="bg1"/>
        </a:solidFill>
        <a:latin typeface="Tahoma" pitchFamily="34" charset="0"/>
        <a:ea typeface="+mn-ea"/>
        <a:cs typeface="+mn-cs"/>
      </a:defRPr>
    </a:lvl8pPr>
    <a:lvl9pPr marL="5841223" algn="l" defTabSz="1460305" rtl="0" eaLnBrk="1" latinLnBrk="0" hangingPunct="1">
      <a:defRPr sz="5200" kern="1200">
        <a:solidFill>
          <a:schemeClr val="bg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6600"/>
    <a:srgbClr val="97010C"/>
    <a:srgbClr val="9B9F01"/>
    <a:srgbClr val="A1A501"/>
    <a:srgbClr val="C6CB01"/>
    <a:srgbClr val="0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59" autoAdjust="0"/>
    <p:restoredTop sz="97209" autoAdjust="0"/>
  </p:normalViewPr>
  <p:slideViewPr>
    <p:cSldViewPr>
      <p:cViewPr varScale="1">
        <p:scale>
          <a:sx n="141" d="100"/>
          <a:sy n="141" d="100"/>
        </p:scale>
        <p:origin x="-1184" y="-120"/>
      </p:cViewPr>
      <p:guideLst>
        <p:guide orient="horz" pos="2880"/>
        <p:guide pos="4781"/>
      </p:guideLst>
    </p:cSldViewPr>
  </p:slideViewPr>
  <p:notesTextViewPr>
    <p:cViewPr>
      <p:scale>
        <a:sx n="100" d="100"/>
        <a:sy n="100" d="100"/>
      </p:scale>
      <p:origin x="0" y="0"/>
    </p:cViewPr>
  </p:notesTextViewPr>
  <p:sorterViewPr>
    <p:cViewPr>
      <p:scale>
        <a:sx n="219" d="100"/>
        <a:sy n="219"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endParaRPr lang="en-US"/>
          </a:p>
        </p:txBody>
      </p:sp>
      <p:sp>
        <p:nvSpPr>
          <p:cNvPr id="47107"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endParaRPr lang="en-US"/>
          </a:p>
        </p:txBody>
      </p:sp>
      <p:sp>
        <p:nvSpPr>
          <p:cNvPr id="47108"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endParaRPr lang="en-US"/>
          </a:p>
        </p:txBody>
      </p:sp>
      <p:sp>
        <p:nvSpPr>
          <p:cNvPr id="47109"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673AEFFB-80BF-46F7-BA39-56AC179B9F76}" type="slidenum">
              <a:rPr lang="en-US"/>
              <a:pPr/>
              <a:t>‹#›</a:t>
            </a:fld>
            <a:endParaRPr lang="en-US"/>
          </a:p>
        </p:txBody>
      </p:sp>
    </p:spTree>
    <p:extLst>
      <p:ext uri="{BB962C8B-B14F-4D97-AF65-F5344CB8AC3E}">
        <p14:creationId xmlns:p14="http://schemas.microsoft.com/office/powerpoint/2010/main" val="25220144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endParaRPr lang="en-US"/>
          </a:p>
        </p:txBody>
      </p:sp>
      <p:sp>
        <p:nvSpPr>
          <p:cNvPr id="5017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endParaRPr lang="en-US"/>
          </a:p>
        </p:txBody>
      </p:sp>
      <p:sp>
        <p:nvSpPr>
          <p:cNvPr id="50180" name="Rectangle 4"/>
          <p:cNvSpPr>
            <a:spLocks noGrp="1" noRot="1" noChangeAspect="1" noChangeArrowheads="1" noTextEdit="1"/>
          </p:cNvSpPr>
          <p:nvPr>
            <p:ph type="sldImg" idx="2"/>
          </p:nvPr>
        </p:nvSpPr>
        <p:spPr bwMode="auto">
          <a:xfrm>
            <a:off x="536575" y="696913"/>
            <a:ext cx="5784850" cy="3486150"/>
          </a:xfrm>
          <a:prstGeom prst="rect">
            <a:avLst/>
          </a:prstGeom>
          <a:noFill/>
          <a:ln w="9525">
            <a:solidFill>
              <a:srgbClr val="000000"/>
            </a:solidFill>
            <a:miter lim="800000"/>
            <a:headEnd/>
            <a:tailEnd/>
          </a:ln>
          <a:effectLst/>
        </p:spPr>
      </p:sp>
      <p:sp>
        <p:nvSpPr>
          <p:cNvPr id="5018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endParaRPr lang="en-US"/>
          </a:p>
        </p:txBody>
      </p:sp>
      <p:sp>
        <p:nvSpPr>
          <p:cNvPr id="5018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FF749E2-5EEA-455F-BD8E-26DFF5DE60E7}" type="slidenum">
              <a:rPr lang="en-US"/>
              <a:pPr/>
              <a:t>‹#›</a:t>
            </a:fld>
            <a:endParaRPr lang="en-US"/>
          </a:p>
        </p:txBody>
      </p:sp>
    </p:spTree>
    <p:extLst>
      <p:ext uri="{BB962C8B-B14F-4D97-AF65-F5344CB8AC3E}">
        <p14:creationId xmlns:p14="http://schemas.microsoft.com/office/powerpoint/2010/main" val="298434104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800" kern="1200">
        <a:solidFill>
          <a:schemeClr val="tx1"/>
        </a:solidFill>
        <a:latin typeface="Arial" charset="0"/>
        <a:ea typeface="+mn-ea"/>
        <a:cs typeface="+mn-cs"/>
      </a:defRPr>
    </a:lvl1pPr>
    <a:lvl2pPr marL="730153" algn="l" rtl="0" fontAlgn="base">
      <a:spcBef>
        <a:spcPct val="30000"/>
      </a:spcBef>
      <a:spcAft>
        <a:spcPct val="0"/>
      </a:spcAft>
      <a:defRPr sz="1800" kern="1200">
        <a:solidFill>
          <a:schemeClr val="tx1"/>
        </a:solidFill>
        <a:latin typeface="Arial" charset="0"/>
        <a:ea typeface="+mn-ea"/>
        <a:cs typeface="+mn-cs"/>
      </a:defRPr>
    </a:lvl2pPr>
    <a:lvl3pPr marL="1460305" algn="l" rtl="0" fontAlgn="base">
      <a:spcBef>
        <a:spcPct val="30000"/>
      </a:spcBef>
      <a:spcAft>
        <a:spcPct val="0"/>
      </a:spcAft>
      <a:defRPr sz="1800" kern="1200">
        <a:solidFill>
          <a:schemeClr val="tx1"/>
        </a:solidFill>
        <a:latin typeface="Arial" charset="0"/>
        <a:ea typeface="+mn-ea"/>
        <a:cs typeface="+mn-cs"/>
      </a:defRPr>
    </a:lvl3pPr>
    <a:lvl4pPr marL="2190457" algn="l" rtl="0" fontAlgn="base">
      <a:spcBef>
        <a:spcPct val="30000"/>
      </a:spcBef>
      <a:spcAft>
        <a:spcPct val="0"/>
      </a:spcAft>
      <a:defRPr sz="1800" kern="1200">
        <a:solidFill>
          <a:schemeClr val="tx1"/>
        </a:solidFill>
        <a:latin typeface="Arial" charset="0"/>
        <a:ea typeface="+mn-ea"/>
        <a:cs typeface="+mn-cs"/>
      </a:defRPr>
    </a:lvl4pPr>
    <a:lvl5pPr marL="2920613" algn="l" rtl="0" fontAlgn="base">
      <a:spcBef>
        <a:spcPct val="30000"/>
      </a:spcBef>
      <a:spcAft>
        <a:spcPct val="0"/>
      </a:spcAft>
      <a:defRPr sz="1800" kern="1200">
        <a:solidFill>
          <a:schemeClr val="tx1"/>
        </a:solidFill>
        <a:latin typeface="Arial" charset="0"/>
        <a:ea typeface="+mn-ea"/>
        <a:cs typeface="+mn-cs"/>
      </a:defRPr>
    </a:lvl5pPr>
    <a:lvl6pPr marL="3650765" algn="l" defTabSz="1460305" rtl="0" eaLnBrk="1" latinLnBrk="0" hangingPunct="1">
      <a:defRPr sz="1800" kern="1200">
        <a:solidFill>
          <a:schemeClr val="tx1"/>
        </a:solidFill>
        <a:latin typeface="+mn-lt"/>
        <a:ea typeface="+mn-ea"/>
        <a:cs typeface="+mn-cs"/>
      </a:defRPr>
    </a:lvl6pPr>
    <a:lvl7pPr marL="4380918" algn="l" defTabSz="1460305" rtl="0" eaLnBrk="1" latinLnBrk="0" hangingPunct="1">
      <a:defRPr sz="1800" kern="1200">
        <a:solidFill>
          <a:schemeClr val="tx1"/>
        </a:solidFill>
        <a:latin typeface="+mn-lt"/>
        <a:ea typeface="+mn-ea"/>
        <a:cs typeface="+mn-cs"/>
      </a:defRPr>
    </a:lvl7pPr>
    <a:lvl8pPr marL="5111071" algn="l" defTabSz="1460305" rtl="0" eaLnBrk="1" latinLnBrk="0" hangingPunct="1">
      <a:defRPr sz="1800" kern="1200">
        <a:solidFill>
          <a:schemeClr val="tx1"/>
        </a:solidFill>
        <a:latin typeface="+mn-lt"/>
        <a:ea typeface="+mn-ea"/>
        <a:cs typeface="+mn-cs"/>
      </a:defRPr>
    </a:lvl8pPr>
    <a:lvl9pPr marL="5841223" algn="l" defTabSz="1460305"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696913"/>
            <a:ext cx="5784850" cy="3486150"/>
          </a:xfrm>
        </p:spPr>
      </p:sp>
      <p:sp>
        <p:nvSpPr>
          <p:cNvPr id="3" name="Notes Placeholder 2"/>
          <p:cNvSpPr>
            <a:spLocks noGrp="1"/>
          </p:cNvSpPr>
          <p:nvPr>
            <p:ph type="body" idx="1"/>
          </p:nvPr>
        </p:nvSpPr>
        <p:spPr/>
        <p:txBody>
          <a:bodyPr/>
          <a:lstStyle/>
          <a:p>
            <a:r>
              <a:rPr lang="en-US" dirty="0" smtClean="0"/>
              <a:t>Fall—curse</a:t>
            </a:r>
          </a:p>
          <a:p>
            <a:r>
              <a:rPr lang="en-US" dirty="0" smtClean="0"/>
              <a:t>Universal</a:t>
            </a:r>
            <a:r>
              <a:rPr lang="en-US" baseline="0" dirty="0" smtClean="0"/>
              <a:t> wickedness—flood</a:t>
            </a:r>
          </a:p>
          <a:p>
            <a:r>
              <a:rPr lang="en-US" baseline="0" dirty="0" smtClean="0"/>
              <a:t>Babel—languages </a:t>
            </a:r>
            <a:endParaRPr lang="en-US" dirty="0"/>
          </a:p>
        </p:txBody>
      </p:sp>
      <p:sp>
        <p:nvSpPr>
          <p:cNvPr id="4" name="Slide Number Placeholder 3"/>
          <p:cNvSpPr>
            <a:spLocks noGrp="1"/>
          </p:cNvSpPr>
          <p:nvPr>
            <p:ph type="sldNum" sz="quarter" idx="10"/>
          </p:nvPr>
        </p:nvSpPr>
        <p:spPr/>
        <p:txBody>
          <a:bodyPr/>
          <a:lstStyle/>
          <a:p>
            <a:fld id="{7FF749E2-5EEA-455F-BD8E-26DFF5DE60E7}" type="slidenum">
              <a:rPr lang="en-US" smtClean="0"/>
              <a:pPr/>
              <a:t>1</a:t>
            </a:fld>
            <a:endParaRPr lang="en-US"/>
          </a:p>
        </p:txBody>
      </p:sp>
    </p:spTree>
    <p:extLst>
      <p:ext uri="{BB962C8B-B14F-4D97-AF65-F5344CB8AC3E}">
        <p14:creationId xmlns:p14="http://schemas.microsoft.com/office/powerpoint/2010/main" val="928511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10</a:t>
            </a:fld>
            <a:endParaRPr lang="en-US"/>
          </a:p>
        </p:txBody>
      </p:sp>
    </p:spTree>
    <p:extLst>
      <p:ext uri="{BB962C8B-B14F-4D97-AF65-F5344CB8AC3E}">
        <p14:creationId xmlns:p14="http://schemas.microsoft.com/office/powerpoint/2010/main" val="149525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11</a:t>
            </a:fld>
            <a:endParaRPr lang="en-US"/>
          </a:p>
        </p:txBody>
      </p:sp>
    </p:spTree>
    <p:extLst>
      <p:ext uri="{BB962C8B-B14F-4D97-AF65-F5344CB8AC3E}">
        <p14:creationId xmlns:p14="http://schemas.microsoft.com/office/powerpoint/2010/main" val="2916789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12</a:t>
            </a:fld>
            <a:endParaRPr lang="en-US"/>
          </a:p>
        </p:txBody>
      </p:sp>
    </p:spTree>
    <p:extLst>
      <p:ext uri="{BB962C8B-B14F-4D97-AF65-F5344CB8AC3E}">
        <p14:creationId xmlns:p14="http://schemas.microsoft.com/office/powerpoint/2010/main" val="391832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13</a:t>
            </a:fld>
            <a:endParaRPr lang="en-US"/>
          </a:p>
        </p:txBody>
      </p:sp>
    </p:spTree>
    <p:extLst>
      <p:ext uri="{BB962C8B-B14F-4D97-AF65-F5344CB8AC3E}">
        <p14:creationId xmlns:p14="http://schemas.microsoft.com/office/powerpoint/2010/main" val="29956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14</a:t>
            </a:fld>
            <a:endParaRPr lang="en-US"/>
          </a:p>
        </p:txBody>
      </p:sp>
    </p:spTree>
    <p:extLst>
      <p:ext uri="{BB962C8B-B14F-4D97-AF65-F5344CB8AC3E}">
        <p14:creationId xmlns:p14="http://schemas.microsoft.com/office/powerpoint/2010/main" val="113653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15</a:t>
            </a:fld>
            <a:endParaRPr lang="en-US"/>
          </a:p>
        </p:txBody>
      </p:sp>
    </p:spTree>
    <p:extLst>
      <p:ext uri="{BB962C8B-B14F-4D97-AF65-F5344CB8AC3E}">
        <p14:creationId xmlns:p14="http://schemas.microsoft.com/office/powerpoint/2010/main" val="414111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16</a:t>
            </a:fld>
            <a:endParaRPr lang="en-US"/>
          </a:p>
        </p:txBody>
      </p:sp>
    </p:spTree>
    <p:extLst>
      <p:ext uri="{BB962C8B-B14F-4D97-AF65-F5344CB8AC3E}">
        <p14:creationId xmlns:p14="http://schemas.microsoft.com/office/powerpoint/2010/main" val="3249256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17</a:t>
            </a:fld>
            <a:endParaRPr lang="en-US"/>
          </a:p>
        </p:txBody>
      </p:sp>
    </p:spTree>
    <p:extLst>
      <p:ext uri="{BB962C8B-B14F-4D97-AF65-F5344CB8AC3E}">
        <p14:creationId xmlns:p14="http://schemas.microsoft.com/office/powerpoint/2010/main" val="171642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18</a:t>
            </a:fld>
            <a:endParaRPr lang="en-US"/>
          </a:p>
        </p:txBody>
      </p:sp>
    </p:spTree>
    <p:extLst>
      <p:ext uri="{BB962C8B-B14F-4D97-AF65-F5344CB8AC3E}">
        <p14:creationId xmlns:p14="http://schemas.microsoft.com/office/powerpoint/2010/main" val="77594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19</a:t>
            </a:fld>
            <a:endParaRPr lang="en-US"/>
          </a:p>
        </p:txBody>
      </p:sp>
    </p:spTree>
    <p:extLst>
      <p:ext uri="{BB962C8B-B14F-4D97-AF65-F5344CB8AC3E}">
        <p14:creationId xmlns:p14="http://schemas.microsoft.com/office/powerpoint/2010/main" val="46781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696913"/>
            <a:ext cx="5784850" cy="3486150"/>
          </a:xfrm>
        </p:spPr>
      </p:sp>
      <p:sp>
        <p:nvSpPr>
          <p:cNvPr id="3" name="Notes Placeholder 2"/>
          <p:cNvSpPr>
            <a:spLocks noGrp="1"/>
          </p:cNvSpPr>
          <p:nvPr>
            <p:ph type="body" idx="1"/>
          </p:nvPr>
        </p:nvSpPr>
        <p:spPr/>
        <p:txBody>
          <a:bodyPr>
            <a:normAutofit/>
          </a:bodyPr>
          <a:lstStyle/>
          <a:p>
            <a:r>
              <a:rPr lang="en-US" dirty="0" smtClean="0"/>
              <a:t>In terms of the progress of God’s over-all plan</a:t>
            </a:r>
            <a:r>
              <a:rPr lang="en-US" baseline="0" dirty="0" smtClean="0"/>
              <a:t> of building a </a:t>
            </a:r>
            <a:r>
              <a:rPr lang="en-US" baseline="0" smtClean="0"/>
              <a:t>life-celebrating community</a:t>
            </a:r>
            <a:endParaRPr lang="en-US"/>
          </a:p>
        </p:txBody>
      </p:sp>
      <p:sp>
        <p:nvSpPr>
          <p:cNvPr id="4" name="Slide Number Placeholder 3"/>
          <p:cNvSpPr>
            <a:spLocks noGrp="1"/>
          </p:cNvSpPr>
          <p:nvPr>
            <p:ph type="sldNum" sz="quarter" idx="10"/>
          </p:nvPr>
        </p:nvSpPr>
        <p:spPr/>
        <p:txBody>
          <a:bodyPr/>
          <a:lstStyle/>
          <a:p>
            <a:fld id="{B89C9159-1DF6-4C65-A990-FF4C531F225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20</a:t>
            </a:fld>
            <a:endParaRPr lang="en-US"/>
          </a:p>
        </p:txBody>
      </p:sp>
    </p:spTree>
    <p:extLst>
      <p:ext uri="{BB962C8B-B14F-4D97-AF65-F5344CB8AC3E}">
        <p14:creationId xmlns:p14="http://schemas.microsoft.com/office/powerpoint/2010/main" val="1663203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21</a:t>
            </a:fld>
            <a:endParaRPr lang="en-US"/>
          </a:p>
        </p:txBody>
      </p:sp>
    </p:spTree>
    <p:extLst>
      <p:ext uri="{BB962C8B-B14F-4D97-AF65-F5344CB8AC3E}">
        <p14:creationId xmlns:p14="http://schemas.microsoft.com/office/powerpoint/2010/main" val="806235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22</a:t>
            </a:fld>
            <a:endParaRPr lang="en-US"/>
          </a:p>
        </p:txBody>
      </p:sp>
    </p:spTree>
    <p:extLst>
      <p:ext uri="{BB962C8B-B14F-4D97-AF65-F5344CB8AC3E}">
        <p14:creationId xmlns:p14="http://schemas.microsoft.com/office/powerpoint/2010/main" val="263475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23</a:t>
            </a:fld>
            <a:endParaRPr lang="en-US"/>
          </a:p>
        </p:txBody>
      </p:sp>
    </p:spTree>
    <p:extLst>
      <p:ext uri="{BB962C8B-B14F-4D97-AF65-F5344CB8AC3E}">
        <p14:creationId xmlns:p14="http://schemas.microsoft.com/office/powerpoint/2010/main" val="418956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25</a:t>
            </a:fld>
            <a:endParaRPr lang="en-US"/>
          </a:p>
        </p:txBody>
      </p:sp>
    </p:spTree>
    <p:extLst>
      <p:ext uri="{BB962C8B-B14F-4D97-AF65-F5344CB8AC3E}">
        <p14:creationId xmlns:p14="http://schemas.microsoft.com/office/powerpoint/2010/main" val="1489731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26</a:t>
            </a:fld>
            <a:endParaRPr lang="en-US"/>
          </a:p>
        </p:txBody>
      </p:sp>
    </p:spTree>
    <p:extLst>
      <p:ext uri="{BB962C8B-B14F-4D97-AF65-F5344CB8AC3E}">
        <p14:creationId xmlns:p14="http://schemas.microsoft.com/office/powerpoint/2010/main" val="2049986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27</a:t>
            </a:fld>
            <a:endParaRPr lang="en-US"/>
          </a:p>
        </p:txBody>
      </p:sp>
    </p:spTree>
    <p:extLst>
      <p:ext uri="{BB962C8B-B14F-4D97-AF65-F5344CB8AC3E}">
        <p14:creationId xmlns:p14="http://schemas.microsoft.com/office/powerpoint/2010/main" val="998838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28</a:t>
            </a:fld>
            <a:endParaRPr lang="en-US"/>
          </a:p>
        </p:txBody>
      </p:sp>
    </p:spTree>
    <p:extLst>
      <p:ext uri="{BB962C8B-B14F-4D97-AF65-F5344CB8AC3E}">
        <p14:creationId xmlns:p14="http://schemas.microsoft.com/office/powerpoint/2010/main" val="97974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29</a:t>
            </a:fld>
            <a:endParaRPr lang="en-US"/>
          </a:p>
        </p:txBody>
      </p:sp>
    </p:spTree>
    <p:extLst>
      <p:ext uri="{BB962C8B-B14F-4D97-AF65-F5344CB8AC3E}">
        <p14:creationId xmlns:p14="http://schemas.microsoft.com/office/powerpoint/2010/main" val="69019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30</a:t>
            </a:fld>
            <a:endParaRPr lang="en-US"/>
          </a:p>
        </p:txBody>
      </p:sp>
    </p:spTree>
    <p:extLst>
      <p:ext uri="{BB962C8B-B14F-4D97-AF65-F5344CB8AC3E}">
        <p14:creationId xmlns:p14="http://schemas.microsoft.com/office/powerpoint/2010/main" val="409746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696913"/>
            <a:ext cx="5784850" cy="3486150"/>
          </a:xfrm>
        </p:spPr>
      </p:sp>
      <p:sp>
        <p:nvSpPr>
          <p:cNvPr id="3" name="Notes Placeholder 2"/>
          <p:cNvSpPr>
            <a:spLocks noGrp="1"/>
          </p:cNvSpPr>
          <p:nvPr>
            <p:ph type="body" idx="1"/>
          </p:nvPr>
        </p:nvSpPr>
        <p:spPr/>
        <p:txBody>
          <a:bodyPr>
            <a:normAutofit/>
          </a:bodyPr>
          <a:lstStyle/>
          <a:p>
            <a:r>
              <a:rPr lang="en-US" dirty="0" smtClean="0"/>
              <a:t>Things are really going downhill and God’s program, though technically advancing through the chosen line,</a:t>
            </a:r>
            <a:r>
              <a:rPr lang="en-US" baseline="0" dirty="0" smtClean="0"/>
              <a:t> is basically in a defensive posture… we’re reacting but not really on the offensive.</a:t>
            </a:r>
          </a:p>
          <a:p>
            <a:r>
              <a:rPr lang="en-US" baseline="0" dirty="0" smtClean="0"/>
              <a:t>Babel is now the low point in God’s program with the regrettable, but necessary, dispersal into nations. However, in the very next chapter God goes on the offensive so to speak and begins to meet the failure of chapter 11 with the promises of 12. </a:t>
            </a:r>
            <a:endParaRPr lang="en-US" dirty="0"/>
          </a:p>
        </p:txBody>
      </p:sp>
      <p:sp>
        <p:nvSpPr>
          <p:cNvPr id="4" name="Slide Number Placeholder 3"/>
          <p:cNvSpPr>
            <a:spLocks noGrp="1"/>
          </p:cNvSpPr>
          <p:nvPr>
            <p:ph type="sldNum" sz="quarter" idx="10"/>
          </p:nvPr>
        </p:nvSpPr>
        <p:spPr/>
        <p:txBody>
          <a:bodyPr/>
          <a:lstStyle/>
          <a:p>
            <a:fld id="{7FF749E2-5EEA-455F-BD8E-26DFF5DE60E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31</a:t>
            </a:fld>
            <a:endParaRPr lang="en-US"/>
          </a:p>
        </p:txBody>
      </p:sp>
    </p:spTree>
    <p:extLst>
      <p:ext uri="{BB962C8B-B14F-4D97-AF65-F5344CB8AC3E}">
        <p14:creationId xmlns:p14="http://schemas.microsoft.com/office/powerpoint/2010/main" val="1097680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696913"/>
            <a:ext cx="5784850" cy="3486150"/>
          </a:xfrm>
        </p:spPr>
      </p:sp>
      <p:sp>
        <p:nvSpPr>
          <p:cNvPr id="3" name="Notes Placeholder 2"/>
          <p:cNvSpPr>
            <a:spLocks noGrp="1"/>
          </p:cNvSpPr>
          <p:nvPr>
            <p:ph type="body" idx="1"/>
          </p:nvPr>
        </p:nvSpPr>
        <p:spPr/>
        <p:txBody>
          <a:bodyPr>
            <a:normAutofit/>
          </a:bodyPr>
          <a:lstStyle/>
          <a:p>
            <a:r>
              <a:rPr lang="en-US" dirty="0" smtClean="0"/>
              <a:t>Things are really going downhill and God’s program, though technically advancing through the chosen line,</a:t>
            </a:r>
            <a:r>
              <a:rPr lang="en-US" baseline="0" dirty="0" smtClean="0"/>
              <a:t> is basically in a defensive posture… we’re reacting but not really on the offensive.</a:t>
            </a:r>
          </a:p>
          <a:p>
            <a:r>
              <a:rPr lang="en-US" baseline="0" dirty="0" smtClean="0"/>
              <a:t>That all starts to change today with Abraham.</a:t>
            </a:r>
          </a:p>
          <a:p>
            <a:r>
              <a:rPr lang="en-US" baseline="0" dirty="0" smtClean="0"/>
              <a:t>Some have misinterpreted and thought that God’s choice of an individual (Abraham) was an abandonment of the world, but nothing is further from the truth. Abraham, (the individual) is the channel to bless the world. God isn’t giving up on the world, he is even more aggressively going after it through Abraham.</a:t>
            </a:r>
            <a:endParaRPr lang="en-US" dirty="0"/>
          </a:p>
        </p:txBody>
      </p:sp>
      <p:sp>
        <p:nvSpPr>
          <p:cNvPr id="4" name="Slide Number Placeholder 3"/>
          <p:cNvSpPr>
            <a:spLocks noGrp="1"/>
          </p:cNvSpPr>
          <p:nvPr>
            <p:ph type="sldNum" sz="quarter" idx="10"/>
          </p:nvPr>
        </p:nvSpPr>
        <p:spPr/>
        <p:txBody>
          <a:bodyPr/>
          <a:lstStyle/>
          <a:p>
            <a:fld id="{7FF749E2-5EEA-455F-BD8E-26DFF5DE60E7}" type="slidenum">
              <a:rPr lang="en-US" smtClean="0"/>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696913"/>
            <a:ext cx="578485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F749E2-5EEA-455F-BD8E-26DFF5DE60E7}"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8CD994-F37D-4342-A63A-05D34C1A2159}" type="slidenum">
              <a:rPr lang="en-US"/>
              <a:pPr/>
              <a:t>40</a:t>
            </a:fld>
            <a:endParaRPr lang="en-US"/>
          </a:p>
        </p:txBody>
      </p:sp>
      <p:sp>
        <p:nvSpPr>
          <p:cNvPr id="84994" name="Rectangle 2"/>
          <p:cNvSpPr>
            <a:spLocks noGrp="1" noRot="1" noChangeAspect="1" noChangeArrowheads="1" noTextEdit="1"/>
          </p:cNvSpPr>
          <p:nvPr>
            <p:ph type="sldImg"/>
          </p:nvPr>
        </p:nvSpPr>
        <p:spPr>
          <a:xfrm>
            <a:off x="536575" y="696913"/>
            <a:ext cx="5784850" cy="3486150"/>
          </a:xfrm>
          <a:ln/>
        </p:spPr>
      </p:sp>
      <p:sp>
        <p:nvSpPr>
          <p:cNvPr id="84995" name="Rectangle 3"/>
          <p:cNvSpPr>
            <a:spLocks noGrp="1" noChangeArrowheads="1"/>
          </p:cNvSpPr>
          <p:nvPr>
            <p:ph type="body" idx="1"/>
          </p:nvPr>
        </p:nvSpPr>
        <p:spPr/>
        <p:txBody>
          <a:bodyPr/>
          <a:lstStyle/>
          <a:p>
            <a:r>
              <a:rPr lang="en-US" dirty="0"/>
              <a:t>This is not dumbing down theology, this is straight theology. Heaven is a place where God hangs out with his friends .  . . Willard on who we become</a:t>
            </a:r>
            <a:r>
              <a:rPr lang="en-US" dirty="0" smtClean="0"/>
              <a:t>.</a:t>
            </a:r>
          </a:p>
          <a:p>
            <a:r>
              <a:rPr lang="en-US" dirty="0" smtClean="0"/>
              <a:t>God is not interested in you</a:t>
            </a:r>
            <a:r>
              <a:rPr lang="en-US" baseline="0" dirty="0" smtClean="0"/>
              <a:t> becoming famous… he just wants you to be intimately connected with the only One who </a:t>
            </a:r>
            <a:r>
              <a:rPr lang="en-US" baseline="0" smtClean="0"/>
              <a:t>really is.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4</a:t>
            </a:fld>
            <a:endParaRPr lang="en-US"/>
          </a:p>
        </p:txBody>
      </p:sp>
    </p:spTree>
    <p:extLst>
      <p:ext uri="{BB962C8B-B14F-4D97-AF65-F5344CB8AC3E}">
        <p14:creationId xmlns:p14="http://schemas.microsoft.com/office/powerpoint/2010/main" val="212580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5</a:t>
            </a:fld>
            <a:endParaRPr lang="en-US"/>
          </a:p>
        </p:txBody>
      </p:sp>
    </p:spTree>
    <p:extLst>
      <p:ext uri="{BB962C8B-B14F-4D97-AF65-F5344CB8AC3E}">
        <p14:creationId xmlns:p14="http://schemas.microsoft.com/office/powerpoint/2010/main" val="123377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6</a:t>
            </a:fld>
            <a:endParaRPr lang="en-US"/>
          </a:p>
        </p:txBody>
      </p:sp>
    </p:spTree>
    <p:extLst>
      <p:ext uri="{BB962C8B-B14F-4D97-AF65-F5344CB8AC3E}">
        <p14:creationId xmlns:p14="http://schemas.microsoft.com/office/powerpoint/2010/main" val="3991181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7</a:t>
            </a:fld>
            <a:endParaRPr lang="en-US"/>
          </a:p>
        </p:txBody>
      </p:sp>
    </p:spTree>
    <p:extLst>
      <p:ext uri="{BB962C8B-B14F-4D97-AF65-F5344CB8AC3E}">
        <p14:creationId xmlns:p14="http://schemas.microsoft.com/office/powerpoint/2010/main" val="165728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8</a:t>
            </a:fld>
            <a:endParaRPr lang="en-US"/>
          </a:p>
        </p:txBody>
      </p:sp>
    </p:spTree>
    <p:extLst>
      <p:ext uri="{BB962C8B-B14F-4D97-AF65-F5344CB8AC3E}">
        <p14:creationId xmlns:p14="http://schemas.microsoft.com/office/powerpoint/2010/main" val="307715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749E2-5EEA-455F-BD8E-26DFF5DE60E7}" type="slidenum">
              <a:rPr lang="en-US" smtClean="0"/>
              <a:pPr/>
              <a:t>9</a:t>
            </a:fld>
            <a:endParaRPr lang="en-US"/>
          </a:p>
        </p:txBody>
      </p:sp>
    </p:spTree>
    <p:extLst>
      <p:ext uri="{BB962C8B-B14F-4D97-AF65-F5344CB8AC3E}">
        <p14:creationId xmlns:p14="http://schemas.microsoft.com/office/powerpoint/2010/main" val="49559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8477" y="2840569"/>
            <a:ext cx="12902724" cy="1960035"/>
          </a:xfrm>
        </p:spPr>
        <p:txBody>
          <a:bodyPr/>
          <a:lstStyle/>
          <a:p>
            <a:r>
              <a:rPr lang="en-US" smtClean="0"/>
              <a:t>Click to edit Master title style</a:t>
            </a:r>
            <a:endParaRPr lang="en-US"/>
          </a:p>
        </p:txBody>
      </p:sp>
      <p:sp>
        <p:nvSpPr>
          <p:cNvPr id="3" name="Subtitle 2"/>
          <p:cNvSpPr>
            <a:spLocks noGrp="1"/>
          </p:cNvSpPr>
          <p:nvPr>
            <p:ph type="subTitle" idx="1"/>
          </p:nvPr>
        </p:nvSpPr>
        <p:spPr>
          <a:xfrm>
            <a:off x="2276954" y="5181600"/>
            <a:ext cx="10625773" cy="2336800"/>
          </a:xfrm>
        </p:spPr>
        <p:txBody>
          <a:bodyPr/>
          <a:lstStyle>
            <a:lvl1pPr marL="0" indent="0" algn="ctr">
              <a:buNone/>
              <a:defRPr/>
            </a:lvl1pPr>
            <a:lvl2pPr marL="730153" indent="0" algn="ctr">
              <a:buNone/>
              <a:defRPr/>
            </a:lvl2pPr>
            <a:lvl3pPr marL="1460305" indent="0" algn="ctr">
              <a:buNone/>
              <a:defRPr/>
            </a:lvl3pPr>
            <a:lvl4pPr marL="2190457" indent="0" algn="ctr">
              <a:buNone/>
              <a:defRPr/>
            </a:lvl4pPr>
            <a:lvl5pPr marL="2920613" indent="0" algn="ctr">
              <a:buNone/>
              <a:defRPr/>
            </a:lvl5pPr>
            <a:lvl6pPr marL="3650765" indent="0" algn="ctr">
              <a:buNone/>
              <a:defRPr/>
            </a:lvl6pPr>
            <a:lvl7pPr marL="4380918" indent="0" algn="ctr">
              <a:buNone/>
              <a:defRPr/>
            </a:lvl7pPr>
            <a:lvl8pPr marL="5111071" indent="0" algn="ctr">
              <a:buNone/>
              <a:defRPr/>
            </a:lvl8pPr>
            <a:lvl9pPr marL="584122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8B9A81-97B9-4686-8ACC-343CB57A271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206E7A-7478-41B4-967F-462439F958B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05266" y="366189"/>
            <a:ext cx="3415427" cy="78020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8984" y="366189"/>
            <a:ext cx="9993286" cy="78020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0ECF6F-38C6-42E3-A3DD-77C62967768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4F8941-DB45-42D2-AF33-42ECC245587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9090" y="5875869"/>
            <a:ext cx="12902724" cy="1816099"/>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199090" y="3875616"/>
            <a:ext cx="12902724" cy="2000251"/>
          </a:xfrm>
        </p:spPr>
        <p:txBody>
          <a:bodyPr anchor="b"/>
          <a:lstStyle>
            <a:lvl1pPr marL="0" indent="0">
              <a:buNone/>
              <a:defRPr sz="3200"/>
            </a:lvl1pPr>
            <a:lvl2pPr marL="730153" indent="0">
              <a:buNone/>
              <a:defRPr sz="2900"/>
            </a:lvl2pPr>
            <a:lvl3pPr marL="1460305" indent="0">
              <a:buNone/>
              <a:defRPr sz="2600"/>
            </a:lvl3pPr>
            <a:lvl4pPr marL="2190457" indent="0">
              <a:buNone/>
              <a:defRPr sz="2100"/>
            </a:lvl4pPr>
            <a:lvl5pPr marL="2920613" indent="0">
              <a:buNone/>
              <a:defRPr sz="2100"/>
            </a:lvl5pPr>
            <a:lvl6pPr marL="3650765" indent="0">
              <a:buNone/>
              <a:defRPr sz="2100"/>
            </a:lvl6pPr>
            <a:lvl7pPr marL="4380918" indent="0">
              <a:buNone/>
              <a:defRPr sz="2100"/>
            </a:lvl7pPr>
            <a:lvl8pPr marL="5111071" indent="0">
              <a:buNone/>
              <a:defRPr sz="2100"/>
            </a:lvl8pPr>
            <a:lvl9pPr marL="5841223" indent="0">
              <a:buNone/>
              <a:defRPr sz="21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63EF93-4A03-4F41-A850-07CFE4A8C89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8984" y="2133601"/>
            <a:ext cx="6704356" cy="6034619"/>
          </a:xfrm>
        </p:spPr>
        <p:txBody>
          <a:bodyPr/>
          <a:lstStyle>
            <a:lvl1pPr>
              <a:defRPr sz="46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16337" y="2133601"/>
            <a:ext cx="6704356" cy="6034619"/>
          </a:xfrm>
        </p:spPr>
        <p:txBody>
          <a:bodyPr/>
          <a:lstStyle>
            <a:lvl1pPr>
              <a:defRPr sz="46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C5EB14-6E2E-43B1-81EF-935DAE71A58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58985" y="2046816"/>
            <a:ext cx="6706993" cy="853019"/>
          </a:xfrm>
        </p:spPr>
        <p:txBody>
          <a:bodyPr anchor="b"/>
          <a:lstStyle>
            <a:lvl1pPr marL="0" indent="0">
              <a:buNone/>
              <a:defRPr sz="3800" b="1"/>
            </a:lvl1pPr>
            <a:lvl2pPr marL="730153" indent="0">
              <a:buNone/>
              <a:defRPr sz="3200" b="1"/>
            </a:lvl2pPr>
            <a:lvl3pPr marL="1460305" indent="0">
              <a:buNone/>
              <a:defRPr sz="2900" b="1"/>
            </a:lvl3pPr>
            <a:lvl4pPr marL="2190457" indent="0">
              <a:buNone/>
              <a:defRPr sz="2600" b="1"/>
            </a:lvl4pPr>
            <a:lvl5pPr marL="2920613" indent="0">
              <a:buNone/>
              <a:defRPr sz="2600" b="1"/>
            </a:lvl5pPr>
            <a:lvl6pPr marL="3650765" indent="0">
              <a:buNone/>
              <a:defRPr sz="2600" b="1"/>
            </a:lvl6pPr>
            <a:lvl7pPr marL="4380918" indent="0">
              <a:buNone/>
              <a:defRPr sz="2600" b="1"/>
            </a:lvl7pPr>
            <a:lvl8pPr marL="5111071" indent="0">
              <a:buNone/>
              <a:defRPr sz="2600" b="1"/>
            </a:lvl8pPr>
            <a:lvl9pPr marL="5841223" indent="0">
              <a:buNone/>
              <a:defRPr sz="2600" b="1"/>
            </a:lvl9pPr>
          </a:lstStyle>
          <a:p>
            <a:pPr lvl="0"/>
            <a:r>
              <a:rPr lang="en-US" smtClean="0"/>
              <a:t>Click to edit Master text styles</a:t>
            </a:r>
          </a:p>
        </p:txBody>
      </p:sp>
      <p:sp>
        <p:nvSpPr>
          <p:cNvPr id="4" name="Content Placeholder 3"/>
          <p:cNvSpPr>
            <a:spLocks noGrp="1"/>
          </p:cNvSpPr>
          <p:nvPr>
            <p:ph sz="half" idx="2"/>
          </p:nvPr>
        </p:nvSpPr>
        <p:spPr>
          <a:xfrm>
            <a:off x="758985" y="2899833"/>
            <a:ext cx="6706993" cy="5268384"/>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711073" y="2046816"/>
            <a:ext cx="6709627" cy="853019"/>
          </a:xfrm>
        </p:spPr>
        <p:txBody>
          <a:bodyPr anchor="b"/>
          <a:lstStyle>
            <a:lvl1pPr marL="0" indent="0">
              <a:buNone/>
              <a:defRPr sz="3800" b="1"/>
            </a:lvl1pPr>
            <a:lvl2pPr marL="730153" indent="0">
              <a:buNone/>
              <a:defRPr sz="3200" b="1"/>
            </a:lvl2pPr>
            <a:lvl3pPr marL="1460305" indent="0">
              <a:buNone/>
              <a:defRPr sz="2900" b="1"/>
            </a:lvl3pPr>
            <a:lvl4pPr marL="2190457" indent="0">
              <a:buNone/>
              <a:defRPr sz="2600" b="1"/>
            </a:lvl4pPr>
            <a:lvl5pPr marL="2920613" indent="0">
              <a:buNone/>
              <a:defRPr sz="2600" b="1"/>
            </a:lvl5pPr>
            <a:lvl6pPr marL="3650765" indent="0">
              <a:buNone/>
              <a:defRPr sz="2600" b="1"/>
            </a:lvl6pPr>
            <a:lvl7pPr marL="4380918" indent="0">
              <a:buNone/>
              <a:defRPr sz="2600" b="1"/>
            </a:lvl7pPr>
            <a:lvl8pPr marL="5111071" indent="0">
              <a:buNone/>
              <a:defRPr sz="2600" b="1"/>
            </a:lvl8pPr>
            <a:lvl9pPr marL="5841223" indent="0">
              <a:buNone/>
              <a:defRPr sz="2600" b="1"/>
            </a:lvl9pPr>
          </a:lstStyle>
          <a:p>
            <a:pPr lvl="0"/>
            <a:r>
              <a:rPr lang="en-US" smtClean="0"/>
              <a:t>Click to edit Master text styles</a:t>
            </a:r>
          </a:p>
        </p:txBody>
      </p:sp>
      <p:sp>
        <p:nvSpPr>
          <p:cNvPr id="6" name="Content Placeholder 5"/>
          <p:cNvSpPr>
            <a:spLocks noGrp="1"/>
          </p:cNvSpPr>
          <p:nvPr>
            <p:ph sz="quarter" idx="4"/>
          </p:nvPr>
        </p:nvSpPr>
        <p:spPr>
          <a:xfrm>
            <a:off x="7711073" y="2899833"/>
            <a:ext cx="6709627" cy="5268384"/>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1FBA5F7-8E4F-449A-9D61-2796AD8E322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56BE444-B3A3-4BF4-84C6-E811789EF0B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3C52FAD-91A5-4100-9CD1-0C3A675FD29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91" y="364065"/>
            <a:ext cx="4994008" cy="1549403"/>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5934831" y="364073"/>
            <a:ext cx="8485860" cy="7804151"/>
          </a:xfrm>
        </p:spPr>
        <p:txBody>
          <a:bodyPr/>
          <a:lstStyle>
            <a:lvl1pPr>
              <a:defRPr sz="5200"/>
            </a:lvl1pPr>
            <a:lvl2pPr>
              <a:defRPr sz="46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8991" y="1913474"/>
            <a:ext cx="4994008" cy="6254751"/>
          </a:xfrm>
        </p:spPr>
        <p:txBody>
          <a:bodyPr/>
          <a:lstStyle>
            <a:lvl1pPr marL="0" indent="0">
              <a:buNone/>
              <a:defRPr sz="2100"/>
            </a:lvl1pPr>
            <a:lvl2pPr marL="730153" indent="0">
              <a:buNone/>
              <a:defRPr sz="1800"/>
            </a:lvl2pPr>
            <a:lvl3pPr marL="1460305" indent="0">
              <a:buNone/>
              <a:defRPr sz="1700"/>
            </a:lvl3pPr>
            <a:lvl4pPr marL="2190457" indent="0">
              <a:buNone/>
              <a:defRPr sz="1400"/>
            </a:lvl4pPr>
            <a:lvl5pPr marL="2920613" indent="0">
              <a:buNone/>
              <a:defRPr sz="1400"/>
            </a:lvl5pPr>
            <a:lvl6pPr marL="3650765" indent="0">
              <a:buNone/>
              <a:defRPr sz="1400"/>
            </a:lvl6pPr>
            <a:lvl7pPr marL="4380918" indent="0">
              <a:buNone/>
              <a:defRPr sz="1400"/>
            </a:lvl7pPr>
            <a:lvl8pPr marL="5111071" indent="0">
              <a:buNone/>
              <a:defRPr sz="1400"/>
            </a:lvl8pPr>
            <a:lvl9pPr marL="5841223"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3F87D34-E687-486F-BAFD-A8031AE8674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5324" y="6400801"/>
            <a:ext cx="9107805"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2975324" y="817035"/>
            <a:ext cx="9107805" cy="5486400"/>
          </a:xfrm>
        </p:spPr>
        <p:txBody>
          <a:bodyPr/>
          <a:lstStyle>
            <a:lvl1pPr marL="0" indent="0">
              <a:buNone/>
              <a:defRPr sz="5200"/>
            </a:lvl1pPr>
            <a:lvl2pPr marL="730153" indent="0">
              <a:buNone/>
              <a:defRPr sz="4600"/>
            </a:lvl2pPr>
            <a:lvl3pPr marL="1460305" indent="0">
              <a:buNone/>
              <a:defRPr sz="3800"/>
            </a:lvl3pPr>
            <a:lvl4pPr marL="2190457" indent="0">
              <a:buNone/>
              <a:defRPr sz="3200"/>
            </a:lvl4pPr>
            <a:lvl5pPr marL="2920613" indent="0">
              <a:buNone/>
              <a:defRPr sz="3200"/>
            </a:lvl5pPr>
            <a:lvl6pPr marL="3650765" indent="0">
              <a:buNone/>
              <a:defRPr sz="3200"/>
            </a:lvl6pPr>
            <a:lvl7pPr marL="4380918" indent="0">
              <a:buNone/>
              <a:defRPr sz="3200"/>
            </a:lvl7pPr>
            <a:lvl8pPr marL="5111071" indent="0">
              <a:buNone/>
              <a:defRPr sz="3200"/>
            </a:lvl8pPr>
            <a:lvl9pPr marL="5841223" indent="0">
              <a:buNone/>
              <a:defRPr sz="3200"/>
            </a:lvl9pPr>
          </a:lstStyle>
          <a:p>
            <a:endParaRPr lang="en-US"/>
          </a:p>
        </p:txBody>
      </p:sp>
      <p:sp>
        <p:nvSpPr>
          <p:cNvPr id="4" name="Text Placeholder 3"/>
          <p:cNvSpPr>
            <a:spLocks noGrp="1"/>
          </p:cNvSpPr>
          <p:nvPr>
            <p:ph type="body" sz="half" idx="2"/>
          </p:nvPr>
        </p:nvSpPr>
        <p:spPr>
          <a:xfrm>
            <a:off x="2975324" y="7156457"/>
            <a:ext cx="9107805" cy="1073151"/>
          </a:xfrm>
        </p:spPr>
        <p:txBody>
          <a:bodyPr/>
          <a:lstStyle>
            <a:lvl1pPr marL="0" indent="0">
              <a:buNone/>
              <a:defRPr sz="2100"/>
            </a:lvl1pPr>
            <a:lvl2pPr marL="730153" indent="0">
              <a:buNone/>
              <a:defRPr sz="1800"/>
            </a:lvl2pPr>
            <a:lvl3pPr marL="1460305" indent="0">
              <a:buNone/>
              <a:defRPr sz="1700"/>
            </a:lvl3pPr>
            <a:lvl4pPr marL="2190457" indent="0">
              <a:buNone/>
              <a:defRPr sz="1400"/>
            </a:lvl4pPr>
            <a:lvl5pPr marL="2920613" indent="0">
              <a:buNone/>
              <a:defRPr sz="1400"/>
            </a:lvl5pPr>
            <a:lvl6pPr marL="3650765" indent="0">
              <a:buNone/>
              <a:defRPr sz="1400"/>
            </a:lvl6pPr>
            <a:lvl7pPr marL="4380918" indent="0">
              <a:buNone/>
              <a:defRPr sz="1400"/>
            </a:lvl7pPr>
            <a:lvl8pPr marL="5111071" indent="0">
              <a:buNone/>
              <a:defRPr sz="1400"/>
            </a:lvl8pPr>
            <a:lvl9pPr marL="5841223"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B56C34-00F3-40EF-88CF-D093D1EDA29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8984" y="366187"/>
            <a:ext cx="13661708" cy="1524000"/>
          </a:xfrm>
          <a:prstGeom prst="rect">
            <a:avLst/>
          </a:prstGeom>
          <a:noFill/>
          <a:ln w="9525">
            <a:noFill/>
            <a:miter lim="800000"/>
            <a:headEnd/>
            <a:tailEnd/>
          </a:ln>
          <a:effectLst/>
        </p:spPr>
        <p:txBody>
          <a:bodyPr vert="horz" wrap="square" lIns="146031" tIns="73015" rIns="146031" bIns="73015"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58984" y="2133601"/>
            <a:ext cx="13661708" cy="6034619"/>
          </a:xfrm>
          <a:prstGeom prst="rect">
            <a:avLst/>
          </a:prstGeom>
          <a:noFill/>
          <a:ln w="9525">
            <a:noFill/>
            <a:miter lim="800000"/>
            <a:headEnd/>
            <a:tailEnd/>
          </a:ln>
          <a:effectLst/>
        </p:spPr>
        <p:txBody>
          <a:bodyPr vert="horz" wrap="square" lIns="146031" tIns="73015" rIns="146031" bIns="730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58984" y="8326965"/>
            <a:ext cx="3541924" cy="635003"/>
          </a:xfrm>
          <a:prstGeom prst="rect">
            <a:avLst/>
          </a:prstGeom>
          <a:noFill/>
          <a:ln w="9525">
            <a:noFill/>
            <a:miter lim="800000"/>
            <a:headEnd/>
            <a:tailEnd/>
          </a:ln>
          <a:effectLst/>
        </p:spPr>
        <p:txBody>
          <a:bodyPr vert="horz" wrap="square" lIns="146031" tIns="73015" rIns="146031" bIns="73015" numCol="1" anchor="t" anchorCtr="0" compatLnSpc="1">
            <a:prstTxWarp prst="textNoShape">
              <a:avLst/>
            </a:prstTxWarp>
          </a:bodyPr>
          <a:lstStyle>
            <a:lvl1pPr>
              <a:defRPr sz="21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5186392" y="8326965"/>
            <a:ext cx="4806897" cy="635003"/>
          </a:xfrm>
          <a:prstGeom prst="rect">
            <a:avLst/>
          </a:prstGeom>
          <a:noFill/>
          <a:ln w="9525">
            <a:noFill/>
            <a:miter lim="800000"/>
            <a:headEnd/>
            <a:tailEnd/>
          </a:ln>
          <a:effectLst/>
        </p:spPr>
        <p:txBody>
          <a:bodyPr vert="horz" wrap="square" lIns="146031" tIns="73015" rIns="146031" bIns="73015" numCol="1" anchor="t" anchorCtr="0" compatLnSpc="1">
            <a:prstTxWarp prst="textNoShape">
              <a:avLst/>
            </a:prstTxWarp>
          </a:bodyPr>
          <a:lstStyle>
            <a:lvl1pPr algn="ctr">
              <a:defRPr sz="21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10878767" y="8326965"/>
            <a:ext cx="3541924" cy="635003"/>
          </a:xfrm>
          <a:prstGeom prst="rect">
            <a:avLst/>
          </a:prstGeom>
          <a:noFill/>
          <a:ln w="9525">
            <a:noFill/>
            <a:miter lim="800000"/>
            <a:headEnd/>
            <a:tailEnd/>
          </a:ln>
          <a:effectLst/>
        </p:spPr>
        <p:txBody>
          <a:bodyPr vert="horz" wrap="square" lIns="146031" tIns="73015" rIns="146031" bIns="73015" numCol="1" anchor="t" anchorCtr="0" compatLnSpc="1">
            <a:prstTxWarp prst="textNoShape">
              <a:avLst/>
            </a:prstTxWarp>
          </a:bodyPr>
          <a:lstStyle>
            <a:lvl1pPr algn="r">
              <a:defRPr sz="2100">
                <a:solidFill>
                  <a:schemeClr val="tx1"/>
                </a:solidFill>
                <a:latin typeface="+mn-lt"/>
              </a:defRPr>
            </a:lvl1pPr>
          </a:lstStyle>
          <a:p>
            <a:fld id="{5FDC085F-95AF-4247-8422-FAD7277F463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7000">
          <a:solidFill>
            <a:schemeClr val="tx2"/>
          </a:solidFill>
          <a:latin typeface="+mj-lt"/>
          <a:ea typeface="+mj-ea"/>
          <a:cs typeface="+mj-cs"/>
        </a:defRPr>
      </a:lvl1pPr>
      <a:lvl2pPr algn="ctr" rtl="0" fontAlgn="base">
        <a:spcBef>
          <a:spcPct val="0"/>
        </a:spcBef>
        <a:spcAft>
          <a:spcPct val="0"/>
        </a:spcAft>
        <a:defRPr sz="7000">
          <a:solidFill>
            <a:schemeClr val="tx2"/>
          </a:solidFill>
          <a:latin typeface="Arial" charset="0"/>
        </a:defRPr>
      </a:lvl2pPr>
      <a:lvl3pPr algn="ctr" rtl="0" fontAlgn="base">
        <a:spcBef>
          <a:spcPct val="0"/>
        </a:spcBef>
        <a:spcAft>
          <a:spcPct val="0"/>
        </a:spcAft>
        <a:defRPr sz="7000">
          <a:solidFill>
            <a:schemeClr val="tx2"/>
          </a:solidFill>
          <a:latin typeface="Arial" charset="0"/>
        </a:defRPr>
      </a:lvl3pPr>
      <a:lvl4pPr algn="ctr" rtl="0" fontAlgn="base">
        <a:spcBef>
          <a:spcPct val="0"/>
        </a:spcBef>
        <a:spcAft>
          <a:spcPct val="0"/>
        </a:spcAft>
        <a:defRPr sz="7000">
          <a:solidFill>
            <a:schemeClr val="tx2"/>
          </a:solidFill>
          <a:latin typeface="Arial" charset="0"/>
        </a:defRPr>
      </a:lvl4pPr>
      <a:lvl5pPr algn="ctr" rtl="0" fontAlgn="base">
        <a:spcBef>
          <a:spcPct val="0"/>
        </a:spcBef>
        <a:spcAft>
          <a:spcPct val="0"/>
        </a:spcAft>
        <a:defRPr sz="7000">
          <a:solidFill>
            <a:schemeClr val="tx2"/>
          </a:solidFill>
          <a:latin typeface="Arial" charset="0"/>
        </a:defRPr>
      </a:lvl5pPr>
      <a:lvl6pPr marL="730153" algn="ctr" rtl="0" fontAlgn="base">
        <a:spcBef>
          <a:spcPct val="0"/>
        </a:spcBef>
        <a:spcAft>
          <a:spcPct val="0"/>
        </a:spcAft>
        <a:defRPr sz="7000">
          <a:solidFill>
            <a:schemeClr val="tx2"/>
          </a:solidFill>
          <a:latin typeface="Arial" charset="0"/>
        </a:defRPr>
      </a:lvl6pPr>
      <a:lvl7pPr marL="1460305" algn="ctr" rtl="0" fontAlgn="base">
        <a:spcBef>
          <a:spcPct val="0"/>
        </a:spcBef>
        <a:spcAft>
          <a:spcPct val="0"/>
        </a:spcAft>
        <a:defRPr sz="7000">
          <a:solidFill>
            <a:schemeClr val="tx2"/>
          </a:solidFill>
          <a:latin typeface="Arial" charset="0"/>
        </a:defRPr>
      </a:lvl7pPr>
      <a:lvl8pPr marL="2190457" algn="ctr" rtl="0" fontAlgn="base">
        <a:spcBef>
          <a:spcPct val="0"/>
        </a:spcBef>
        <a:spcAft>
          <a:spcPct val="0"/>
        </a:spcAft>
        <a:defRPr sz="7000">
          <a:solidFill>
            <a:schemeClr val="tx2"/>
          </a:solidFill>
          <a:latin typeface="Arial" charset="0"/>
        </a:defRPr>
      </a:lvl8pPr>
      <a:lvl9pPr marL="2920613" algn="ctr" rtl="0" fontAlgn="base">
        <a:spcBef>
          <a:spcPct val="0"/>
        </a:spcBef>
        <a:spcAft>
          <a:spcPct val="0"/>
        </a:spcAft>
        <a:defRPr sz="7000">
          <a:solidFill>
            <a:schemeClr val="tx2"/>
          </a:solidFill>
          <a:latin typeface="Arial" charset="0"/>
        </a:defRPr>
      </a:lvl9pPr>
    </p:titleStyle>
    <p:bodyStyle>
      <a:lvl1pPr marL="547613" indent="-547613" algn="l" rtl="0" fontAlgn="base">
        <a:spcBef>
          <a:spcPct val="20000"/>
        </a:spcBef>
        <a:spcAft>
          <a:spcPct val="0"/>
        </a:spcAft>
        <a:buChar char="•"/>
        <a:defRPr sz="5200">
          <a:solidFill>
            <a:schemeClr val="tx1"/>
          </a:solidFill>
          <a:latin typeface="+mn-lt"/>
          <a:ea typeface="+mn-ea"/>
          <a:cs typeface="+mn-cs"/>
        </a:defRPr>
      </a:lvl1pPr>
      <a:lvl2pPr marL="1186498" indent="-456347" algn="l" rtl="0" fontAlgn="base">
        <a:spcBef>
          <a:spcPct val="20000"/>
        </a:spcBef>
        <a:spcAft>
          <a:spcPct val="0"/>
        </a:spcAft>
        <a:buChar char="–"/>
        <a:defRPr sz="4600">
          <a:solidFill>
            <a:schemeClr val="tx1"/>
          </a:solidFill>
          <a:latin typeface="+mn-lt"/>
        </a:defRPr>
      </a:lvl2pPr>
      <a:lvl3pPr marL="1825382" indent="-365078" algn="l" rtl="0" fontAlgn="base">
        <a:spcBef>
          <a:spcPct val="20000"/>
        </a:spcBef>
        <a:spcAft>
          <a:spcPct val="0"/>
        </a:spcAft>
        <a:buChar char="•"/>
        <a:defRPr sz="3800">
          <a:solidFill>
            <a:schemeClr val="tx1"/>
          </a:solidFill>
          <a:latin typeface="+mn-lt"/>
        </a:defRPr>
      </a:lvl3pPr>
      <a:lvl4pPr marL="2555536" indent="-365078" algn="l" rtl="0" fontAlgn="base">
        <a:spcBef>
          <a:spcPct val="20000"/>
        </a:spcBef>
        <a:spcAft>
          <a:spcPct val="0"/>
        </a:spcAft>
        <a:buChar char="–"/>
        <a:defRPr sz="3200">
          <a:solidFill>
            <a:schemeClr val="tx1"/>
          </a:solidFill>
          <a:latin typeface="+mn-lt"/>
        </a:defRPr>
      </a:lvl4pPr>
      <a:lvl5pPr marL="3285688" indent="-365078" algn="l" rtl="0" fontAlgn="base">
        <a:spcBef>
          <a:spcPct val="20000"/>
        </a:spcBef>
        <a:spcAft>
          <a:spcPct val="0"/>
        </a:spcAft>
        <a:buChar char="»"/>
        <a:defRPr sz="3200">
          <a:solidFill>
            <a:schemeClr val="tx1"/>
          </a:solidFill>
          <a:latin typeface="+mn-lt"/>
        </a:defRPr>
      </a:lvl5pPr>
      <a:lvl6pPr marL="4015840" indent="-365078" algn="l" rtl="0" fontAlgn="base">
        <a:spcBef>
          <a:spcPct val="20000"/>
        </a:spcBef>
        <a:spcAft>
          <a:spcPct val="0"/>
        </a:spcAft>
        <a:buChar char="»"/>
        <a:defRPr sz="3200">
          <a:solidFill>
            <a:schemeClr val="tx1"/>
          </a:solidFill>
          <a:latin typeface="+mn-lt"/>
        </a:defRPr>
      </a:lvl6pPr>
      <a:lvl7pPr marL="4745993" indent="-365078" algn="l" rtl="0" fontAlgn="base">
        <a:spcBef>
          <a:spcPct val="20000"/>
        </a:spcBef>
        <a:spcAft>
          <a:spcPct val="0"/>
        </a:spcAft>
        <a:buChar char="»"/>
        <a:defRPr sz="3200">
          <a:solidFill>
            <a:schemeClr val="tx1"/>
          </a:solidFill>
          <a:latin typeface="+mn-lt"/>
        </a:defRPr>
      </a:lvl7pPr>
      <a:lvl8pPr marL="5476147" indent="-365078" algn="l" rtl="0" fontAlgn="base">
        <a:spcBef>
          <a:spcPct val="20000"/>
        </a:spcBef>
        <a:spcAft>
          <a:spcPct val="0"/>
        </a:spcAft>
        <a:buChar char="»"/>
        <a:defRPr sz="3200">
          <a:solidFill>
            <a:schemeClr val="tx1"/>
          </a:solidFill>
          <a:latin typeface="+mn-lt"/>
        </a:defRPr>
      </a:lvl8pPr>
      <a:lvl9pPr marL="6206300" indent="-365078" algn="l" rtl="0" fontAlgn="base">
        <a:spcBef>
          <a:spcPct val="20000"/>
        </a:spcBef>
        <a:spcAft>
          <a:spcPct val="0"/>
        </a:spcAft>
        <a:buChar char="»"/>
        <a:defRPr sz="3200">
          <a:solidFill>
            <a:schemeClr val="tx1"/>
          </a:solidFill>
          <a:latin typeface="+mn-lt"/>
        </a:defRPr>
      </a:lvl9pPr>
    </p:bodyStyle>
    <p:otherStyle>
      <a:defPPr>
        <a:defRPr lang="en-US"/>
      </a:defPPr>
      <a:lvl1pPr marL="0" algn="l" defTabSz="1460305" rtl="0" eaLnBrk="1" latinLnBrk="0" hangingPunct="1">
        <a:defRPr sz="2900" kern="1200">
          <a:solidFill>
            <a:schemeClr val="tx1"/>
          </a:solidFill>
          <a:latin typeface="+mn-lt"/>
          <a:ea typeface="+mn-ea"/>
          <a:cs typeface="+mn-cs"/>
        </a:defRPr>
      </a:lvl1pPr>
      <a:lvl2pPr marL="730153" algn="l" defTabSz="1460305" rtl="0" eaLnBrk="1" latinLnBrk="0" hangingPunct="1">
        <a:defRPr sz="2900" kern="1200">
          <a:solidFill>
            <a:schemeClr val="tx1"/>
          </a:solidFill>
          <a:latin typeface="+mn-lt"/>
          <a:ea typeface="+mn-ea"/>
          <a:cs typeface="+mn-cs"/>
        </a:defRPr>
      </a:lvl2pPr>
      <a:lvl3pPr marL="1460305" algn="l" defTabSz="1460305" rtl="0" eaLnBrk="1" latinLnBrk="0" hangingPunct="1">
        <a:defRPr sz="2900" kern="1200">
          <a:solidFill>
            <a:schemeClr val="tx1"/>
          </a:solidFill>
          <a:latin typeface="+mn-lt"/>
          <a:ea typeface="+mn-ea"/>
          <a:cs typeface="+mn-cs"/>
        </a:defRPr>
      </a:lvl3pPr>
      <a:lvl4pPr marL="2190457" algn="l" defTabSz="1460305" rtl="0" eaLnBrk="1" latinLnBrk="0" hangingPunct="1">
        <a:defRPr sz="2900" kern="1200">
          <a:solidFill>
            <a:schemeClr val="tx1"/>
          </a:solidFill>
          <a:latin typeface="+mn-lt"/>
          <a:ea typeface="+mn-ea"/>
          <a:cs typeface="+mn-cs"/>
        </a:defRPr>
      </a:lvl4pPr>
      <a:lvl5pPr marL="2920613" algn="l" defTabSz="1460305" rtl="0" eaLnBrk="1" latinLnBrk="0" hangingPunct="1">
        <a:defRPr sz="2900" kern="1200">
          <a:solidFill>
            <a:schemeClr val="tx1"/>
          </a:solidFill>
          <a:latin typeface="+mn-lt"/>
          <a:ea typeface="+mn-ea"/>
          <a:cs typeface="+mn-cs"/>
        </a:defRPr>
      </a:lvl5pPr>
      <a:lvl6pPr marL="3650765" algn="l" defTabSz="1460305" rtl="0" eaLnBrk="1" latinLnBrk="0" hangingPunct="1">
        <a:defRPr sz="2900" kern="1200">
          <a:solidFill>
            <a:schemeClr val="tx1"/>
          </a:solidFill>
          <a:latin typeface="+mn-lt"/>
          <a:ea typeface="+mn-ea"/>
          <a:cs typeface="+mn-cs"/>
        </a:defRPr>
      </a:lvl6pPr>
      <a:lvl7pPr marL="4380918" algn="l" defTabSz="1460305" rtl="0" eaLnBrk="1" latinLnBrk="0" hangingPunct="1">
        <a:defRPr sz="2900" kern="1200">
          <a:solidFill>
            <a:schemeClr val="tx1"/>
          </a:solidFill>
          <a:latin typeface="+mn-lt"/>
          <a:ea typeface="+mn-ea"/>
          <a:cs typeface="+mn-cs"/>
        </a:defRPr>
      </a:lvl7pPr>
      <a:lvl8pPr marL="5111071" algn="l" defTabSz="1460305" rtl="0" eaLnBrk="1" latinLnBrk="0" hangingPunct="1">
        <a:defRPr sz="2900" kern="1200">
          <a:solidFill>
            <a:schemeClr val="tx1"/>
          </a:solidFill>
          <a:latin typeface="+mn-lt"/>
          <a:ea typeface="+mn-ea"/>
          <a:cs typeface="+mn-cs"/>
        </a:defRPr>
      </a:lvl8pPr>
      <a:lvl9pPr marL="5841223" algn="l" defTabSz="1460305"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3.bin"/><Relationship Id="rId5" Type="http://schemas.openxmlformats.org/officeDocument/2006/relationships/image" Target="../media/image6.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4.bin"/><Relationship Id="rId5" Type="http://schemas.openxmlformats.org/officeDocument/2006/relationships/image" Target="../media/image7.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8.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5.bin"/><Relationship Id="rId5" Type="http://schemas.openxmlformats.org/officeDocument/2006/relationships/image" Target="../media/image9.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6.bin"/><Relationship Id="rId5" Type="http://schemas.openxmlformats.org/officeDocument/2006/relationships/image" Target="../media/image6.w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7.bin"/><Relationship Id="rId5" Type="http://schemas.openxmlformats.org/officeDocument/2006/relationships/image" Target="../media/image6.w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8.bin"/><Relationship Id="rId5" Type="http://schemas.openxmlformats.org/officeDocument/2006/relationships/image" Target="../media/image6.w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audio" Target="../media/audio1.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w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0.bin"/><Relationship Id="rId5" Type="http://schemas.openxmlformats.org/officeDocument/2006/relationships/image" Target="../media/image10.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1.bin"/><Relationship Id="rId5" Type="http://schemas.openxmlformats.org/officeDocument/2006/relationships/image" Target="../media/image11.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2.bin"/><Relationship Id="rId5" Type="http://schemas.openxmlformats.org/officeDocument/2006/relationships/image" Target="../media/image6.w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3.bin"/><Relationship Id="rId5" Type="http://schemas.openxmlformats.org/officeDocument/2006/relationships/image" Target="../media/image12.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4.bin"/><Relationship Id="rId5" Type="http://schemas.openxmlformats.org/officeDocument/2006/relationships/image" Target="../media/image6.w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oleObject" Target="../embeddings/oleObject15.bin"/><Relationship Id="rId5" Type="http://schemas.openxmlformats.org/officeDocument/2006/relationships/image" Target="../media/image14.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16.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6.wmf"/><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8.bin"/><Relationship Id="rId5" Type="http://schemas.openxmlformats.org/officeDocument/2006/relationships/image" Target="../media/image6.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6.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C52FAD-91A5-4100-9CD1-0C3A675FD291}" type="slidenum">
              <a:rPr lang="en-US" smtClean="0"/>
              <a:pPr/>
              <a:t>1</a:t>
            </a:fld>
            <a:endParaRPr lang="en-US"/>
          </a:p>
        </p:txBody>
      </p:sp>
      <p:sp>
        <p:nvSpPr>
          <p:cNvPr id="5" name="Rectangle 4"/>
          <p:cNvSpPr/>
          <p:nvPr/>
        </p:nvSpPr>
        <p:spPr>
          <a:xfrm>
            <a:off x="350838" y="4980326"/>
            <a:ext cx="8229600" cy="2123622"/>
          </a:xfrm>
          <a:prstGeom prst="rect">
            <a:avLst/>
          </a:prstGeom>
          <a:noFill/>
        </p:spPr>
        <p:txBody>
          <a:bodyPr wrap="square" lIns="91399" tIns="45702" rIns="91399" bIns="45702">
            <a:spAutoFit/>
            <a:scene3d>
              <a:camera prst="orthographicFront"/>
              <a:lightRig rig="soft" dir="t">
                <a:rot lat="0" lon="0" rev="10800000"/>
              </a:lightRig>
            </a:scene3d>
            <a:sp3d>
              <a:bevelT w="27940" h="12700"/>
              <a:contourClr>
                <a:srgbClr val="DDDDDD"/>
              </a:contourClr>
            </a:sp3d>
          </a:bodyPr>
          <a:lstStyle/>
          <a:p>
            <a:pPr algn="ctr"/>
            <a:r>
              <a:rPr lang="en-US" sz="4400" b="1" spc="150" dirty="0">
                <a:ln w="11430"/>
                <a:solidFill>
                  <a:srgbClr val="F8F8F8"/>
                </a:solidFill>
                <a:effectLst>
                  <a:glow rad="228600">
                    <a:schemeClr val="accent2">
                      <a:satMod val="175000"/>
                      <a:alpha val="40000"/>
                    </a:schemeClr>
                  </a:glow>
                  <a:outerShdw blurRad="50800" dist="38100" dir="3600000" algn="tl" rotWithShape="0">
                    <a:schemeClr val="tx1"/>
                  </a:outerShdw>
                </a:effectLst>
              </a:rPr>
              <a:t>Gen 12—22</a:t>
            </a:r>
          </a:p>
          <a:p>
            <a:pPr algn="ctr"/>
            <a:r>
              <a:rPr lang="en-US" sz="4400" b="1" spc="150" dirty="0">
                <a:ln w="11430"/>
                <a:solidFill>
                  <a:srgbClr val="F8F8F8"/>
                </a:solidFill>
                <a:effectLst>
                  <a:glow rad="228600">
                    <a:schemeClr val="accent2">
                      <a:satMod val="175000"/>
                      <a:alpha val="40000"/>
                    </a:schemeClr>
                  </a:glow>
                  <a:outerShdw blurRad="50800" dist="38100" dir="3600000" algn="tl" rotWithShape="0">
                    <a:schemeClr val="tx1"/>
                  </a:outerShdw>
                </a:effectLst>
              </a:rPr>
              <a:t>God finally gets on the offensive</a:t>
            </a:r>
          </a:p>
        </p:txBody>
      </p:sp>
      <p:pic>
        <p:nvPicPr>
          <p:cNvPr id="6" name="Picture 14" descr="abraham"/>
          <p:cNvPicPr>
            <a:picLocks noChangeAspect="1" noChangeArrowheads="1"/>
          </p:cNvPicPr>
          <p:nvPr/>
        </p:nvPicPr>
        <p:blipFill>
          <a:blip r:embed="rId3" cstate="print"/>
          <a:srcRect/>
          <a:stretch>
            <a:fillRect/>
          </a:stretch>
        </p:blipFill>
        <p:spPr bwMode="auto">
          <a:xfrm>
            <a:off x="8894150" y="5334003"/>
            <a:ext cx="4105891" cy="3460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
          <p:cNvPicPr>
            <a:picLocks noChangeAspect="1" noChangeArrowheads="1"/>
          </p:cNvPicPr>
          <p:nvPr/>
        </p:nvPicPr>
        <p:blipFill>
          <a:blip r:embed="rId4" cstate="print"/>
          <a:srcRect/>
          <a:stretch>
            <a:fillRect/>
          </a:stretch>
        </p:blipFill>
        <p:spPr bwMode="auto">
          <a:xfrm>
            <a:off x="1798637" y="1219203"/>
            <a:ext cx="3886199" cy="2906348"/>
          </a:xfrm>
          <a:prstGeom prst="rect">
            <a:avLst/>
          </a:prstGeom>
          <a:ln>
            <a:noFill/>
          </a:ln>
          <a:effectLst>
            <a:outerShdw blurRad="292100" dist="139700" dir="2700000" algn="tl" rotWithShape="0">
              <a:srgbClr val="333333">
                <a:alpha val="65000"/>
              </a:srgbClr>
            </a:outerShdw>
          </a:effectLst>
        </p:spPr>
      </p:pic>
      <p:pic>
        <p:nvPicPr>
          <p:cNvPr id="74753" name="Picture 1"/>
          <p:cNvPicPr>
            <a:picLocks noChangeAspect="1" noChangeArrowheads="1"/>
          </p:cNvPicPr>
          <p:nvPr/>
        </p:nvPicPr>
        <p:blipFill>
          <a:blip r:embed="rId5" cstate="print"/>
          <a:srcRect/>
          <a:stretch>
            <a:fillRect/>
          </a:stretch>
        </p:blipFill>
        <p:spPr bwMode="auto">
          <a:xfrm>
            <a:off x="9190039" y="1371605"/>
            <a:ext cx="3810000" cy="285082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84239" y="7084874"/>
            <a:ext cx="7009243" cy="1754290"/>
          </a:xfrm>
          <a:prstGeom prst="rect">
            <a:avLst/>
          </a:prstGeom>
          <a:noFill/>
        </p:spPr>
        <p:txBody>
          <a:bodyPr wrap="none" lIns="91399" tIns="45702" rIns="91399" bIns="45702" rtlCol="0">
            <a:spAutoFit/>
          </a:bodyPr>
          <a:lstStyle/>
          <a:p>
            <a:r>
              <a:rPr lang="en-US" sz="3600" dirty="0">
                <a:solidFill>
                  <a:schemeClr val="tx1"/>
                </a:solidFill>
                <a:effectLst>
                  <a:outerShdw blurRad="38100" dist="38100" dir="2700000" algn="tl">
                    <a:srgbClr val="000000">
                      <a:alpha val="43137"/>
                    </a:srgbClr>
                  </a:outerShdw>
                </a:effectLst>
              </a:rPr>
              <a:t>Gen 3: Fall          curse</a:t>
            </a:r>
          </a:p>
          <a:p>
            <a:r>
              <a:rPr lang="en-US" sz="3600" dirty="0">
                <a:solidFill>
                  <a:schemeClr val="tx1"/>
                </a:solidFill>
                <a:effectLst>
                  <a:outerShdw blurRad="38100" dist="38100" dir="2700000" algn="tl">
                    <a:srgbClr val="000000">
                      <a:alpha val="43137"/>
                    </a:srgbClr>
                  </a:outerShdw>
                </a:effectLst>
              </a:rPr>
              <a:t>Gen 6: More sin          flood</a:t>
            </a:r>
          </a:p>
          <a:p>
            <a:r>
              <a:rPr lang="en-US" sz="3600" dirty="0">
                <a:solidFill>
                  <a:schemeClr val="tx1"/>
                </a:solidFill>
                <a:effectLst>
                  <a:outerShdw blurRad="38100" dist="38100" dir="2700000" algn="tl">
                    <a:srgbClr val="000000">
                      <a:alpha val="43137"/>
                    </a:srgbClr>
                  </a:outerShdw>
                </a:effectLst>
              </a:rPr>
              <a:t>Gen 11: Babel             languages </a:t>
            </a:r>
          </a:p>
        </p:txBody>
      </p:sp>
      <p:sp>
        <p:nvSpPr>
          <p:cNvPr id="4" name="Right Arrow 3"/>
          <p:cNvSpPr/>
          <p:nvPr/>
        </p:nvSpPr>
        <p:spPr bwMode="auto">
          <a:xfrm>
            <a:off x="3398838" y="7315200"/>
            <a:ext cx="914399"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9" tIns="45702" rIns="91399" bIns="45702" numCol="1" rtlCol="0" anchor="t" anchorCtr="0" compatLnSpc="1">
            <a:prstTxWarp prst="textNoShape">
              <a:avLst/>
            </a:prstTxWarp>
          </a:bodyPr>
          <a:lstStyle/>
          <a:p>
            <a:pPr defTabSz="914005"/>
            <a:endParaRPr lang="en-US" sz="3200"/>
          </a:p>
        </p:txBody>
      </p:sp>
      <p:sp>
        <p:nvSpPr>
          <p:cNvPr id="9" name="Right Arrow 8"/>
          <p:cNvSpPr/>
          <p:nvPr/>
        </p:nvSpPr>
        <p:spPr bwMode="auto">
          <a:xfrm>
            <a:off x="4465637" y="7809637"/>
            <a:ext cx="914399"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9" tIns="45702" rIns="91399" bIns="45702" numCol="1" rtlCol="0" anchor="t" anchorCtr="0" compatLnSpc="1">
            <a:prstTxWarp prst="textNoShape">
              <a:avLst/>
            </a:prstTxWarp>
          </a:bodyPr>
          <a:lstStyle/>
          <a:p>
            <a:pPr defTabSz="914005"/>
            <a:endParaRPr lang="en-US" sz="3200"/>
          </a:p>
        </p:txBody>
      </p:sp>
      <p:sp>
        <p:nvSpPr>
          <p:cNvPr id="10" name="Right Arrow 9"/>
          <p:cNvSpPr/>
          <p:nvPr/>
        </p:nvSpPr>
        <p:spPr bwMode="auto">
          <a:xfrm>
            <a:off x="4465637" y="8382000"/>
            <a:ext cx="914399"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9" tIns="45702" rIns="91399" bIns="45702" numCol="1" rtlCol="0" anchor="t" anchorCtr="0" compatLnSpc="1">
            <a:prstTxWarp prst="textNoShape">
              <a:avLst/>
            </a:prstTxWarp>
          </a:bodyPr>
          <a:lstStyle/>
          <a:p>
            <a:pPr defTabSz="914005"/>
            <a:endParaRPr lang="en-US" sz="32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3"/>
                                        </p:tgtEl>
                                        <p:attrNameLst>
                                          <p:attrName>style.visibility</p:attrName>
                                        </p:attrNameLst>
                                      </p:cBhvr>
                                      <p:to>
                                        <p:strVal val="visible"/>
                                      </p:to>
                                    </p:set>
                                    <p:animEffect transition="in" filter="fade">
                                      <p:cBhvr>
                                        <p:cTn id="12" dur="500"/>
                                        <p:tgtEl>
                                          <p:spTgt spid="747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500"/>
                                        <p:tgtEl>
                                          <p:spTgt spid="3">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bldLvl="5"/>
      <p:bldP spid="4"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1A94B4D4-F732-4438-88A4-890E82FA1794}" type="slidenum">
              <a:rPr lang="en-US"/>
              <a:pPr/>
              <a:t>10</a:t>
            </a:fld>
            <a:endParaRPr lang="en-US" dirty="0"/>
          </a:p>
        </p:txBody>
      </p:sp>
      <p:grpSp>
        <p:nvGrpSpPr>
          <p:cNvPr id="9229" name="Group 13"/>
          <p:cNvGrpSpPr>
            <a:grpSpLocks/>
          </p:cNvGrpSpPr>
          <p:nvPr/>
        </p:nvGrpSpPr>
        <p:grpSpPr bwMode="auto">
          <a:xfrm>
            <a:off x="1517969" y="1930400"/>
            <a:ext cx="12396735" cy="3759200"/>
            <a:chOff x="720" y="672"/>
            <a:chExt cx="4608" cy="3312"/>
          </a:xfrm>
        </p:grpSpPr>
        <p:graphicFrame>
          <p:nvGraphicFramePr>
            <p:cNvPr id="9230" name="Object 14"/>
            <p:cNvGraphicFramePr>
              <a:graphicFrameLocks noChangeAspect="1"/>
            </p:cNvGraphicFramePr>
            <p:nvPr/>
          </p:nvGraphicFramePr>
          <p:xfrm>
            <a:off x="720" y="672"/>
            <a:ext cx="4608" cy="3312"/>
          </p:xfrm>
          <a:graphic>
            <a:graphicData uri="http://schemas.openxmlformats.org/presentationml/2006/ole">
              <mc:AlternateContent xmlns:mc="http://schemas.openxmlformats.org/markup-compatibility/2006">
                <mc:Choice xmlns:v="urn:schemas-microsoft-com:vml" Requires="v">
                  <p:oleObj spid="_x0000_s9276" name="Drawing" r:id="rId4" imgW="4587120" imgH="5555160" progId="Presentations.Drawing.14">
                    <p:embed/>
                  </p:oleObj>
                </mc:Choice>
                <mc:Fallback>
                  <p:oleObj name="Drawing" r:id="rId4" imgW="4587120" imgH="5555160" progId="Presentations.Drawing.14">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672"/>
                          <a:ext cx="46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31" name="Rectangle 15"/>
            <p:cNvSpPr>
              <a:spLocks noChangeArrowheads="1"/>
            </p:cNvSpPr>
            <p:nvPr/>
          </p:nvSpPr>
          <p:spPr bwMode="auto">
            <a:xfrm>
              <a:off x="1199" y="896"/>
              <a:ext cx="3601" cy="2819"/>
            </a:xfrm>
            <a:prstGeom prst="rect">
              <a:avLst/>
            </a:prstGeom>
            <a:noFill/>
            <a:ln w="57150">
              <a:solidFill>
                <a:schemeClr val="tx1"/>
              </a:solidFill>
              <a:miter lim="800000"/>
              <a:headEnd/>
              <a:tailEnd/>
            </a:ln>
            <a:effectLst/>
          </p:spPr>
          <p:txBody>
            <a:bodyPr wrap="none" anchor="ctr"/>
            <a:lstStyle/>
            <a:p>
              <a:endParaRPr lang="en-US" dirty="0"/>
            </a:p>
          </p:txBody>
        </p:sp>
        <p:sp>
          <p:nvSpPr>
            <p:cNvPr id="9232" name="WordArt 16"/>
            <p:cNvSpPr>
              <a:spLocks noChangeArrowheads="1" noChangeShapeType="1" noTextEdit="1"/>
            </p:cNvSpPr>
            <p:nvPr/>
          </p:nvSpPr>
          <p:spPr bwMode="auto">
            <a:xfrm>
              <a:off x="1579" y="1111"/>
              <a:ext cx="1917"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9233" name="WordArt 17"/>
            <p:cNvSpPr>
              <a:spLocks noChangeArrowheads="1" noChangeShapeType="1" noTextEdit="1"/>
            </p:cNvSpPr>
            <p:nvPr/>
          </p:nvSpPr>
          <p:spPr bwMode="auto">
            <a:xfrm>
              <a:off x="1579" y="2071"/>
              <a:ext cx="2787" cy="46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9234" name="WordArt 18"/>
            <p:cNvSpPr>
              <a:spLocks noChangeArrowheads="1" noChangeShapeType="1" noTextEdit="1"/>
            </p:cNvSpPr>
            <p:nvPr/>
          </p:nvSpPr>
          <p:spPr bwMode="auto">
            <a:xfrm>
              <a:off x="1579" y="3030"/>
              <a:ext cx="2963"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sp>
        <p:nvSpPr>
          <p:cNvPr id="9236" name="Rectangle 20"/>
          <p:cNvSpPr>
            <a:spLocks noChangeArrowheads="1"/>
          </p:cNvSpPr>
          <p:nvPr/>
        </p:nvSpPr>
        <p:spPr bwMode="auto">
          <a:xfrm>
            <a:off x="1264973" y="5391153"/>
            <a:ext cx="12902724" cy="2838451"/>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lIns="146031" tIns="73015" rIns="146031" bIns="73015" anchor="ctr"/>
          <a:lstStyle/>
          <a:p>
            <a:pPr algn="ctr"/>
            <a:endParaRPr lang="en-US" sz="4600" dirty="0"/>
          </a:p>
        </p:txBody>
      </p:sp>
      <p:sp>
        <p:nvSpPr>
          <p:cNvPr id="9243" name="WordArt 27"/>
          <p:cNvSpPr>
            <a:spLocks noChangeArrowheads="1" noChangeShapeType="1" noTextEdit="1"/>
          </p:cNvSpPr>
          <p:nvPr/>
        </p:nvSpPr>
        <p:spPr bwMode="auto">
          <a:xfrm>
            <a:off x="2782942" y="5994400"/>
            <a:ext cx="9487297" cy="213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71842" dir="2700000" algn="ctr" rotWithShape="0">
                    <a:schemeClr val="tx1"/>
                  </a:outerShdw>
                </a:effectLst>
                <a:latin typeface="Arial Black"/>
              </a:rPr>
              <a:t>3:15, SEED</a:t>
            </a:r>
          </a:p>
        </p:txBody>
      </p:sp>
      <p:sp>
        <p:nvSpPr>
          <p:cNvPr id="9245" name="Freeform 29"/>
          <p:cNvSpPr>
            <a:spLocks/>
          </p:cNvSpPr>
          <p:nvPr/>
        </p:nvSpPr>
        <p:spPr bwMode="auto">
          <a:xfrm>
            <a:off x="864398" y="4775204"/>
            <a:ext cx="2298034" cy="1947333"/>
          </a:xfrm>
          <a:custGeom>
            <a:avLst/>
            <a:gdLst/>
            <a:ahLst/>
            <a:cxnLst>
              <a:cxn ang="0">
                <a:pos x="872" y="0"/>
              </a:cxn>
              <a:cxn ang="0">
                <a:pos x="440" y="48"/>
              </a:cxn>
              <a:cxn ang="0">
                <a:pos x="200" y="192"/>
              </a:cxn>
              <a:cxn ang="0">
                <a:pos x="104" y="336"/>
              </a:cxn>
              <a:cxn ang="0">
                <a:pos x="8" y="528"/>
              </a:cxn>
              <a:cxn ang="0">
                <a:pos x="56" y="672"/>
              </a:cxn>
              <a:cxn ang="0">
                <a:pos x="200" y="816"/>
              </a:cxn>
              <a:cxn ang="0">
                <a:pos x="296" y="864"/>
              </a:cxn>
              <a:cxn ang="0">
                <a:pos x="440" y="912"/>
              </a:cxn>
              <a:cxn ang="0">
                <a:pos x="536" y="912"/>
              </a:cxn>
              <a:cxn ang="0">
                <a:pos x="680" y="912"/>
              </a:cxn>
            </a:cxnLst>
            <a:rect l="0" t="0" r="r" b="b"/>
            <a:pathLst>
              <a:path w="872" h="920">
                <a:moveTo>
                  <a:pt x="872" y="0"/>
                </a:moveTo>
                <a:cubicBezTo>
                  <a:pt x="712" y="8"/>
                  <a:pt x="552" y="16"/>
                  <a:pt x="440" y="48"/>
                </a:cubicBezTo>
                <a:cubicBezTo>
                  <a:pt x="328" y="80"/>
                  <a:pt x="256" y="144"/>
                  <a:pt x="200" y="192"/>
                </a:cubicBezTo>
                <a:cubicBezTo>
                  <a:pt x="144" y="240"/>
                  <a:pt x="136" y="280"/>
                  <a:pt x="104" y="336"/>
                </a:cubicBezTo>
                <a:cubicBezTo>
                  <a:pt x="72" y="392"/>
                  <a:pt x="16" y="472"/>
                  <a:pt x="8" y="528"/>
                </a:cubicBezTo>
                <a:cubicBezTo>
                  <a:pt x="0" y="584"/>
                  <a:pt x="24" y="624"/>
                  <a:pt x="56" y="672"/>
                </a:cubicBezTo>
                <a:cubicBezTo>
                  <a:pt x="88" y="720"/>
                  <a:pt x="160" y="784"/>
                  <a:pt x="200" y="816"/>
                </a:cubicBezTo>
                <a:cubicBezTo>
                  <a:pt x="240" y="848"/>
                  <a:pt x="256" y="848"/>
                  <a:pt x="296" y="864"/>
                </a:cubicBezTo>
                <a:cubicBezTo>
                  <a:pt x="336" y="880"/>
                  <a:pt x="400" y="904"/>
                  <a:pt x="440" y="912"/>
                </a:cubicBezTo>
                <a:cubicBezTo>
                  <a:pt x="480" y="920"/>
                  <a:pt x="496" y="912"/>
                  <a:pt x="536" y="912"/>
                </a:cubicBezTo>
                <a:cubicBezTo>
                  <a:pt x="576" y="912"/>
                  <a:pt x="628" y="912"/>
                  <a:pt x="680" y="912"/>
                </a:cubicBezTo>
              </a:path>
            </a:pathLst>
          </a:custGeom>
          <a:noFill/>
          <a:ln w="76200" cmpd="sng">
            <a:solidFill>
              <a:srgbClr val="FFFF00"/>
            </a:solidFill>
            <a:round/>
            <a:headEnd type="triangle" w="med" len="med"/>
            <a:tailEnd type="triangle" w="med" len="med"/>
          </a:ln>
          <a:effectLst>
            <a:outerShdw dist="35921" dir="2700000" algn="ctr" rotWithShape="0">
              <a:schemeClr val="tx1"/>
            </a:outerShdw>
          </a:effectLst>
        </p:spPr>
        <p:txBody>
          <a:bodyPr lIns="146031" tIns="73015" rIns="146031" bIns="73015"/>
          <a:lstStyle/>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229"/>
                                        </p:tgtEl>
                                        <p:attrNameLst>
                                          <p:attrName>style.visibility</p:attrName>
                                        </p:attrNameLst>
                                      </p:cBhvr>
                                      <p:to>
                                        <p:strVal val="visible"/>
                                      </p:to>
                                    </p:set>
                                    <p:animEffect transition="in" filter="wipe(down)">
                                      <p:cBhvr>
                                        <p:cTn id="7" dur="580">
                                          <p:stCondLst>
                                            <p:cond delay="0"/>
                                          </p:stCondLst>
                                        </p:cTn>
                                        <p:tgtEl>
                                          <p:spTgt spid="9229"/>
                                        </p:tgtEl>
                                      </p:cBhvr>
                                    </p:animEffect>
                                    <p:anim calcmode="lin" valueType="num">
                                      <p:cBhvr>
                                        <p:cTn id="8" dur="1822" tmFilter="0,0; 0.14,0.36; 0.43,0.73; 0.71,0.91; 1.0,1.0">
                                          <p:stCondLst>
                                            <p:cond delay="0"/>
                                          </p:stCondLst>
                                        </p:cTn>
                                        <p:tgtEl>
                                          <p:spTgt spid="92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29"/>
                                        </p:tgtEl>
                                        <p:attrNameLst>
                                          <p:attrName>ppt_y</p:attrName>
                                        </p:attrNameLst>
                                      </p:cBhvr>
                                      <p:tavLst>
                                        <p:tav tm="0" fmla="#ppt_y-sin(pi*$)/81">
                                          <p:val>
                                            <p:fltVal val="0"/>
                                          </p:val>
                                        </p:tav>
                                        <p:tav tm="100000">
                                          <p:val>
                                            <p:fltVal val="1"/>
                                          </p:val>
                                        </p:tav>
                                      </p:tavLst>
                                    </p:anim>
                                    <p:animScale>
                                      <p:cBhvr>
                                        <p:cTn id="13" dur="26">
                                          <p:stCondLst>
                                            <p:cond delay="650"/>
                                          </p:stCondLst>
                                        </p:cTn>
                                        <p:tgtEl>
                                          <p:spTgt spid="9229"/>
                                        </p:tgtEl>
                                      </p:cBhvr>
                                      <p:to x="100000" y="60000"/>
                                    </p:animScale>
                                    <p:animScale>
                                      <p:cBhvr>
                                        <p:cTn id="14" dur="166" decel="50000">
                                          <p:stCondLst>
                                            <p:cond delay="676"/>
                                          </p:stCondLst>
                                        </p:cTn>
                                        <p:tgtEl>
                                          <p:spTgt spid="9229"/>
                                        </p:tgtEl>
                                      </p:cBhvr>
                                      <p:to x="100000" y="100000"/>
                                    </p:animScale>
                                    <p:animScale>
                                      <p:cBhvr>
                                        <p:cTn id="15" dur="26">
                                          <p:stCondLst>
                                            <p:cond delay="1312"/>
                                          </p:stCondLst>
                                        </p:cTn>
                                        <p:tgtEl>
                                          <p:spTgt spid="9229"/>
                                        </p:tgtEl>
                                      </p:cBhvr>
                                      <p:to x="100000" y="80000"/>
                                    </p:animScale>
                                    <p:animScale>
                                      <p:cBhvr>
                                        <p:cTn id="16" dur="166" decel="50000">
                                          <p:stCondLst>
                                            <p:cond delay="1338"/>
                                          </p:stCondLst>
                                        </p:cTn>
                                        <p:tgtEl>
                                          <p:spTgt spid="9229"/>
                                        </p:tgtEl>
                                      </p:cBhvr>
                                      <p:to x="100000" y="100000"/>
                                    </p:animScale>
                                    <p:animScale>
                                      <p:cBhvr>
                                        <p:cTn id="17" dur="26">
                                          <p:stCondLst>
                                            <p:cond delay="1642"/>
                                          </p:stCondLst>
                                        </p:cTn>
                                        <p:tgtEl>
                                          <p:spTgt spid="9229"/>
                                        </p:tgtEl>
                                      </p:cBhvr>
                                      <p:to x="100000" y="90000"/>
                                    </p:animScale>
                                    <p:animScale>
                                      <p:cBhvr>
                                        <p:cTn id="18" dur="166" decel="50000">
                                          <p:stCondLst>
                                            <p:cond delay="1668"/>
                                          </p:stCondLst>
                                        </p:cTn>
                                        <p:tgtEl>
                                          <p:spTgt spid="9229"/>
                                        </p:tgtEl>
                                      </p:cBhvr>
                                      <p:to x="100000" y="100000"/>
                                    </p:animScale>
                                    <p:animScale>
                                      <p:cBhvr>
                                        <p:cTn id="19" dur="26">
                                          <p:stCondLst>
                                            <p:cond delay="1808"/>
                                          </p:stCondLst>
                                        </p:cTn>
                                        <p:tgtEl>
                                          <p:spTgt spid="9229"/>
                                        </p:tgtEl>
                                      </p:cBhvr>
                                      <p:to x="100000" y="95000"/>
                                    </p:animScale>
                                    <p:animScale>
                                      <p:cBhvr>
                                        <p:cTn id="20" dur="166" decel="50000">
                                          <p:stCondLst>
                                            <p:cond delay="1834"/>
                                          </p:stCondLst>
                                        </p:cTn>
                                        <p:tgtEl>
                                          <p:spTgt spid="92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245"/>
                                        </p:tgtEl>
                                        <p:attrNameLst>
                                          <p:attrName>style.visibility</p:attrName>
                                        </p:attrNameLst>
                                      </p:cBhvr>
                                      <p:to>
                                        <p:strVal val="visible"/>
                                      </p:to>
                                    </p:set>
                                    <p:animEffect transition="in" filter="wipe(up)">
                                      <p:cBhvr>
                                        <p:cTn id="25" dur="500"/>
                                        <p:tgtEl>
                                          <p:spTgt spid="9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fld id="{9ABA854C-B26D-4063-8812-484F717CEE64}" type="slidenum">
              <a:rPr lang="en-US"/>
              <a:pPr/>
              <a:t>11</a:t>
            </a:fld>
            <a:endParaRPr lang="en-US" dirty="0"/>
          </a:p>
        </p:txBody>
      </p:sp>
      <p:sp>
        <p:nvSpPr>
          <p:cNvPr id="11267" name="Rectangle 3"/>
          <p:cNvSpPr>
            <a:spLocks noGrp="1" noChangeArrowheads="1"/>
          </p:cNvSpPr>
          <p:nvPr>
            <p:ph type="body" idx="1"/>
          </p:nvPr>
        </p:nvSpPr>
        <p:spPr>
          <a:xfrm>
            <a:off x="885482" y="1930400"/>
            <a:ext cx="13661708" cy="1625600"/>
          </a:xfrm>
          <a:effectLst/>
        </p:spPr>
        <p:txBody>
          <a:bodyPr/>
          <a:lstStyle/>
          <a:p>
            <a:pPr algn="ctr">
              <a:buFontTx/>
              <a:buNone/>
            </a:pPr>
            <a:r>
              <a:rPr lang="en-US" dirty="0">
                <a:effectLst>
                  <a:outerShdw blurRad="38100" dist="38100" dir="2700000" algn="tl">
                    <a:srgbClr val="000000">
                      <a:alpha val="43137"/>
                    </a:srgbClr>
                  </a:outerShdw>
                </a:effectLst>
              </a:rPr>
              <a:t>Exodus 19:6, “I will make you into a “kingdom of priests.”</a:t>
            </a:r>
          </a:p>
        </p:txBody>
      </p:sp>
      <p:sp>
        <p:nvSpPr>
          <p:cNvPr id="11272" name="WordArt 8"/>
          <p:cNvSpPr>
            <a:spLocks noChangeArrowheads="1" noChangeShapeType="1" noTextEdit="1"/>
          </p:cNvSpPr>
          <p:nvPr/>
        </p:nvSpPr>
        <p:spPr bwMode="auto">
          <a:xfrm>
            <a:off x="3541924" y="914405"/>
            <a:ext cx="7497601" cy="522819"/>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11274" name="WordArt 10"/>
          <p:cNvSpPr>
            <a:spLocks noChangeArrowheads="1" noChangeShapeType="1" noTextEdit="1"/>
          </p:cNvSpPr>
          <p:nvPr/>
        </p:nvSpPr>
        <p:spPr bwMode="auto">
          <a:xfrm>
            <a:off x="6757065" y="3860803"/>
            <a:ext cx="1644465"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God</a:t>
            </a:r>
          </a:p>
        </p:txBody>
      </p:sp>
      <p:sp>
        <p:nvSpPr>
          <p:cNvPr id="11275" name="Text Box 11"/>
          <p:cNvSpPr txBox="1">
            <a:spLocks noChangeArrowheads="1"/>
          </p:cNvSpPr>
          <p:nvPr/>
        </p:nvSpPr>
        <p:spPr bwMode="auto">
          <a:xfrm>
            <a:off x="6496168" y="5236637"/>
            <a:ext cx="2115925" cy="1040008"/>
          </a:xfrm>
          <a:prstGeom prst="rect">
            <a:avLst/>
          </a:prstGeom>
          <a:noFill/>
          <a:ln w="9525">
            <a:noFill/>
            <a:miter lim="800000"/>
            <a:headEnd/>
            <a:tailEnd/>
          </a:ln>
          <a:effectLst/>
        </p:spPr>
        <p:txBody>
          <a:bodyPr wrap="none" lIns="146031" tIns="73015" rIns="146031" bIns="73015">
            <a:spAutoFit/>
          </a:bodyPr>
          <a:lstStyle/>
          <a:p>
            <a:r>
              <a:rPr lang="en-US" sz="5800" dirty="0">
                <a:solidFill>
                  <a:schemeClr val="tx1"/>
                </a:solidFill>
                <a:effectLst>
                  <a:outerShdw blurRad="38100" dist="38100" dir="2700000" algn="tl">
                    <a:srgbClr val="000000">
                      <a:alpha val="43137"/>
                    </a:srgbClr>
                  </a:outerShdw>
                </a:effectLst>
              </a:rPr>
              <a:t>Priest</a:t>
            </a:r>
          </a:p>
        </p:txBody>
      </p:sp>
      <p:sp>
        <p:nvSpPr>
          <p:cNvPr id="11276" name="Text Box 12"/>
          <p:cNvSpPr txBox="1">
            <a:spLocks noChangeArrowheads="1"/>
          </p:cNvSpPr>
          <p:nvPr/>
        </p:nvSpPr>
        <p:spPr bwMode="auto">
          <a:xfrm>
            <a:off x="6451366" y="6604003"/>
            <a:ext cx="2419156" cy="1040008"/>
          </a:xfrm>
          <a:prstGeom prst="rect">
            <a:avLst/>
          </a:prstGeom>
          <a:noFill/>
          <a:ln w="9525">
            <a:noFill/>
            <a:miter lim="800000"/>
            <a:headEnd/>
            <a:tailEnd/>
          </a:ln>
          <a:effectLst/>
        </p:spPr>
        <p:txBody>
          <a:bodyPr wrap="none" lIns="146031" tIns="73015" rIns="146031" bIns="73015">
            <a:spAutoFit/>
          </a:bodyPr>
          <a:lstStyle/>
          <a:p>
            <a:r>
              <a:rPr lang="en-US" sz="5800" dirty="0">
                <a:solidFill>
                  <a:schemeClr val="tx1"/>
                </a:solidFill>
                <a:effectLst>
                  <a:outerShdw blurRad="38100" dist="38100" dir="2700000" algn="tl">
                    <a:srgbClr val="000000">
                      <a:alpha val="43137"/>
                    </a:srgbClr>
                  </a:outerShdw>
                </a:effectLst>
              </a:rPr>
              <a:t>Nation</a:t>
            </a:r>
          </a:p>
        </p:txBody>
      </p:sp>
      <p:sp>
        <p:nvSpPr>
          <p:cNvPr id="11278" name="Line 14"/>
          <p:cNvSpPr>
            <a:spLocks noChangeShapeType="1"/>
          </p:cNvSpPr>
          <p:nvPr/>
        </p:nvSpPr>
        <p:spPr bwMode="auto">
          <a:xfrm>
            <a:off x="7716335" y="6096000"/>
            <a:ext cx="0" cy="711200"/>
          </a:xfrm>
          <a:prstGeom prst="line">
            <a:avLst/>
          </a:prstGeom>
          <a:noFill/>
          <a:ln w="9525">
            <a:solidFill>
              <a:schemeClr val="tx1"/>
            </a:solidFill>
            <a:round/>
            <a:headEnd type="triangle" w="med" len="med"/>
            <a:tailEnd type="triangle" w="med" len="med"/>
          </a:ln>
          <a:effectLst/>
        </p:spPr>
        <p:txBody>
          <a:bodyPr lIns="146031" tIns="73015" rIns="146031" bIns="73015"/>
          <a:lstStyle/>
          <a:p>
            <a:endParaRPr lang="en-US" dirty="0">
              <a:solidFill>
                <a:schemeClr val="tx1"/>
              </a:solidFill>
              <a:effectLst>
                <a:outerShdw blurRad="38100" dist="38100" dir="2700000" algn="tl">
                  <a:srgbClr val="000000">
                    <a:alpha val="43137"/>
                  </a:srgbClr>
                </a:outerShdw>
              </a:effectLst>
            </a:endParaRPr>
          </a:p>
        </p:txBody>
      </p:sp>
      <p:sp>
        <p:nvSpPr>
          <p:cNvPr id="11279" name="Line 15"/>
          <p:cNvSpPr>
            <a:spLocks noChangeShapeType="1"/>
          </p:cNvSpPr>
          <p:nvPr/>
        </p:nvSpPr>
        <p:spPr bwMode="auto">
          <a:xfrm>
            <a:off x="7716335" y="4775200"/>
            <a:ext cx="0" cy="711200"/>
          </a:xfrm>
          <a:prstGeom prst="line">
            <a:avLst/>
          </a:prstGeom>
          <a:noFill/>
          <a:ln w="9525">
            <a:solidFill>
              <a:schemeClr val="tx1"/>
            </a:solidFill>
            <a:round/>
            <a:headEnd type="triangle" w="med" len="med"/>
            <a:tailEnd type="triangle" w="med" len="med"/>
          </a:ln>
          <a:effectLst/>
        </p:spPr>
        <p:txBody>
          <a:bodyPr lIns="146031" tIns="73015" rIns="146031" bIns="73015"/>
          <a:lstStyle/>
          <a:p>
            <a:endParaRPr lang="en-US" dirty="0">
              <a:solidFill>
                <a:schemeClr val="tx1"/>
              </a:solidFill>
              <a:effectLst>
                <a:outerShdw blurRad="38100" dist="38100" dir="2700000" algn="tl">
                  <a:srgbClr val="000000">
                    <a:alpha val="43137"/>
                  </a:srgbClr>
                </a:outerShdw>
              </a:effectLst>
            </a:endParaRPr>
          </a:p>
        </p:txBody>
      </p:sp>
      <p:sp>
        <p:nvSpPr>
          <p:cNvPr id="11280" name="Text Box 16"/>
          <p:cNvSpPr txBox="1">
            <a:spLocks noChangeArrowheads="1"/>
          </p:cNvSpPr>
          <p:nvPr/>
        </p:nvSpPr>
        <p:spPr bwMode="auto">
          <a:xfrm>
            <a:off x="3951259" y="6604000"/>
            <a:ext cx="6423126" cy="2409614"/>
          </a:xfrm>
          <a:prstGeom prst="rect">
            <a:avLst/>
          </a:prstGeom>
          <a:noFill/>
          <a:ln w="9525">
            <a:noFill/>
            <a:miter lim="800000"/>
            <a:headEnd/>
            <a:tailEnd/>
          </a:ln>
          <a:effectLst/>
        </p:spPr>
        <p:txBody>
          <a:bodyPr wrap="none" lIns="146031" tIns="73015" rIns="146031" bIns="73015">
            <a:spAutoFit/>
          </a:bodyPr>
          <a:lstStyle/>
          <a:p>
            <a:pPr algn="ctr"/>
            <a:r>
              <a:rPr lang="en-US" sz="4900" dirty="0">
                <a:solidFill>
                  <a:schemeClr val="tx1"/>
                </a:solidFill>
                <a:effectLst>
                  <a:outerShdw blurRad="38100" dist="38100" dir="2700000" algn="tl">
                    <a:srgbClr val="000000">
                      <a:alpha val="43137"/>
                    </a:srgbClr>
                  </a:outerShdw>
                </a:effectLst>
              </a:rPr>
              <a:t>Other Nations,</a:t>
            </a:r>
          </a:p>
          <a:p>
            <a:pPr algn="ctr"/>
            <a:r>
              <a:rPr lang="en-US" sz="4900" dirty="0">
                <a:solidFill>
                  <a:schemeClr val="tx1"/>
                </a:solidFill>
                <a:effectLst>
                  <a:outerShdw blurRad="38100" dist="38100" dir="2700000" algn="tl">
                    <a:srgbClr val="000000">
                      <a:alpha val="43137"/>
                    </a:srgbClr>
                  </a:outerShdw>
                </a:effectLst>
              </a:rPr>
              <a:t>i.e. the whole world!</a:t>
            </a:r>
          </a:p>
          <a:p>
            <a:pPr algn="ctr"/>
            <a:r>
              <a:rPr lang="en-US" sz="4900" dirty="0">
                <a:solidFill>
                  <a:schemeClr val="tx1"/>
                </a:solidFill>
                <a:effectLst>
                  <a:outerShdw blurRad="38100" dist="38100" dir="2700000" algn="tl">
                    <a:srgbClr val="000000">
                      <a:alpha val="43137"/>
                    </a:srgbClr>
                  </a:outerShdw>
                </a:effectLst>
              </a:rPr>
              <a:t>to tell them about . . .</a:t>
            </a:r>
          </a:p>
        </p:txBody>
      </p:sp>
      <p:sp>
        <p:nvSpPr>
          <p:cNvPr id="11281" name="Text Box 17"/>
          <p:cNvSpPr txBox="1">
            <a:spLocks noChangeArrowheads="1"/>
          </p:cNvSpPr>
          <p:nvPr/>
        </p:nvSpPr>
        <p:spPr bwMode="auto">
          <a:xfrm>
            <a:off x="7083854" y="5240869"/>
            <a:ext cx="3320207" cy="1040008"/>
          </a:xfrm>
          <a:prstGeom prst="rect">
            <a:avLst/>
          </a:prstGeom>
          <a:noFill/>
          <a:ln w="9525">
            <a:noFill/>
            <a:miter lim="800000"/>
            <a:headEnd/>
            <a:tailEnd/>
          </a:ln>
          <a:effectLst/>
        </p:spPr>
        <p:txBody>
          <a:bodyPr wrap="none" lIns="146031" tIns="73015" rIns="146031" bIns="73015">
            <a:spAutoFit/>
          </a:bodyPr>
          <a:lstStyle/>
          <a:p>
            <a:r>
              <a:rPr lang="en-US" sz="5800" dirty="0">
                <a:solidFill>
                  <a:schemeClr val="tx1"/>
                </a:solidFill>
                <a:effectLst>
                  <a:outerShdw blurRad="38100" dist="38100" dir="2700000" algn="tl">
                    <a:srgbClr val="000000">
                      <a:alpha val="43137"/>
                    </a:srgbClr>
                  </a:outerShdw>
                </a:effectLst>
              </a:rPr>
              <a:t>of Priests</a:t>
            </a:r>
          </a:p>
        </p:txBody>
      </p:sp>
      <p:graphicFrame>
        <p:nvGraphicFramePr>
          <p:cNvPr id="11282" name="Object 18"/>
          <p:cNvGraphicFramePr>
            <a:graphicFrameLocks noChangeAspect="1"/>
          </p:cNvGraphicFramePr>
          <p:nvPr/>
        </p:nvGraphicFramePr>
        <p:xfrm>
          <a:off x="2782942" y="5080001"/>
          <a:ext cx="2023957" cy="1183219"/>
        </p:xfrm>
        <a:graphic>
          <a:graphicData uri="http://schemas.openxmlformats.org/presentationml/2006/ole">
            <mc:AlternateContent xmlns:mc="http://schemas.openxmlformats.org/markup-compatibility/2006">
              <mc:Choice xmlns:v="urn:schemas-microsoft-com:vml" Requires="v">
                <p:oleObj spid="_x0000_s11328" name="Drawing" r:id="rId4" imgW="1676520" imgH="1219320" progId="Presentations.Drawing.14">
                  <p:embed/>
                </p:oleObj>
              </mc:Choice>
              <mc:Fallback>
                <p:oleObj name="Drawing" r:id="rId4" imgW="1676520" imgH="1219320" progId="Presentations.Drawing.14">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942" y="5080001"/>
                        <a:ext cx="2023957" cy="118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286" name="Group 22"/>
          <p:cNvGrpSpPr>
            <a:grpSpLocks/>
          </p:cNvGrpSpPr>
          <p:nvPr/>
        </p:nvGrpSpPr>
        <p:grpSpPr bwMode="auto">
          <a:xfrm>
            <a:off x="10409236" y="8077200"/>
            <a:ext cx="4271920" cy="812800"/>
            <a:chOff x="4176" y="3841"/>
            <a:chExt cx="1621" cy="384"/>
          </a:xfrm>
        </p:grpSpPr>
        <p:sp>
          <p:nvSpPr>
            <p:cNvPr id="11284" name="Rectangle 20"/>
            <p:cNvSpPr>
              <a:spLocks noChangeArrowheads="1"/>
            </p:cNvSpPr>
            <p:nvPr/>
          </p:nvSpPr>
          <p:spPr bwMode="auto">
            <a:xfrm>
              <a:off x="4176" y="3841"/>
              <a:ext cx="1621" cy="384"/>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anchor="ctr"/>
            <a:lstStyle/>
            <a:p>
              <a:pPr algn="ctr"/>
              <a:endParaRPr lang="en-US" sz="4600" dirty="0"/>
            </a:p>
          </p:txBody>
        </p:sp>
        <p:sp>
          <p:nvSpPr>
            <p:cNvPr id="11285" name="WordArt 21"/>
            <p:cNvSpPr>
              <a:spLocks noChangeArrowheads="1" noChangeShapeType="1" noTextEdit="1"/>
            </p:cNvSpPr>
            <p:nvPr/>
          </p:nvSpPr>
          <p:spPr bwMode="auto">
            <a:xfrm>
              <a:off x="4272" y="3888"/>
              <a:ext cx="1377" cy="289"/>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35921" dir="2700000" algn="ctr" rotWithShape="0">
                      <a:schemeClr val="tx1"/>
                    </a:outerShdw>
                  </a:effectLst>
                  <a:latin typeface="Arial Black"/>
                </a:rPr>
                <a:t>3:15, SEED</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61111E-6 -0.00046 C -0.03854 0.00185 -0.07725 0.00463 -0.09652 -0.00046 C -0.11579 -0.00509 -0.11198 -0.01829 -0.11614 -0.0287 C -0.12048 -0.03889 -0.12083 -0.05254 -0.12187 -0.06204 C -0.12274 -0.07176 -0.12309 -0.07384 -0.12187 -0.08796 C -0.12048 -0.10208 -0.11527 -0.13657 -0.11336 -0.14676 " pathEditMode="relative" rAng="0" ptsTypes="aaaaaA">
                                      <p:cBhvr>
                                        <p:cTn id="6" dur="2000" fill="hold"/>
                                        <p:tgtEl>
                                          <p:spTgt spid="11276"/>
                                        </p:tgtEl>
                                        <p:attrNameLst>
                                          <p:attrName>ppt_x</p:attrName>
                                          <p:attrName>ppt_y</p:attrName>
                                        </p:attrNameLst>
                                      </p:cBhvr>
                                      <p:rCtr x="-6200" y="-7100"/>
                                    </p:animMotion>
                                  </p:childTnLst>
                                </p:cTn>
                              </p:par>
                            </p:childTnLst>
                          </p:cTn>
                        </p:par>
                        <p:par>
                          <p:cTn id="7" fill="hold">
                            <p:stCondLst>
                              <p:cond delay="2000"/>
                            </p:stCondLst>
                            <p:childTnLst>
                              <p:par>
                                <p:cTn id="8" presetID="22" presetClass="exit" presetSubtype="8" fill="hold" grpId="0" nodeType="afterEffect">
                                  <p:stCondLst>
                                    <p:cond delay="0"/>
                                  </p:stCondLst>
                                  <p:childTnLst>
                                    <p:animEffect transition="out" filter="wipe(left)">
                                      <p:cBhvr>
                                        <p:cTn id="9" dur="500"/>
                                        <p:tgtEl>
                                          <p:spTgt spid="11275"/>
                                        </p:tgtEl>
                                      </p:cBhvr>
                                    </p:animEffect>
                                    <p:set>
                                      <p:cBhvr>
                                        <p:cTn id="10" dur="1" fill="hold">
                                          <p:stCondLst>
                                            <p:cond delay="499"/>
                                          </p:stCondLst>
                                        </p:cTn>
                                        <p:tgtEl>
                                          <p:spTgt spid="11275"/>
                                        </p:tgtEl>
                                        <p:attrNameLst>
                                          <p:attrName>style.visibility</p:attrName>
                                        </p:attrNameLst>
                                      </p:cBhvr>
                                      <p:to>
                                        <p:strVal val="hidden"/>
                                      </p:to>
                                    </p:set>
                                  </p:childTnLst>
                                </p:cTn>
                              </p:par>
                            </p:childTnLst>
                          </p:cTn>
                        </p:par>
                        <p:par>
                          <p:cTn id="11" fill="hold">
                            <p:stCondLst>
                              <p:cond delay="2500"/>
                            </p:stCondLst>
                            <p:childTnLst>
                              <p:par>
                                <p:cTn id="12" presetID="22" presetClass="entr" presetSubtype="8" fill="hold" grpId="0" nodeType="afterEffect">
                                  <p:stCondLst>
                                    <p:cond delay="0"/>
                                  </p:stCondLst>
                                  <p:childTnLst>
                                    <p:set>
                                      <p:cBhvr>
                                        <p:cTn id="13" dur="1" fill="hold">
                                          <p:stCondLst>
                                            <p:cond delay="0"/>
                                          </p:stCondLst>
                                        </p:cTn>
                                        <p:tgtEl>
                                          <p:spTgt spid="11281"/>
                                        </p:tgtEl>
                                        <p:attrNameLst>
                                          <p:attrName>style.visibility</p:attrName>
                                        </p:attrNameLst>
                                      </p:cBhvr>
                                      <p:to>
                                        <p:strVal val="visible"/>
                                      </p:to>
                                    </p:set>
                                    <p:animEffect transition="in" filter="wipe(left)">
                                      <p:cBhvr>
                                        <p:cTn id="14" dur="500"/>
                                        <p:tgtEl>
                                          <p:spTgt spid="11281"/>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1282"/>
                                        </p:tgtEl>
                                        <p:attrNameLst>
                                          <p:attrName>style.visibility</p:attrName>
                                        </p:attrNameLst>
                                      </p:cBhvr>
                                      <p:to>
                                        <p:strVal val="visible"/>
                                      </p:to>
                                    </p:set>
                                    <p:animEffect transition="in" filter="fade">
                                      <p:cBhvr>
                                        <p:cTn id="18" dur="2000"/>
                                        <p:tgtEl>
                                          <p:spTgt spid="112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280"/>
                                        </p:tgtEl>
                                        <p:attrNameLst>
                                          <p:attrName>style.visibility</p:attrName>
                                        </p:attrNameLst>
                                      </p:cBhvr>
                                      <p:to>
                                        <p:strVal val="visible"/>
                                      </p:to>
                                    </p:set>
                                    <p:animEffect transition="in" filter="fade">
                                      <p:cBhvr>
                                        <p:cTn id="23" dur="500"/>
                                        <p:tgtEl>
                                          <p:spTgt spid="11280"/>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11286"/>
                                        </p:tgtEl>
                                        <p:attrNameLst>
                                          <p:attrName>style.visibility</p:attrName>
                                        </p:attrNameLst>
                                      </p:cBhvr>
                                      <p:to>
                                        <p:strVal val="visible"/>
                                      </p:to>
                                    </p:set>
                                    <p:anim calcmode="lin" valueType="num">
                                      <p:cBhvr>
                                        <p:cTn id="28" dur="1000" fill="hold"/>
                                        <p:tgtEl>
                                          <p:spTgt spid="11286"/>
                                        </p:tgtEl>
                                        <p:attrNameLst>
                                          <p:attrName>ppt_w</p:attrName>
                                        </p:attrNameLst>
                                      </p:cBhvr>
                                      <p:tavLst>
                                        <p:tav tm="0">
                                          <p:val>
                                            <p:fltVal val="0"/>
                                          </p:val>
                                        </p:tav>
                                        <p:tav tm="100000">
                                          <p:val>
                                            <p:strVal val="#ppt_w"/>
                                          </p:val>
                                        </p:tav>
                                      </p:tavLst>
                                    </p:anim>
                                    <p:anim calcmode="lin" valueType="num">
                                      <p:cBhvr>
                                        <p:cTn id="29" dur="1000" fill="hold"/>
                                        <p:tgtEl>
                                          <p:spTgt spid="11286"/>
                                        </p:tgtEl>
                                        <p:attrNameLst>
                                          <p:attrName>ppt_h</p:attrName>
                                        </p:attrNameLst>
                                      </p:cBhvr>
                                      <p:tavLst>
                                        <p:tav tm="0">
                                          <p:val>
                                            <p:fltVal val="0"/>
                                          </p:val>
                                        </p:tav>
                                        <p:tav tm="100000">
                                          <p:val>
                                            <p:strVal val="#ppt_h"/>
                                          </p:val>
                                        </p:tav>
                                      </p:tavLst>
                                    </p:anim>
                                    <p:anim calcmode="lin" valueType="num">
                                      <p:cBhvr>
                                        <p:cTn id="30" dur="1000" fill="hold"/>
                                        <p:tgtEl>
                                          <p:spTgt spid="11286"/>
                                        </p:tgtEl>
                                        <p:attrNameLst>
                                          <p:attrName>style.rotation</p:attrName>
                                        </p:attrNameLst>
                                      </p:cBhvr>
                                      <p:tavLst>
                                        <p:tav tm="0">
                                          <p:val>
                                            <p:fltVal val="90"/>
                                          </p:val>
                                        </p:tav>
                                        <p:tav tm="100000">
                                          <p:val>
                                            <p:fltVal val="0"/>
                                          </p:val>
                                        </p:tav>
                                      </p:tavLst>
                                    </p:anim>
                                    <p:animEffect transition="in" filter="fade">
                                      <p:cBhvr>
                                        <p:cTn id="31" dur="1000"/>
                                        <p:tgtEl>
                                          <p:spTgt spid="11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P spid="11276" grpId="0"/>
      <p:bldP spid="11280" grpId="0"/>
      <p:bldP spid="112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BFD853B6-218F-4112-AE1A-C6A389BDEEC8}" type="slidenum">
              <a:rPr lang="en-US"/>
              <a:pPr/>
              <a:t>12</a:t>
            </a:fld>
            <a:endParaRPr lang="en-US" dirty="0"/>
          </a:p>
        </p:txBody>
      </p:sp>
      <p:sp>
        <p:nvSpPr>
          <p:cNvPr id="16388" name="WordArt 4"/>
          <p:cNvSpPr>
            <a:spLocks noChangeArrowheads="1" noChangeShapeType="1" noTextEdit="1"/>
          </p:cNvSpPr>
          <p:nvPr/>
        </p:nvSpPr>
        <p:spPr bwMode="auto">
          <a:xfrm>
            <a:off x="9107805" y="795872"/>
            <a:ext cx="5059892" cy="524933"/>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pic>
        <p:nvPicPr>
          <p:cNvPr id="16389" name="Picture 5" descr="Judean wilderness from Tekoa, 43-16tb sr"/>
          <p:cNvPicPr preferRelativeResize="0">
            <a:picLocks noChangeAspect="1" noChangeArrowheads="1"/>
          </p:cNvPicPr>
          <p:nvPr>
            <p:custDataLst>
              <p:tags r:id="rId1"/>
            </p:custDataLst>
          </p:nvPr>
        </p:nvPicPr>
        <p:blipFill>
          <a:blip r:embed="rId4" cstate="print"/>
          <a:srcRect/>
          <a:stretch>
            <a:fillRect/>
          </a:stretch>
        </p:blipFill>
        <p:spPr bwMode="auto">
          <a:xfrm>
            <a:off x="1106853" y="1678521"/>
            <a:ext cx="12965972" cy="6957483"/>
          </a:xfrm>
          <a:prstGeom prst="rect">
            <a:avLst/>
          </a:prstGeom>
          <a:noFill/>
          <a:ln w="101600" cmpd="thinThick">
            <a:solidFill>
              <a:schemeClr val="tx2"/>
            </a:solidFill>
            <a:miter lim="800000"/>
            <a:headEnd/>
            <a:tailEnd/>
          </a:ln>
          <a:effectLst/>
        </p:spPr>
      </p:pic>
      <p:sp>
        <p:nvSpPr>
          <p:cNvPr id="16390" name="Text Box 6"/>
          <p:cNvSpPr txBox="1">
            <a:spLocks noChangeArrowheads="1"/>
          </p:cNvSpPr>
          <p:nvPr/>
        </p:nvSpPr>
        <p:spPr bwMode="auto">
          <a:xfrm>
            <a:off x="2276953" y="2743202"/>
            <a:ext cx="10752270"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Garden of Eden?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91FD4FCF-7F34-4B52-90A3-85AC5C08C691}" type="slidenum">
              <a:rPr lang="en-US"/>
              <a:pPr/>
              <a:t>13</a:t>
            </a:fld>
            <a:endParaRPr lang="en-US" dirty="0"/>
          </a:p>
        </p:txBody>
      </p:sp>
      <p:graphicFrame>
        <p:nvGraphicFramePr>
          <p:cNvPr id="12292" name="Object 4"/>
          <p:cNvGraphicFramePr>
            <a:graphicFrameLocks noChangeAspect="1"/>
          </p:cNvGraphicFramePr>
          <p:nvPr/>
        </p:nvGraphicFramePr>
        <p:xfrm>
          <a:off x="632488" y="6"/>
          <a:ext cx="14041199" cy="9120719"/>
        </p:xfrm>
        <a:graphic>
          <a:graphicData uri="http://schemas.openxmlformats.org/presentationml/2006/ole">
            <mc:AlternateContent xmlns:mc="http://schemas.openxmlformats.org/markup-compatibility/2006">
              <mc:Choice xmlns:v="urn:schemas-microsoft-com:vml" Requires="v">
                <p:oleObj spid="_x0000_s12338" name="Drawing" r:id="rId4" imgW="8480440" imgH="6857505" progId="Presentations.Drawing.14">
                  <p:embed/>
                </p:oleObj>
              </mc:Choice>
              <mc:Fallback>
                <p:oleObj name="Drawing" r:id="rId4" imgW="8480440" imgH="6857505" progId="Presentations.Drawing.1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88" y="6"/>
                        <a:ext cx="14041199" cy="912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3" name="WordArt 5"/>
          <p:cNvSpPr>
            <a:spLocks noChangeArrowheads="1" noChangeShapeType="1" noTextEdit="1"/>
          </p:cNvSpPr>
          <p:nvPr/>
        </p:nvSpPr>
        <p:spPr bwMode="auto">
          <a:xfrm>
            <a:off x="1011980" y="304803"/>
            <a:ext cx="3415427"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35921" dir="2700000" algn="ctr" rotWithShape="0">
                    <a:schemeClr val="tx1"/>
                  </a:outerShdw>
                </a:effectLst>
                <a:latin typeface="Arial Black"/>
              </a:rPr>
              <a:t>Europe</a:t>
            </a:r>
          </a:p>
        </p:txBody>
      </p:sp>
      <p:sp>
        <p:nvSpPr>
          <p:cNvPr id="12294" name="WordArt 6"/>
          <p:cNvSpPr>
            <a:spLocks noChangeArrowheads="1" noChangeShapeType="1" noTextEdit="1"/>
          </p:cNvSpPr>
          <p:nvPr/>
        </p:nvSpPr>
        <p:spPr bwMode="auto">
          <a:xfrm>
            <a:off x="1391470" y="7416803"/>
            <a:ext cx="3541924"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35921" dir="2700000" algn="ctr" rotWithShape="0">
                    <a:schemeClr val="tx1"/>
                  </a:outerShdw>
                </a:effectLst>
                <a:latin typeface="Arial Black"/>
              </a:rPr>
              <a:t>Africa</a:t>
            </a:r>
          </a:p>
        </p:txBody>
      </p:sp>
      <p:sp>
        <p:nvSpPr>
          <p:cNvPr id="12295" name="WordArt 7"/>
          <p:cNvSpPr>
            <a:spLocks noChangeArrowheads="1" noChangeShapeType="1" noTextEdit="1"/>
          </p:cNvSpPr>
          <p:nvPr/>
        </p:nvSpPr>
        <p:spPr bwMode="auto">
          <a:xfrm>
            <a:off x="11511255" y="3657603"/>
            <a:ext cx="2909438"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35921" dir="2700000" algn="ctr" rotWithShape="0">
                    <a:schemeClr val="tx1"/>
                  </a:outerShdw>
                </a:effectLst>
                <a:latin typeface="Arial Black"/>
              </a:rPr>
              <a:t>Asia</a:t>
            </a:r>
          </a:p>
        </p:txBody>
      </p:sp>
      <p:sp>
        <p:nvSpPr>
          <p:cNvPr id="12305" name="Freeform 17"/>
          <p:cNvSpPr>
            <a:spLocks/>
          </p:cNvSpPr>
          <p:nvPr/>
        </p:nvSpPr>
        <p:spPr bwMode="auto">
          <a:xfrm rot="20949812">
            <a:off x="5999923" y="4200871"/>
            <a:ext cx="1011978" cy="1016000"/>
          </a:xfrm>
          <a:custGeom>
            <a:avLst/>
            <a:gdLst/>
            <a:ahLst/>
            <a:cxnLst>
              <a:cxn ang="0">
                <a:pos x="288" y="48"/>
              </a:cxn>
              <a:cxn ang="0">
                <a:pos x="192" y="144"/>
              </a:cxn>
              <a:cxn ang="0">
                <a:pos x="96" y="336"/>
              </a:cxn>
              <a:cxn ang="0">
                <a:pos x="0" y="384"/>
              </a:cxn>
              <a:cxn ang="0">
                <a:pos x="96" y="480"/>
              </a:cxn>
              <a:cxn ang="0">
                <a:pos x="192" y="384"/>
              </a:cxn>
              <a:cxn ang="0">
                <a:pos x="288" y="240"/>
              </a:cxn>
              <a:cxn ang="0">
                <a:pos x="384" y="96"/>
              </a:cxn>
              <a:cxn ang="0">
                <a:pos x="384" y="0"/>
              </a:cxn>
              <a:cxn ang="0">
                <a:pos x="336" y="0"/>
              </a:cxn>
            </a:cxnLst>
            <a:rect l="0" t="0" r="r" b="b"/>
            <a:pathLst>
              <a:path w="384" h="480">
                <a:moveTo>
                  <a:pt x="288" y="48"/>
                </a:moveTo>
                <a:lnTo>
                  <a:pt x="192" y="144"/>
                </a:lnTo>
                <a:lnTo>
                  <a:pt x="96" y="336"/>
                </a:lnTo>
                <a:lnTo>
                  <a:pt x="0" y="384"/>
                </a:lnTo>
                <a:lnTo>
                  <a:pt x="96" y="480"/>
                </a:lnTo>
                <a:lnTo>
                  <a:pt x="192" y="384"/>
                </a:lnTo>
                <a:lnTo>
                  <a:pt x="288" y="240"/>
                </a:lnTo>
                <a:lnTo>
                  <a:pt x="384" y="96"/>
                </a:lnTo>
                <a:lnTo>
                  <a:pt x="384" y="0"/>
                </a:lnTo>
                <a:lnTo>
                  <a:pt x="336" y="0"/>
                </a:lnTo>
              </a:path>
            </a:pathLst>
          </a:custGeom>
          <a:solidFill>
            <a:srgbClr val="CC0000">
              <a:alpha val="69000"/>
            </a:srgbClr>
          </a:solidFill>
          <a:ln w="9525">
            <a:solidFill>
              <a:schemeClr val="tx1"/>
            </a:solidFill>
            <a:round/>
            <a:headEnd/>
            <a:tailEnd/>
          </a:ln>
          <a:effectLst/>
        </p:spPr>
        <p:txBody>
          <a:bodyPr lIns="146031" tIns="73015" rIns="146031" bIns="73015"/>
          <a:lstStyle/>
          <a:p>
            <a:endParaRPr lang="en-US" dirty="0"/>
          </a:p>
        </p:txBody>
      </p:sp>
      <p:sp>
        <p:nvSpPr>
          <p:cNvPr id="12298" name="Freeform 10"/>
          <p:cNvSpPr>
            <a:spLocks/>
          </p:cNvSpPr>
          <p:nvPr/>
        </p:nvSpPr>
        <p:spPr bwMode="auto">
          <a:xfrm>
            <a:off x="505991" y="2336800"/>
            <a:ext cx="6198367" cy="2844800"/>
          </a:xfrm>
          <a:custGeom>
            <a:avLst/>
            <a:gdLst/>
            <a:ahLst/>
            <a:cxnLst>
              <a:cxn ang="0">
                <a:pos x="48" y="912"/>
              </a:cxn>
              <a:cxn ang="0">
                <a:pos x="576" y="1200"/>
              </a:cxn>
              <a:cxn ang="0">
                <a:pos x="1056" y="1344"/>
              </a:cxn>
              <a:cxn ang="0">
                <a:pos x="1248" y="1344"/>
              </a:cxn>
              <a:cxn ang="0">
                <a:pos x="1488" y="1344"/>
              </a:cxn>
              <a:cxn ang="0">
                <a:pos x="1680" y="1296"/>
              </a:cxn>
              <a:cxn ang="0">
                <a:pos x="1824" y="1344"/>
              </a:cxn>
              <a:cxn ang="0">
                <a:pos x="2016" y="1344"/>
              </a:cxn>
              <a:cxn ang="0">
                <a:pos x="2160" y="1200"/>
              </a:cxn>
              <a:cxn ang="0">
                <a:pos x="2256" y="1056"/>
              </a:cxn>
              <a:cxn ang="0">
                <a:pos x="2352" y="864"/>
              </a:cxn>
              <a:cxn ang="0">
                <a:pos x="2352" y="624"/>
              </a:cxn>
              <a:cxn ang="0">
                <a:pos x="2352" y="432"/>
              </a:cxn>
              <a:cxn ang="0">
                <a:pos x="2304" y="336"/>
              </a:cxn>
              <a:cxn ang="0">
                <a:pos x="2208" y="336"/>
              </a:cxn>
              <a:cxn ang="0">
                <a:pos x="2086" y="314"/>
              </a:cxn>
              <a:cxn ang="0">
                <a:pos x="2064" y="347"/>
              </a:cxn>
              <a:cxn ang="0">
                <a:pos x="2020" y="391"/>
              </a:cxn>
              <a:cxn ang="0">
                <a:pos x="1920" y="432"/>
              </a:cxn>
              <a:cxn ang="0">
                <a:pos x="1680" y="432"/>
              </a:cxn>
              <a:cxn ang="0">
                <a:pos x="1632" y="336"/>
              </a:cxn>
              <a:cxn ang="0">
                <a:pos x="1584" y="288"/>
              </a:cxn>
              <a:cxn ang="0">
                <a:pos x="1488" y="336"/>
              </a:cxn>
              <a:cxn ang="0">
                <a:pos x="1248" y="336"/>
              </a:cxn>
              <a:cxn ang="0">
                <a:pos x="1104" y="288"/>
              </a:cxn>
              <a:cxn ang="0">
                <a:pos x="1008" y="192"/>
              </a:cxn>
              <a:cxn ang="0">
                <a:pos x="912" y="144"/>
              </a:cxn>
              <a:cxn ang="0">
                <a:pos x="720" y="96"/>
              </a:cxn>
              <a:cxn ang="0">
                <a:pos x="624" y="96"/>
              </a:cxn>
              <a:cxn ang="0">
                <a:pos x="384" y="96"/>
              </a:cxn>
              <a:cxn ang="0">
                <a:pos x="240" y="96"/>
              </a:cxn>
              <a:cxn ang="0">
                <a:pos x="144" y="48"/>
              </a:cxn>
              <a:cxn ang="0">
                <a:pos x="0" y="0"/>
              </a:cxn>
            </a:cxnLst>
            <a:rect l="0" t="0" r="r" b="b"/>
            <a:pathLst>
              <a:path w="2352" h="1344">
                <a:moveTo>
                  <a:pt x="48" y="912"/>
                </a:moveTo>
                <a:lnTo>
                  <a:pt x="576" y="1200"/>
                </a:lnTo>
                <a:lnTo>
                  <a:pt x="1056" y="1344"/>
                </a:lnTo>
                <a:lnTo>
                  <a:pt x="1248" y="1344"/>
                </a:lnTo>
                <a:lnTo>
                  <a:pt x="1488" y="1344"/>
                </a:lnTo>
                <a:lnTo>
                  <a:pt x="1680" y="1296"/>
                </a:lnTo>
                <a:lnTo>
                  <a:pt x="1824" y="1344"/>
                </a:lnTo>
                <a:lnTo>
                  <a:pt x="2016" y="1344"/>
                </a:lnTo>
                <a:lnTo>
                  <a:pt x="2160" y="1200"/>
                </a:lnTo>
                <a:lnTo>
                  <a:pt x="2256" y="1056"/>
                </a:lnTo>
                <a:lnTo>
                  <a:pt x="2352" y="864"/>
                </a:lnTo>
                <a:lnTo>
                  <a:pt x="2352" y="624"/>
                </a:lnTo>
                <a:lnTo>
                  <a:pt x="2352" y="432"/>
                </a:lnTo>
                <a:lnTo>
                  <a:pt x="2304" y="336"/>
                </a:lnTo>
                <a:lnTo>
                  <a:pt x="2208" y="336"/>
                </a:lnTo>
                <a:cubicBezTo>
                  <a:pt x="2167" y="329"/>
                  <a:pt x="2127" y="311"/>
                  <a:pt x="2086" y="314"/>
                </a:cubicBezTo>
                <a:cubicBezTo>
                  <a:pt x="2073" y="315"/>
                  <a:pt x="2073" y="338"/>
                  <a:pt x="2064" y="347"/>
                </a:cubicBezTo>
                <a:cubicBezTo>
                  <a:pt x="2011" y="400"/>
                  <a:pt x="2045" y="341"/>
                  <a:pt x="2020" y="391"/>
                </a:cubicBezTo>
                <a:lnTo>
                  <a:pt x="1920" y="432"/>
                </a:lnTo>
                <a:lnTo>
                  <a:pt x="1680" y="432"/>
                </a:lnTo>
                <a:lnTo>
                  <a:pt x="1632" y="336"/>
                </a:lnTo>
                <a:lnTo>
                  <a:pt x="1584" y="288"/>
                </a:lnTo>
                <a:lnTo>
                  <a:pt x="1488" y="336"/>
                </a:lnTo>
                <a:lnTo>
                  <a:pt x="1248" y="336"/>
                </a:lnTo>
                <a:lnTo>
                  <a:pt x="1104" y="288"/>
                </a:lnTo>
                <a:lnTo>
                  <a:pt x="1008" y="192"/>
                </a:lnTo>
                <a:lnTo>
                  <a:pt x="912" y="144"/>
                </a:lnTo>
                <a:lnTo>
                  <a:pt x="720" y="96"/>
                </a:lnTo>
                <a:lnTo>
                  <a:pt x="624" y="96"/>
                </a:lnTo>
                <a:lnTo>
                  <a:pt x="384" y="96"/>
                </a:lnTo>
                <a:lnTo>
                  <a:pt x="240" y="96"/>
                </a:lnTo>
                <a:lnTo>
                  <a:pt x="144" y="48"/>
                </a:lnTo>
                <a:lnTo>
                  <a:pt x="0" y="0"/>
                </a:lnTo>
              </a:path>
            </a:pathLst>
          </a:custGeom>
          <a:noFill/>
          <a:ln w="57150" cmpd="sng">
            <a:solidFill>
              <a:srgbClr val="FF0000"/>
            </a:solidFill>
            <a:round/>
            <a:headEnd/>
            <a:tailEnd/>
          </a:ln>
          <a:effectLst/>
        </p:spPr>
        <p:txBody>
          <a:bodyPr lIns="146031" tIns="73015" rIns="146031" bIns="73015"/>
          <a:lstStyle/>
          <a:p>
            <a:endParaRPr lang="en-US" dirty="0"/>
          </a:p>
        </p:txBody>
      </p:sp>
      <p:grpSp>
        <p:nvGrpSpPr>
          <p:cNvPr id="12301" name="Group 13"/>
          <p:cNvGrpSpPr>
            <a:grpSpLocks/>
          </p:cNvGrpSpPr>
          <p:nvPr/>
        </p:nvGrpSpPr>
        <p:grpSpPr bwMode="auto">
          <a:xfrm>
            <a:off x="6198369" y="3860800"/>
            <a:ext cx="8348821" cy="5283200"/>
            <a:chOff x="2400" y="1824"/>
            <a:chExt cx="3168" cy="2496"/>
          </a:xfrm>
        </p:grpSpPr>
        <p:sp>
          <p:nvSpPr>
            <p:cNvPr id="12299" name="Freeform 11"/>
            <p:cNvSpPr>
              <a:spLocks/>
            </p:cNvSpPr>
            <p:nvPr/>
          </p:nvSpPr>
          <p:spPr bwMode="auto">
            <a:xfrm>
              <a:off x="2400" y="1824"/>
              <a:ext cx="3168" cy="2496"/>
            </a:xfrm>
            <a:custGeom>
              <a:avLst/>
              <a:gdLst/>
              <a:ahLst/>
              <a:cxnLst>
                <a:cxn ang="0">
                  <a:pos x="672" y="0"/>
                </a:cxn>
                <a:cxn ang="0">
                  <a:pos x="480" y="144"/>
                </a:cxn>
                <a:cxn ang="0">
                  <a:pos x="384" y="240"/>
                </a:cxn>
                <a:cxn ang="0">
                  <a:pos x="288" y="336"/>
                </a:cxn>
                <a:cxn ang="0">
                  <a:pos x="240" y="384"/>
                </a:cxn>
                <a:cxn ang="0">
                  <a:pos x="144" y="576"/>
                </a:cxn>
                <a:cxn ang="0">
                  <a:pos x="96" y="672"/>
                </a:cxn>
                <a:cxn ang="0">
                  <a:pos x="48" y="768"/>
                </a:cxn>
                <a:cxn ang="0">
                  <a:pos x="0" y="864"/>
                </a:cxn>
                <a:cxn ang="0">
                  <a:pos x="0" y="1056"/>
                </a:cxn>
                <a:cxn ang="0">
                  <a:pos x="48" y="1152"/>
                </a:cxn>
                <a:cxn ang="0">
                  <a:pos x="96" y="1200"/>
                </a:cxn>
                <a:cxn ang="0">
                  <a:pos x="96" y="1296"/>
                </a:cxn>
                <a:cxn ang="0">
                  <a:pos x="336" y="1680"/>
                </a:cxn>
                <a:cxn ang="0">
                  <a:pos x="432" y="1824"/>
                </a:cxn>
                <a:cxn ang="0">
                  <a:pos x="480" y="1920"/>
                </a:cxn>
                <a:cxn ang="0">
                  <a:pos x="528" y="2016"/>
                </a:cxn>
                <a:cxn ang="0">
                  <a:pos x="624" y="2208"/>
                </a:cxn>
                <a:cxn ang="0">
                  <a:pos x="672" y="2256"/>
                </a:cxn>
                <a:cxn ang="0">
                  <a:pos x="720" y="2304"/>
                </a:cxn>
                <a:cxn ang="0">
                  <a:pos x="768" y="2400"/>
                </a:cxn>
                <a:cxn ang="0">
                  <a:pos x="864" y="2496"/>
                </a:cxn>
                <a:cxn ang="0">
                  <a:pos x="2112" y="2496"/>
                </a:cxn>
                <a:cxn ang="0">
                  <a:pos x="3168" y="2496"/>
                </a:cxn>
                <a:cxn ang="0">
                  <a:pos x="3168" y="1968"/>
                </a:cxn>
                <a:cxn ang="0">
                  <a:pos x="2832" y="1728"/>
                </a:cxn>
                <a:cxn ang="0">
                  <a:pos x="2736" y="1536"/>
                </a:cxn>
                <a:cxn ang="0">
                  <a:pos x="2592" y="1344"/>
                </a:cxn>
                <a:cxn ang="0">
                  <a:pos x="2448" y="1200"/>
                </a:cxn>
                <a:cxn ang="0">
                  <a:pos x="2256" y="1008"/>
                </a:cxn>
                <a:cxn ang="0">
                  <a:pos x="2219" y="1001"/>
                </a:cxn>
                <a:cxn ang="0">
                  <a:pos x="2042" y="868"/>
                </a:cxn>
                <a:cxn ang="0">
                  <a:pos x="1872" y="768"/>
                </a:cxn>
                <a:cxn ang="0">
                  <a:pos x="1632" y="624"/>
                </a:cxn>
                <a:cxn ang="0">
                  <a:pos x="1488" y="528"/>
                </a:cxn>
              </a:cxnLst>
              <a:rect l="0" t="0" r="r" b="b"/>
              <a:pathLst>
                <a:path w="3168" h="2496">
                  <a:moveTo>
                    <a:pt x="672" y="0"/>
                  </a:moveTo>
                  <a:lnTo>
                    <a:pt x="480" y="144"/>
                  </a:lnTo>
                  <a:lnTo>
                    <a:pt x="384" y="240"/>
                  </a:lnTo>
                  <a:lnTo>
                    <a:pt x="288" y="336"/>
                  </a:lnTo>
                  <a:lnTo>
                    <a:pt x="240" y="384"/>
                  </a:lnTo>
                  <a:lnTo>
                    <a:pt x="144" y="576"/>
                  </a:lnTo>
                  <a:lnTo>
                    <a:pt x="96" y="672"/>
                  </a:lnTo>
                  <a:lnTo>
                    <a:pt x="48" y="768"/>
                  </a:lnTo>
                  <a:lnTo>
                    <a:pt x="0" y="864"/>
                  </a:lnTo>
                  <a:lnTo>
                    <a:pt x="0" y="1056"/>
                  </a:lnTo>
                  <a:lnTo>
                    <a:pt x="48" y="1152"/>
                  </a:lnTo>
                  <a:lnTo>
                    <a:pt x="96" y="1200"/>
                  </a:lnTo>
                  <a:lnTo>
                    <a:pt x="96" y="1296"/>
                  </a:lnTo>
                  <a:lnTo>
                    <a:pt x="336" y="1680"/>
                  </a:lnTo>
                  <a:lnTo>
                    <a:pt x="432" y="1824"/>
                  </a:lnTo>
                  <a:lnTo>
                    <a:pt x="480" y="1920"/>
                  </a:lnTo>
                  <a:lnTo>
                    <a:pt x="528" y="2016"/>
                  </a:lnTo>
                  <a:lnTo>
                    <a:pt x="624" y="2208"/>
                  </a:lnTo>
                  <a:lnTo>
                    <a:pt x="672" y="2256"/>
                  </a:lnTo>
                  <a:lnTo>
                    <a:pt x="720" y="2304"/>
                  </a:lnTo>
                  <a:lnTo>
                    <a:pt x="768" y="2400"/>
                  </a:lnTo>
                  <a:lnTo>
                    <a:pt x="864" y="2496"/>
                  </a:lnTo>
                  <a:lnTo>
                    <a:pt x="2112" y="2496"/>
                  </a:lnTo>
                  <a:lnTo>
                    <a:pt x="3168" y="2496"/>
                  </a:lnTo>
                  <a:lnTo>
                    <a:pt x="3168" y="1968"/>
                  </a:lnTo>
                  <a:lnTo>
                    <a:pt x="2832" y="1728"/>
                  </a:lnTo>
                  <a:lnTo>
                    <a:pt x="2736" y="1536"/>
                  </a:lnTo>
                  <a:lnTo>
                    <a:pt x="2592" y="1344"/>
                  </a:lnTo>
                  <a:lnTo>
                    <a:pt x="2448" y="1200"/>
                  </a:lnTo>
                  <a:cubicBezTo>
                    <a:pt x="2384" y="1136"/>
                    <a:pt x="2324" y="1067"/>
                    <a:pt x="2256" y="1008"/>
                  </a:cubicBezTo>
                  <a:cubicBezTo>
                    <a:pt x="2247" y="1000"/>
                    <a:pt x="2230" y="1007"/>
                    <a:pt x="2219" y="1001"/>
                  </a:cubicBezTo>
                  <a:cubicBezTo>
                    <a:pt x="2166" y="974"/>
                    <a:pt x="2084" y="910"/>
                    <a:pt x="2042" y="868"/>
                  </a:cubicBezTo>
                  <a:lnTo>
                    <a:pt x="1872" y="768"/>
                  </a:lnTo>
                  <a:lnTo>
                    <a:pt x="1632" y="624"/>
                  </a:lnTo>
                  <a:lnTo>
                    <a:pt x="1488" y="528"/>
                  </a:lnTo>
                </a:path>
              </a:pathLst>
            </a:custGeom>
            <a:noFill/>
            <a:ln w="57150" cmpd="sng">
              <a:solidFill>
                <a:srgbClr val="FF0000"/>
              </a:solidFill>
              <a:round/>
              <a:headEnd/>
              <a:tailEnd/>
            </a:ln>
            <a:effectLst/>
          </p:spPr>
          <p:txBody>
            <a:bodyPr/>
            <a:lstStyle/>
            <a:p>
              <a:endParaRPr lang="en-US" dirty="0"/>
            </a:p>
          </p:txBody>
        </p:sp>
        <p:sp>
          <p:nvSpPr>
            <p:cNvPr id="12300" name="Freeform 12"/>
            <p:cNvSpPr>
              <a:spLocks/>
            </p:cNvSpPr>
            <p:nvPr/>
          </p:nvSpPr>
          <p:spPr bwMode="auto">
            <a:xfrm>
              <a:off x="3072" y="1824"/>
              <a:ext cx="816" cy="528"/>
            </a:xfrm>
            <a:custGeom>
              <a:avLst/>
              <a:gdLst/>
              <a:ahLst/>
              <a:cxnLst>
                <a:cxn ang="0">
                  <a:pos x="816" y="528"/>
                </a:cxn>
                <a:cxn ang="0">
                  <a:pos x="720" y="432"/>
                </a:cxn>
                <a:cxn ang="0">
                  <a:pos x="624" y="288"/>
                </a:cxn>
                <a:cxn ang="0">
                  <a:pos x="432" y="96"/>
                </a:cxn>
                <a:cxn ang="0">
                  <a:pos x="336" y="48"/>
                </a:cxn>
                <a:cxn ang="0">
                  <a:pos x="240" y="0"/>
                </a:cxn>
                <a:cxn ang="0">
                  <a:pos x="144" y="0"/>
                </a:cxn>
                <a:cxn ang="0">
                  <a:pos x="0" y="0"/>
                </a:cxn>
              </a:cxnLst>
              <a:rect l="0" t="0" r="r" b="b"/>
              <a:pathLst>
                <a:path w="816" h="528">
                  <a:moveTo>
                    <a:pt x="816" y="528"/>
                  </a:moveTo>
                  <a:lnTo>
                    <a:pt x="720" y="432"/>
                  </a:lnTo>
                  <a:lnTo>
                    <a:pt x="624" y="288"/>
                  </a:lnTo>
                  <a:lnTo>
                    <a:pt x="432" y="96"/>
                  </a:lnTo>
                  <a:lnTo>
                    <a:pt x="336" y="48"/>
                  </a:lnTo>
                  <a:lnTo>
                    <a:pt x="240" y="0"/>
                  </a:lnTo>
                  <a:lnTo>
                    <a:pt x="144" y="0"/>
                  </a:lnTo>
                  <a:lnTo>
                    <a:pt x="0" y="0"/>
                  </a:lnTo>
                </a:path>
              </a:pathLst>
            </a:custGeom>
            <a:noFill/>
            <a:ln w="57150" cmpd="sng">
              <a:solidFill>
                <a:srgbClr val="FF0000"/>
              </a:solidFill>
              <a:round/>
              <a:headEnd/>
              <a:tailEnd/>
            </a:ln>
            <a:effectLst/>
          </p:spPr>
          <p:txBody>
            <a:bodyPr/>
            <a:lstStyle/>
            <a:p>
              <a:endParaRPr lang="en-US" dirty="0"/>
            </a:p>
          </p:txBody>
        </p:sp>
      </p:grpSp>
      <p:sp>
        <p:nvSpPr>
          <p:cNvPr id="12302" name="Freeform 14"/>
          <p:cNvSpPr>
            <a:spLocks/>
          </p:cNvSpPr>
          <p:nvPr/>
        </p:nvSpPr>
        <p:spPr bwMode="auto">
          <a:xfrm>
            <a:off x="3541926" y="1016000"/>
            <a:ext cx="3858167" cy="6400800"/>
          </a:xfrm>
          <a:custGeom>
            <a:avLst/>
            <a:gdLst/>
            <a:ahLst/>
            <a:cxnLst>
              <a:cxn ang="0">
                <a:pos x="528" y="0"/>
              </a:cxn>
              <a:cxn ang="0">
                <a:pos x="1008" y="336"/>
              </a:cxn>
              <a:cxn ang="0">
                <a:pos x="1392" y="816"/>
              </a:cxn>
              <a:cxn ang="0">
                <a:pos x="1440" y="1056"/>
              </a:cxn>
              <a:cxn ang="0">
                <a:pos x="1392" y="1440"/>
              </a:cxn>
              <a:cxn ang="0">
                <a:pos x="1152" y="1776"/>
              </a:cxn>
              <a:cxn ang="0">
                <a:pos x="1008" y="1968"/>
              </a:cxn>
              <a:cxn ang="0">
                <a:pos x="720" y="2304"/>
              </a:cxn>
              <a:cxn ang="0">
                <a:pos x="432" y="2592"/>
              </a:cxn>
              <a:cxn ang="0">
                <a:pos x="192" y="2832"/>
              </a:cxn>
              <a:cxn ang="0">
                <a:pos x="0" y="3024"/>
              </a:cxn>
            </a:cxnLst>
            <a:rect l="0" t="0" r="r" b="b"/>
            <a:pathLst>
              <a:path w="1464" h="3024">
                <a:moveTo>
                  <a:pt x="528" y="0"/>
                </a:moveTo>
                <a:cubicBezTo>
                  <a:pt x="696" y="100"/>
                  <a:pt x="864" y="200"/>
                  <a:pt x="1008" y="336"/>
                </a:cubicBezTo>
                <a:cubicBezTo>
                  <a:pt x="1152" y="472"/>
                  <a:pt x="1320" y="696"/>
                  <a:pt x="1392" y="816"/>
                </a:cubicBezTo>
                <a:cubicBezTo>
                  <a:pt x="1464" y="936"/>
                  <a:pt x="1440" y="952"/>
                  <a:pt x="1440" y="1056"/>
                </a:cubicBezTo>
                <a:cubicBezTo>
                  <a:pt x="1440" y="1160"/>
                  <a:pt x="1440" y="1320"/>
                  <a:pt x="1392" y="1440"/>
                </a:cubicBezTo>
                <a:cubicBezTo>
                  <a:pt x="1344" y="1560"/>
                  <a:pt x="1216" y="1688"/>
                  <a:pt x="1152" y="1776"/>
                </a:cubicBezTo>
                <a:cubicBezTo>
                  <a:pt x="1088" y="1864"/>
                  <a:pt x="1080" y="1880"/>
                  <a:pt x="1008" y="1968"/>
                </a:cubicBezTo>
                <a:cubicBezTo>
                  <a:pt x="936" y="2056"/>
                  <a:pt x="816" y="2200"/>
                  <a:pt x="720" y="2304"/>
                </a:cubicBezTo>
                <a:cubicBezTo>
                  <a:pt x="624" y="2408"/>
                  <a:pt x="520" y="2504"/>
                  <a:pt x="432" y="2592"/>
                </a:cubicBezTo>
                <a:cubicBezTo>
                  <a:pt x="344" y="2680"/>
                  <a:pt x="264" y="2760"/>
                  <a:pt x="192" y="2832"/>
                </a:cubicBezTo>
                <a:cubicBezTo>
                  <a:pt x="120" y="2904"/>
                  <a:pt x="40" y="2992"/>
                  <a:pt x="0" y="3024"/>
                </a:cubicBezTo>
              </a:path>
            </a:pathLst>
          </a:custGeom>
          <a:noFill/>
          <a:ln w="76200" cmpd="sng">
            <a:solidFill>
              <a:srgbClr val="FFFF00"/>
            </a:solidFill>
            <a:round/>
            <a:headEnd type="none" w="med" len="med"/>
            <a:tailEnd type="triangle" w="med" len="med"/>
          </a:ln>
          <a:effectLst>
            <a:outerShdw dist="35921" dir="2700000" algn="ctr" rotWithShape="0">
              <a:schemeClr val="tx1"/>
            </a:outerShdw>
          </a:effectLst>
        </p:spPr>
        <p:txBody>
          <a:bodyPr lIns="146031" tIns="73015" rIns="146031" bIns="73015"/>
          <a:lstStyle/>
          <a:p>
            <a:endParaRPr lang="en-US" dirty="0"/>
          </a:p>
        </p:txBody>
      </p:sp>
      <p:sp>
        <p:nvSpPr>
          <p:cNvPr id="12303" name="Freeform 15"/>
          <p:cNvSpPr>
            <a:spLocks/>
          </p:cNvSpPr>
          <p:nvPr/>
        </p:nvSpPr>
        <p:spPr bwMode="auto">
          <a:xfrm>
            <a:off x="4300910" y="3115737"/>
            <a:ext cx="10119783" cy="4301067"/>
          </a:xfrm>
          <a:custGeom>
            <a:avLst/>
            <a:gdLst/>
            <a:ahLst/>
            <a:cxnLst>
              <a:cxn ang="0">
                <a:pos x="0" y="2032"/>
              </a:cxn>
              <a:cxn ang="0">
                <a:pos x="336" y="1552"/>
              </a:cxn>
              <a:cxn ang="0">
                <a:pos x="624" y="1168"/>
              </a:cxn>
              <a:cxn ang="0">
                <a:pos x="816" y="832"/>
              </a:cxn>
              <a:cxn ang="0">
                <a:pos x="1008" y="640"/>
              </a:cxn>
              <a:cxn ang="0">
                <a:pos x="1248" y="400"/>
              </a:cxn>
              <a:cxn ang="0">
                <a:pos x="1680" y="112"/>
              </a:cxn>
              <a:cxn ang="0">
                <a:pos x="2016" y="16"/>
              </a:cxn>
              <a:cxn ang="0">
                <a:pos x="2400" y="16"/>
              </a:cxn>
              <a:cxn ang="0">
                <a:pos x="2832" y="16"/>
              </a:cxn>
              <a:cxn ang="0">
                <a:pos x="3216" y="112"/>
              </a:cxn>
              <a:cxn ang="0">
                <a:pos x="3600" y="256"/>
              </a:cxn>
              <a:cxn ang="0">
                <a:pos x="3840" y="304"/>
              </a:cxn>
            </a:cxnLst>
            <a:rect l="0" t="0" r="r" b="b"/>
            <a:pathLst>
              <a:path w="3840" h="2032">
                <a:moveTo>
                  <a:pt x="0" y="2032"/>
                </a:moveTo>
                <a:cubicBezTo>
                  <a:pt x="116" y="1864"/>
                  <a:pt x="232" y="1696"/>
                  <a:pt x="336" y="1552"/>
                </a:cubicBezTo>
                <a:cubicBezTo>
                  <a:pt x="440" y="1408"/>
                  <a:pt x="544" y="1288"/>
                  <a:pt x="624" y="1168"/>
                </a:cubicBezTo>
                <a:cubicBezTo>
                  <a:pt x="704" y="1048"/>
                  <a:pt x="752" y="920"/>
                  <a:pt x="816" y="832"/>
                </a:cubicBezTo>
                <a:cubicBezTo>
                  <a:pt x="880" y="744"/>
                  <a:pt x="936" y="712"/>
                  <a:pt x="1008" y="640"/>
                </a:cubicBezTo>
                <a:cubicBezTo>
                  <a:pt x="1080" y="568"/>
                  <a:pt x="1136" y="488"/>
                  <a:pt x="1248" y="400"/>
                </a:cubicBezTo>
                <a:cubicBezTo>
                  <a:pt x="1360" y="312"/>
                  <a:pt x="1552" y="176"/>
                  <a:pt x="1680" y="112"/>
                </a:cubicBezTo>
                <a:cubicBezTo>
                  <a:pt x="1808" y="48"/>
                  <a:pt x="1896" y="32"/>
                  <a:pt x="2016" y="16"/>
                </a:cubicBezTo>
                <a:cubicBezTo>
                  <a:pt x="2136" y="0"/>
                  <a:pt x="2264" y="16"/>
                  <a:pt x="2400" y="16"/>
                </a:cubicBezTo>
                <a:cubicBezTo>
                  <a:pt x="2536" y="16"/>
                  <a:pt x="2696" y="0"/>
                  <a:pt x="2832" y="16"/>
                </a:cubicBezTo>
                <a:cubicBezTo>
                  <a:pt x="2968" y="32"/>
                  <a:pt x="3088" y="72"/>
                  <a:pt x="3216" y="112"/>
                </a:cubicBezTo>
                <a:cubicBezTo>
                  <a:pt x="3344" y="152"/>
                  <a:pt x="3496" y="224"/>
                  <a:pt x="3600" y="256"/>
                </a:cubicBezTo>
                <a:cubicBezTo>
                  <a:pt x="3704" y="288"/>
                  <a:pt x="3772" y="296"/>
                  <a:pt x="3840" y="304"/>
                </a:cubicBezTo>
              </a:path>
            </a:pathLst>
          </a:custGeom>
          <a:noFill/>
          <a:ln w="76200" cmpd="sng">
            <a:solidFill>
              <a:srgbClr val="FFFF00"/>
            </a:solidFill>
            <a:round/>
            <a:headEnd type="none" w="med" len="med"/>
            <a:tailEnd type="triangle" w="med" len="med"/>
          </a:ln>
          <a:effectLst>
            <a:outerShdw dist="35921" dir="2700000" algn="ctr" rotWithShape="0">
              <a:schemeClr val="tx1"/>
            </a:outerShdw>
          </a:effectLst>
        </p:spPr>
        <p:txBody>
          <a:bodyPr lIns="146031" tIns="73015" rIns="146031" bIns="73015"/>
          <a:lstStyle/>
          <a:p>
            <a:endParaRPr lang="en-US" dirty="0"/>
          </a:p>
        </p:txBody>
      </p:sp>
      <p:sp>
        <p:nvSpPr>
          <p:cNvPr id="12304" name="WordArt 16"/>
          <p:cNvSpPr>
            <a:spLocks noChangeArrowheads="1" noChangeShapeType="1" noTextEdit="1"/>
          </p:cNvSpPr>
          <p:nvPr/>
        </p:nvSpPr>
        <p:spPr bwMode="auto">
          <a:xfrm>
            <a:off x="9107805" y="406404"/>
            <a:ext cx="5059892" cy="524933"/>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4"/>
                                        </p:tgtEl>
                                        <p:attrNameLst>
                                          <p:attrName>style.visibility</p:attrName>
                                        </p:attrNameLst>
                                      </p:cBhvr>
                                      <p:to>
                                        <p:strVal val="visible"/>
                                      </p:to>
                                    </p:set>
                                    <p:animEffect transition="in" filter="fade">
                                      <p:cBhvr>
                                        <p:cTn id="11" dur="500"/>
                                        <p:tgtEl>
                                          <p:spTgt spid="1229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295"/>
                                        </p:tgtEl>
                                        <p:attrNameLst>
                                          <p:attrName>style.visibility</p:attrName>
                                        </p:attrNameLst>
                                      </p:cBhvr>
                                      <p:to>
                                        <p:strVal val="visible"/>
                                      </p:to>
                                    </p:set>
                                    <p:animEffect transition="in" filter="fade">
                                      <p:cBhvr>
                                        <p:cTn id="15" dur="500"/>
                                        <p:tgtEl>
                                          <p:spTgt spid="1229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305"/>
                                        </p:tgtEl>
                                        <p:attrNameLst>
                                          <p:attrName>style.visibility</p:attrName>
                                        </p:attrNameLst>
                                      </p:cBhvr>
                                      <p:to>
                                        <p:strVal val="visible"/>
                                      </p:to>
                                    </p:set>
                                    <p:anim calcmode="lin" valueType="num">
                                      <p:cBhvr additive="base">
                                        <p:cTn id="20" dur="500" fill="hold"/>
                                        <p:tgtEl>
                                          <p:spTgt spid="12305"/>
                                        </p:tgtEl>
                                        <p:attrNameLst>
                                          <p:attrName>ppt_x</p:attrName>
                                        </p:attrNameLst>
                                      </p:cBhvr>
                                      <p:tavLst>
                                        <p:tav tm="0">
                                          <p:val>
                                            <p:strVal val="#ppt_x"/>
                                          </p:val>
                                        </p:tav>
                                        <p:tav tm="100000">
                                          <p:val>
                                            <p:strVal val="#ppt_x"/>
                                          </p:val>
                                        </p:tav>
                                      </p:tavLst>
                                    </p:anim>
                                    <p:anim calcmode="lin" valueType="num">
                                      <p:cBhvr additive="base">
                                        <p:cTn id="21" dur="500" fill="hold"/>
                                        <p:tgtEl>
                                          <p:spTgt spid="1230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298"/>
                                        </p:tgtEl>
                                        <p:attrNameLst>
                                          <p:attrName>style.visibility</p:attrName>
                                        </p:attrNameLst>
                                      </p:cBhvr>
                                      <p:to>
                                        <p:strVal val="visible"/>
                                      </p:to>
                                    </p:set>
                                    <p:animEffect transition="in" filter="fade">
                                      <p:cBhvr>
                                        <p:cTn id="26" dur="500"/>
                                        <p:tgtEl>
                                          <p:spTgt spid="122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301"/>
                                        </p:tgtEl>
                                        <p:attrNameLst>
                                          <p:attrName>style.visibility</p:attrName>
                                        </p:attrNameLst>
                                      </p:cBhvr>
                                      <p:to>
                                        <p:strVal val="visible"/>
                                      </p:to>
                                    </p:set>
                                    <p:animEffect transition="in" filter="fade">
                                      <p:cBhvr>
                                        <p:cTn id="31" dur="500"/>
                                        <p:tgtEl>
                                          <p:spTgt spid="1230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302"/>
                                        </p:tgtEl>
                                        <p:attrNameLst>
                                          <p:attrName>style.visibility</p:attrName>
                                        </p:attrNameLst>
                                      </p:cBhvr>
                                      <p:to>
                                        <p:strVal val="visible"/>
                                      </p:to>
                                    </p:set>
                                    <p:animEffect transition="in" filter="wipe(up)">
                                      <p:cBhvr>
                                        <p:cTn id="36" dur="500"/>
                                        <p:tgtEl>
                                          <p:spTgt spid="1230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303"/>
                                        </p:tgtEl>
                                        <p:attrNameLst>
                                          <p:attrName>style.visibility</p:attrName>
                                        </p:attrNameLst>
                                      </p:cBhvr>
                                      <p:to>
                                        <p:strVal val="visible"/>
                                      </p:to>
                                    </p:set>
                                    <p:animEffect transition="in" filter="wipe(left)">
                                      <p:cBhvr>
                                        <p:cTn id="41" dur="500"/>
                                        <p:tgtEl>
                                          <p:spTgt spid="12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295" grpId="0" animBg="1"/>
      <p:bldP spid="12305" grpId="0" animBg="1"/>
      <p:bldP spid="12298" grpId="0" animBg="1"/>
      <p:bldP spid="12302" grpId="0" animBg="1"/>
      <p:bldP spid="123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85665945-7AA4-4651-B469-6150BEA89FFC}" type="slidenum">
              <a:rPr lang="en-US"/>
              <a:pPr/>
              <a:t>14</a:t>
            </a:fld>
            <a:endParaRPr lang="en-US" dirty="0"/>
          </a:p>
        </p:txBody>
      </p:sp>
      <p:grpSp>
        <p:nvGrpSpPr>
          <p:cNvPr id="13314" name="Group 2"/>
          <p:cNvGrpSpPr>
            <a:grpSpLocks/>
          </p:cNvGrpSpPr>
          <p:nvPr/>
        </p:nvGrpSpPr>
        <p:grpSpPr bwMode="auto">
          <a:xfrm>
            <a:off x="1517969" y="2743200"/>
            <a:ext cx="12396735" cy="3759200"/>
            <a:chOff x="720" y="672"/>
            <a:chExt cx="4608" cy="3312"/>
          </a:xfrm>
        </p:grpSpPr>
        <p:graphicFrame>
          <p:nvGraphicFramePr>
            <p:cNvPr id="13315" name="Object 3"/>
            <p:cNvGraphicFramePr>
              <a:graphicFrameLocks noChangeAspect="1"/>
            </p:cNvGraphicFramePr>
            <p:nvPr/>
          </p:nvGraphicFramePr>
          <p:xfrm>
            <a:off x="720" y="672"/>
            <a:ext cx="4608" cy="3312"/>
          </p:xfrm>
          <a:graphic>
            <a:graphicData uri="http://schemas.openxmlformats.org/presentationml/2006/ole">
              <mc:AlternateContent xmlns:mc="http://schemas.openxmlformats.org/markup-compatibility/2006">
                <mc:Choice xmlns:v="urn:schemas-microsoft-com:vml" Requires="v">
                  <p:oleObj spid="_x0000_s13361" name="Drawing" r:id="rId4" imgW="4587120" imgH="5555160" progId="Presentations.Drawing.14">
                    <p:embed/>
                  </p:oleObj>
                </mc:Choice>
                <mc:Fallback>
                  <p:oleObj name="Drawing" r:id="rId4" imgW="4587120" imgH="5555160" progId="Presentations.Drawing.1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672"/>
                          <a:ext cx="46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Rectangle 4"/>
            <p:cNvSpPr>
              <a:spLocks noChangeArrowheads="1"/>
            </p:cNvSpPr>
            <p:nvPr/>
          </p:nvSpPr>
          <p:spPr bwMode="auto">
            <a:xfrm>
              <a:off x="1199" y="896"/>
              <a:ext cx="3601" cy="2819"/>
            </a:xfrm>
            <a:prstGeom prst="rect">
              <a:avLst/>
            </a:prstGeom>
            <a:noFill/>
            <a:ln w="57150">
              <a:solidFill>
                <a:schemeClr val="tx1"/>
              </a:solidFill>
              <a:miter lim="800000"/>
              <a:headEnd/>
              <a:tailEnd/>
            </a:ln>
            <a:effectLst/>
          </p:spPr>
          <p:txBody>
            <a:bodyPr wrap="none" anchor="ctr"/>
            <a:lstStyle/>
            <a:p>
              <a:endParaRPr lang="en-US" dirty="0"/>
            </a:p>
          </p:txBody>
        </p:sp>
        <p:sp>
          <p:nvSpPr>
            <p:cNvPr id="13317" name="WordArt 5"/>
            <p:cNvSpPr>
              <a:spLocks noChangeArrowheads="1" noChangeShapeType="1" noTextEdit="1"/>
            </p:cNvSpPr>
            <p:nvPr/>
          </p:nvSpPr>
          <p:spPr bwMode="auto">
            <a:xfrm>
              <a:off x="1579" y="1111"/>
              <a:ext cx="1917"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13318" name="WordArt 6"/>
            <p:cNvSpPr>
              <a:spLocks noChangeArrowheads="1" noChangeShapeType="1" noTextEdit="1"/>
            </p:cNvSpPr>
            <p:nvPr/>
          </p:nvSpPr>
          <p:spPr bwMode="auto">
            <a:xfrm>
              <a:off x="1579" y="2071"/>
              <a:ext cx="2787" cy="46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13319" name="WordArt 7"/>
            <p:cNvSpPr>
              <a:spLocks noChangeArrowheads="1" noChangeShapeType="1" noTextEdit="1"/>
            </p:cNvSpPr>
            <p:nvPr/>
          </p:nvSpPr>
          <p:spPr bwMode="auto">
            <a:xfrm>
              <a:off x="1579" y="3030"/>
              <a:ext cx="2963"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sp>
        <p:nvSpPr>
          <p:cNvPr id="13320" name="Rectangle 8"/>
          <p:cNvSpPr>
            <a:spLocks noChangeArrowheads="1"/>
          </p:cNvSpPr>
          <p:nvPr/>
        </p:nvSpPr>
        <p:spPr bwMode="auto">
          <a:xfrm>
            <a:off x="1264973" y="6197605"/>
            <a:ext cx="12902724" cy="2838451"/>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lIns="146031" tIns="73015" rIns="146031" bIns="73015" anchor="ctr"/>
          <a:lstStyle/>
          <a:p>
            <a:pPr algn="ctr"/>
            <a:endParaRPr lang="en-US" sz="4600" dirty="0"/>
          </a:p>
        </p:txBody>
      </p:sp>
      <p:sp>
        <p:nvSpPr>
          <p:cNvPr id="13321" name="WordArt 9"/>
          <p:cNvSpPr>
            <a:spLocks noChangeArrowheads="1" noChangeShapeType="1" noTextEdit="1"/>
          </p:cNvSpPr>
          <p:nvPr/>
        </p:nvSpPr>
        <p:spPr bwMode="auto">
          <a:xfrm>
            <a:off x="2782942" y="6908800"/>
            <a:ext cx="9487297" cy="213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71842" dir="2700000" algn="ctr" rotWithShape="0">
                    <a:schemeClr val="tx1"/>
                  </a:outerShdw>
                </a:effectLst>
                <a:latin typeface="Arial Black"/>
              </a:rPr>
              <a:t>3:15, SEED</a:t>
            </a:r>
          </a:p>
        </p:txBody>
      </p:sp>
      <p:sp>
        <p:nvSpPr>
          <p:cNvPr id="13322" name="Text Box 10"/>
          <p:cNvSpPr txBox="1">
            <a:spLocks noChangeArrowheads="1"/>
          </p:cNvSpPr>
          <p:nvPr/>
        </p:nvSpPr>
        <p:spPr bwMode="auto">
          <a:xfrm>
            <a:off x="3" y="1075274"/>
            <a:ext cx="15179675" cy="1563228"/>
          </a:xfrm>
          <a:prstGeom prst="rect">
            <a:avLst/>
          </a:prstGeom>
          <a:noFill/>
          <a:ln w="9525">
            <a:noFill/>
            <a:miter lim="800000"/>
            <a:headEnd/>
            <a:tailEnd/>
          </a:ln>
          <a:effectLst/>
        </p:spPr>
        <p:txBody>
          <a:bodyPr lIns="146031" tIns="73015" rIns="146031" bIns="73015">
            <a:spAutoFit/>
          </a:bodyPr>
          <a:lstStyle/>
          <a:p>
            <a:pPr algn="ctr">
              <a:spcBef>
                <a:spcPct val="50000"/>
              </a:spcBef>
            </a:pPr>
            <a:r>
              <a:rPr lang="en-US" sz="4600" dirty="0">
                <a:solidFill>
                  <a:schemeClr val="tx1"/>
                </a:solidFill>
                <a:effectLst>
                  <a:outerShdw blurRad="38100" dist="38100" dir="2700000" algn="tl">
                    <a:srgbClr val="000000">
                      <a:alpha val="43137"/>
                    </a:srgbClr>
                  </a:outerShdw>
                </a:effectLst>
              </a:rPr>
              <a:t>Gen 12:1-3 is not distinct from Gen 3; in fact it is directly based upon, and expands, the original promise.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22"/>
                                        </p:tgtEl>
                                        <p:attrNameLst>
                                          <p:attrName>style.visibility</p:attrName>
                                        </p:attrNameLst>
                                      </p:cBhvr>
                                      <p:to>
                                        <p:strVal val="visible"/>
                                      </p:to>
                                    </p:set>
                                    <p:anim calcmode="discrete" valueType="clr">
                                      <p:cBhvr override="childStyle">
                                        <p:cTn id="7" dur="80"/>
                                        <p:tgtEl>
                                          <p:spTgt spid="133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2"/>
                                        </p:tgtEl>
                                        <p:attrNameLst>
                                          <p:attrName>fillcolor</p:attrName>
                                        </p:attrNameLst>
                                      </p:cBhvr>
                                      <p:tavLst>
                                        <p:tav tm="0">
                                          <p:val>
                                            <p:clrVal>
                                              <a:schemeClr val="accent2"/>
                                            </p:clrVal>
                                          </p:val>
                                        </p:tav>
                                        <p:tav tm="50000">
                                          <p:val>
                                            <p:clrVal>
                                              <a:schemeClr val="hlink"/>
                                            </p:clrVal>
                                          </p:val>
                                        </p:tav>
                                      </p:tavLst>
                                    </p:anim>
                                    <p:set>
                                      <p:cBhvr>
                                        <p:cTn id="9" dur="80"/>
                                        <p:tgtEl>
                                          <p:spTgt spid="133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BBE92972-C182-40AC-8AAF-9BEFFC19BDED}" type="slidenum">
              <a:rPr lang="en-US"/>
              <a:pPr/>
              <a:t>15</a:t>
            </a:fld>
            <a:endParaRPr lang="en-US" dirty="0"/>
          </a:p>
        </p:txBody>
      </p:sp>
      <p:sp>
        <p:nvSpPr>
          <p:cNvPr id="14340" name="WordArt 4"/>
          <p:cNvSpPr>
            <a:spLocks noChangeArrowheads="1" noChangeShapeType="1" noTextEdit="1"/>
          </p:cNvSpPr>
          <p:nvPr/>
        </p:nvSpPr>
        <p:spPr bwMode="auto">
          <a:xfrm>
            <a:off x="1138476" y="1625600"/>
            <a:ext cx="12523232" cy="6299200"/>
          </a:xfrm>
          <a:prstGeom prst="rect">
            <a:avLst/>
          </a:prstGeom>
          <a:effectLst>
            <a:outerShdw blurRad="50800" dist="38100" algn="l" rotWithShape="0">
              <a:prstClr val="black">
                <a:alpha val="40000"/>
              </a:prstClr>
            </a:outerShdw>
          </a:effectLst>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i="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2nd</a:t>
            </a:r>
          </a:p>
          <a:p>
            <a:pPr algn="ctr"/>
            <a:r>
              <a:rPr lang="en-US" sz="5800" b="1" i="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Concept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530ED888-DE6E-4C05-8201-F0A2DB7A60D5}" type="slidenum">
              <a:rPr lang="en-US"/>
              <a:pPr/>
              <a:t>16</a:t>
            </a:fld>
            <a:endParaRPr lang="en-US" dirty="0"/>
          </a:p>
        </p:txBody>
      </p:sp>
      <p:sp>
        <p:nvSpPr>
          <p:cNvPr id="15364" name="WordArt 4"/>
          <p:cNvSpPr>
            <a:spLocks noChangeArrowheads="1" noChangeShapeType="1" noTextEdit="1"/>
          </p:cNvSpPr>
          <p:nvPr/>
        </p:nvSpPr>
        <p:spPr bwMode="auto">
          <a:xfrm>
            <a:off x="4174412" y="812801"/>
            <a:ext cx="6957351" cy="7620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Gen 12:1</a:t>
            </a:r>
          </a:p>
        </p:txBody>
      </p:sp>
      <p:sp>
        <p:nvSpPr>
          <p:cNvPr id="15365" name="Text Box 5"/>
          <p:cNvSpPr txBox="1">
            <a:spLocks noChangeArrowheads="1"/>
          </p:cNvSpPr>
          <p:nvPr/>
        </p:nvSpPr>
        <p:spPr bwMode="auto">
          <a:xfrm>
            <a:off x="4079817" y="2108202"/>
            <a:ext cx="7168591" cy="855342"/>
          </a:xfrm>
          <a:prstGeom prst="rect">
            <a:avLst/>
          </a:prstGeom>
          <a:noFill/>
          <a:ln w="9525">
            <a:noFill/>
            <a:miter lim="800000"/>
            <a:headEnd/>
            <a:tailEnd/>
          </a:ln>
          <a:effectLst/>
        </p:spPr>
        <p:txBody>
          <a:bodyPr wrap="none" lIns="146031" tIns="73015" rIns="146031" bIns="73015">
            <a:spAutoFit/>
          </a:bodyPr>
          <a:lstStyle/>
          <a:p>
            <a:pPr algn="ctr"/>
            <a:r>
              <a:rPr lang="en-US" sz="4600" dirty="0">
                <a:solidFill>
                  <a:schemeClr val="tx1"/>
                </a:solidFill>
                <a:effectLst>
                  <a:outerShdw blurRad="38100" dist="38100" dir="2700000" algn="tl">
                    <a:srgbClr val="000000">
                      <a:alpha val="43137"/>
                    </a:srgbClr>
                  </a:outerShdw>
                </a:effectLst>
              </a:rPr>
              <a:t>Note the wording carefully</a:t>
            </a:r>
          </a:p>
        </p:txBody>
      </p:sp>
      <p:sp>
        <p:nvSpPr>
          <p:cNvPr id="15366" name="Text Box 6"/>
          <p:cNvSpPr txBox="1">
            <a:spLocks noChangeArrowheads="1"/>
          </p:cNvSpPr>
          <p:nvPr/>
        </p:nvSpPr>
        <p:spPr bwMode="auto">
          <a:xfrm>
            <a:off x="505991" y="3251200"/>
            <a:ext cx="14041199" cy="2625057"/>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1 The L</a:t>
            </a:r>
            <a:r>
              <a:rPr lang="en-US" sz="3600" dirty="0">
                <a:solidFill>
                  <a:schemeClr val="tx1"/>
                </a:solidFill>
                <a:effectLst>
                  <a:outerShdw blurRad="38100" dist="38100" dir="2700000" algn="tl">
                    <a:srgbClr val="000000">
                      <a:alpha val="43137"/>
                    </a:srgbClr>
                  </a:outerShdw>
                </a:effectLst>
              </a:rPr>
              <a:t>ORD</a:t>
            </a:r>
            <a:r>
              <a:rPr lang="en-US" sz="4600" dirty="0">
                <a:solidFill>
                  <a:schemeClr val="tx1"/>
                </a:solidFill>
                <a:effectLst>
                  <a:outerShdw blurRad="38100" dist="38100" dir="2700000" algn="tl">
                    <a:srgbClr val="000000">
                      <a:alpha val="43137"/>
                    </a:srgbClr>
                  </a:outerShdw>
                </a:effectLst>
              </a:rPr>
              <a:t> had said to Abram, </a:t>
            </a:r>
          </a:p>
          <a:p>
            <a:pPr>
              <a:spcBef>
                <a:spcPct val="50000"/>
              </a:spcBef>
            </a:pPr>
            <a:r>
              <a:rPr lang="en-US" sz="4600" dirty="0">
                <a:solidFill>
                  <a:schemeClr val="tx1"/>
                </a:solidFill>
                <a:effectLst>
                  <a:outerShdw blurRad="38100" dist="38100" dir="2700000" algn="tl">
                    <a:srgbClr val="000000">
                      <a:alpha val="43137"/>
                    </a:srgbClr>
                  </a:outerShdw>
                </a:effectLst>
              </a:rPr>
              <a:t>“Leave your country, your people and your father’s household and go to the land I will show you. </a:t>
            </a:r>
          </a:p>
        </p:txBody>
      </p:sp>
      <p:sp>
        <p:nvSpPr>
          <p:cNvPr id="15367" name="Freeform 7"/>
          <p:cNvSpPr>
            <a:spLocks/>
          </p:cNvSpPr>
          <p:nvPr/>
        </p:nvSpPr>
        <p:spPr bwMode="auto">
          <a:xfrm>
            <a:off x="-316243" y="4191000"/>
            <a:ext cx="6894102" cy="1202267"/>
          </a:xfrm>
          <a:custGeom>
            <a:avLst/>
            <a:gdLst/>
            <a:ahLst/>
            <a:cxnLst>
              <a:cxn ang="0">
                <a:pos x="2424" y="136"/>
              </a:cxn>
              <a:cxn ang="0">
                <a:pos x="360" y="40"/>
              </a:cxn>
              <a:cxn ang="0">
                <a:pos x="264" y="376"/>
              </a:cxn>
              <a:cxn ang="0">
                <a:pos x="552" y="520"/>
              </a:cxn>
              <a:cxn ang="0">
                <a:pos x="1128" y="472"/>
              </a:cxn>
              <a:cxn ang="0">
                <a:pos x="1608" y="520"/>
              </a:cxn>
              <a:cxn ang="0">
                <a:pos x="1992" y="616"/>
              </a:cxn>
              <a:cxn ang="0">
                <a:pos x="2280" y="616"/>
              </a:cxn>
              <a:cxn ang="0">
                <a:pos x="2568" y="568"/>
              </a:cxn>
              <a:cxn ang="0">
                <a:pos x="2616" y="280"/>
              </a:cxn>
              <a:cxn ang="0">
                <a:pos x="2472" y="184"/>
              </a:cxn>
              <a:cxn ang="0">
                <a:pos x="2424" y="136"/>
              </a:cxn>
            </a:cxnLst>
            <a:rect l="0" t="0" r="r" b="b"/>
            <a:pathLst>
              <a:path w="2776" h="632">
                <a:moveTo>
                  <a:pt x="2424" y="136"/>
                </a:moveTo>
                <a:cubicBezTo>
                  <a:pt x="2072" y="112"/>
                  <a:pt x="720" y="0"/>
                  <a:pt x="360" y="40"/>
                </a:cubicBezTo>
                <a:cubicBezTo>
                  <a:pt x="0" y="80"/>
                  <a:pt x="232" y="296"/>
                  <a:pt x="264" y="376"/>
                </a:cubicBezTo>
                <a:cubicBezTo>
                  <a:pt x="296" y="456"/>
                  <a:pt x="408" y="504"/>
                  <a:pt x="552" y="520"/>
                </a:cubicBezTo>
                <a:cubicBezTo>
                  <a:pt x="696" y="536"/>
                  <a:pt x="952" y="472"/>
                  <a:pt x="1128" y="472"/>
                </a:cubicBezTo>
                <a:cubicBezTo>
                  <a:pt x="1304" y="472"/>
                  <a:pt x="1464" y="496"/>
                  <a:pt x="1608" y="520"/>
                </a:cubicBezTo>
                <a:cubicBezTo>
                  <a:pt x="1752" y="544"/>
                  <a:pt x="1880" y="600"/>
                  <a:pt x="1992" y="616"/>
                </a:cubicBezTo>
                <a:cubicBezTo>
                  <a:pt x="2104" y="632"/>
                  <a:pt x="2184" y="624"/>
                  <a:pt x="2280" y="616"/>
                </a:cubicBezTo>
                <a:cubicBezTo>
                  <a:pt x="2376" y="608"/>
                  <a:pt x="2512" y="624"/>
                  <a:pt x="2568" y="568"/>
                </a:cubicBezTo>
                <a:cubicBezTo>
                  <a:pt x="2624" y="512"/>
                  <a:pt x="2632" y="344"/>
                  <a:pt x="2616" y="280"/>
                </a:cubicBezTo>
                <a:cubicBezTo>
                  <a:pt x="2600" y="216"/>
                  <a:pt x="2504" y="208"/>
                  <a:pt x="2472" y="184"/>
                </a:cubicBezTo>
                <a:cubicBezTo>
                  <a:pt x="2440" y="160"/>
                  <a:pt x="2776" y="160"/>
                  <a:pt x="2424" y="136"/>
                </a:cubicBezTo>
                <a:close/>
              </a:path>
            </a:pathLst>
          </a:custGeom>
          <a:noFill/>
          <a:ln w="57150" cmpd="sng">
            <a:solidFill>
              <a:srgbClr val="FF0000"/>
            </a:solidFill>
            <a:round/>
            <a:headEnd/>
            <a:tailEnd/>
          </a:ln>
          <a:effectLst>
            <a:outerShdw dist="35921" dir="2700000" algn="ctr" rotWithShape="0">
              <a:schemeClr val="tx1"/>
            </a:outerShdw>
          </a:effectLst>
        </p:spPr>
        <p:txBody>
          <a:bodyPr lIns="146031" tIns="73015" rIns="146031" bIns="73015"/>
          <a:lstStyle/>
          <a:p>
            <a:endParaRPr lang="en-US" dirty="0"/>
          </a:p>
        </p:txBody>
      </p:sp>
      <p:sp>
        <p:nvSpPr>
          <p:cNvPr id="15368" name="WordArt 8"/>
          <p:cNvSpPr>
            <a:spLocks noChangeArrowheads="1" noChangeShapeType="1" noTextEdit="1"/>
          </p:cNvSpPr>
          <p:nvPr/>
        </p:nvSpPr>
        <p:spPr bwMode="auto">
          <a:xfrm>
            <a:off x="252995" y="5689600"/>
            <a:ext cx="6198367" cy="12192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Command</a:t>
            </a:r>
          </a:p>
        </p:txBody>
      </p:sp>
      <p:sp>
        <p:nvSpPr>
          <p:cNvPr id="15369" name="WordArt 9"/>
          <p:cNvSpPr>
            <a:spLocks noChangeArrowheads="1" noChangeShapeType="1" noTextEdit="1"/>
          </p:cNvSpPr>
          <p:nvPr/>
        </p:nvSpPr>
        <p:spPr bwMode="auto">
          <a:xfrm>
            <a:off x="8601816" y="5689600"/>
            <a:ext cx="6198367" cy="12192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Condition</a:t>
            </a:r>
          </a:p>
        </p:txBody>
      </p:sp>
      <p:sp>
        <p:nvSpPr>
          <p:cNvPr id="15370" name="Text Box 10"/>
          <p:cNvSpPr txBox="1">
            <a:spLocks noChangeArrowheads="1"/>
          </p:cNvSpPr>
          <p:nvPr/>
        </p:nvSpPr>
        <p:spPr bwMode="auto">
          <a:xfrm>
            <a:off x="8981309" y="7620006"/>
            <a:ext cx="5439384" cy="947675"/>
          </a:xfrm>
          <a:prstGeom prst="rect">
            <a:avLst/>
          </a:prstGeom>
          <a:noFill/>
          <a:ln w="9525">
            <a:noFill/>
            <a:miter lim="800000"/>
            <a:headEnd/>
            <a:tailEnd/>
          </a:ln>
          <a:effectLst/>
        </p:spPr>
        <p:txBody>
          <a:bodyPr lIns="146031" tIns="73015" rIns="146031" bIns="73015">
            <a:spAutoFit/>
          </a:bodyPr>
          <a:lstStyle/>
          <a:p>
            <a:pPr>
              <a:spcBef>
                <a:spcPct val="50000"/>
              </a:spcBef>
            </a:pPr>
            <a:r>
              <a:rPr lang="en-US" dirty="0">
                <a:solidFill>
                  <a:schemeClr val="tx1"/>
                </a:solidFill>
                <a:effectLst>
                  <a:outerShdw blurRad="38100" dist="38100" dir="2700000" algn="tl">
                    <a:srgbClr val="000000">
                      <a:alpha val="43137"/>
                    </a:srgbClr>
                  </a:outerShdw>
                </a:effectLst>
              </a:rPr>
              <a:t>If . . . Then</a:t>
            </a:r>
          </a:p>
        </p:txBody>
      </p:sp>
      <p:sp>
        <p:nvSpPr>
          <p:cNvPr id="15371" name="Text Box 11"/>
          <p:cNvSpPr txBox="1">
            <a:spLocks noChangeArrowheads="1"/>
          </p:cNvSpPr>
          <p:nvPr/>
        </p:nvSpPr>
        <p:spPr bwMode="auto">
          <a:xfrm>
            <a:off x="379492" y="7620006"/>
            <a:ext cx="6830854" cy="947675"/>
          </a:xfrm>
          <a:prstGeom prst="rect">
            <a:avLst/>
          </a:prstGeom>
          <a:noFill/>
          <a:ln w="9525">
            <a:noFill/>
            <a:miter lim="800000"/>
            <a:headEnd/>
            <a:tailEnd/>
          </a:ln>
          <a:effectLst/>
        </p:spPr>
        <p:txBody>
          <a:bodyPr lIns="146031" tIns="73015" rIns="146031" bIns="73015">
            <a:spAutoFit/>
          </a:bodyPr>
          <a:lstStyle/>
          <a:p>
            <a:pPr>
              <a:spcBef>
                <a:spcPct val="50000"/>
              </a:spcBef>
            </a:pPr>
            <a:r>
              <a:rPr lang="en-US" dirty="0">
                <a:solidFill>
                  <a:schemeClr val="tx1"/>
                </a:solidFill>
                <a:effectLst>
                  <a:outerShdw blurRad="38100" dist="38100" dir="2700000" algn="tl">
                    <a:srgbClr val="000000">
                      <a:alpha val="43137"/>
                    </a:srgbClr>
                  </a:outerShdw>
                </a:effectLst>
              </a:rPr>
              <a:t>Straight declaration</a:t>
            </a:r>
          </a:p>
        </p:txBody>
      </p:sp>
      <p:sp>
        <p:nvSpPr>
          <p:cNvPr id="15372" name="WordArt 12"/>
          <p:cNvSpPr>
            <a:spLocks noChangeArrowheads="1" noChangeShapeType="1" noTextEdit="1"/>
          </p:cNvSpPr>
          <p:nvPr/>
        </p:nvSpPr>
        <p:spPr bwMode="auto">
          <a:xfrm>
            <a:off x="4680400" y="7264400"/>
            <a:ext cx="1897459" cy="14224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Un</a:t>
            </a:r>
          </a:p>
        </p:txBody>
      </p:sp>
      <p:sp>
        <p:nvSpPr>
          <p:cNvPr id="15373" name="WordArt 13"/>
          <p:cNvSpPr>
            <a:spLocks noChangeArrowheads="1" noChangeShapeType="1" noTextEdit="1"/>
          </p:cNvSpPr>
          <p:nvPr/>
        </p:nvSpPr>
        <p:spPr bwMode="auto">
          <a:xfrm>
            <a:off x="13228637" y="7543800"/>
            <a:ext cx="1138476" cy="12192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al</a:t>
            </a:r>
          </a:p>
        </p:txBody>
      </p:sp>
      <p:sp>
        <p:nvSpPr>
          <p:cNvPr id="15374" name="Freeform 14"/>
          <p:cNvSpPr>
            <a:spLocks/>
          </p:cNvSpPr>
          <p:nvPr/>
        </p:nvSpPr>
        <p:spPr bwMode="auto">
          <a:xfrm>
            <a:off x="4680400" y="8737600"/>
            <a:ext cx="9993286" cy="254000"/>
          </a:xfrm>
          <a:custGeom>
            <a:avLst/>
            <a:gdLst/>
            <a:ahLst/>
            <a:cxnLst>
              <a:cxn ang="0">
                <a:pos x="0" y="64"/>
              </a:cxn>
              <a:cxn ang="0">
                <a:pos x="144" y="64"/>
              </a:cxn>
              <a:cxn ang="0">
                <a:pos x="384" y="16"/>
              </a:cxn>
              <a:cxn ang="0">
                <a:pos x="528" y="16"/>
              </a:cxn>
              <a:cxn ang="0">
                <a:pos x="672" y="64"/>
              </a:cxn>
              <a:cxn ang="0">
                <a:pos x="960" y="112"/>
              </a:cxn>
              <a:cxn ang="0">
                <a:pos x="1584" y="16"/>
              </a:cxn>
              <a:cxn ang="0">
                <a:pos x="1680" y="16"/>
              </a:cxn>
              <a:cxn ang="0">
                <a:pos x="2160" y="16"/>
              </a:cxn>
              <a:cxn ang="0">
                <a:pos x="2304" y="16"/>
              </a:cxn>
              <a:cxn ang="0">
                <a:pos x="2640" y="16"/>
              </a:cxn>
              <a:cxn ang="0">
                <a:pos x="2976" y="64"/>
              </a:cxn>
              <a:cxn ang="0">
                <a:pos x="3504" y="64"/>
              </a:cxn>
              <a:cxn ang="0">
                <a:pos x="3792" y="16"/>
              </a:cxn>
            </a:cxnLst>
            <a:rect l="0" t="0" r="r" b="b"/>
            <a:pathLst>
              <a:path w="3792" h="120">
                <a:moveTo>
                  <a:pt x="0" y="64"/>
                </a:moveTo>
                <a:cubicBezTo>
                  <a:pt x="40" y="68"/>
                  <a:pt x="80" y="72"/>
                  <a:pt x="144" y="64"/>
                </a:cubicBezTo>
                <a:cubicBezTo>
                  <a:pt x="208" y="56"/>
                  <a:pt x="320" y="24"/>
                  <a:pt x="384" y="16"/>
                </a:cubicBezTo>
                <a:cubicBezTo>
                  <a:pt x="448" y="8"/>
                  <a:pt x="480" y="8"/>
                  <a:pt x="528" y="16"/>
                </a:cubicBezTo>
                <a:cubicBezTo>
                  <a:pt x="576" y="24"/>
                  <a:pt x="600" y="48"/>
                  <a:pt x="672" y="64"/>
                </a:cubicBezTo>
                <a:cubicBezTo>
                  <a:pt x="744" y="80"/>
                  <a:pt x="808" y="120"/>
                  <a:pt x="960" y="112"/>
                </a:cubicBezTo>
                <a:cubicBezTo>
                  <a:pt x="1112" y="104"/>
                  <a:pt x="1464" y="32"/>
                  <a:pt x="1584" y="16"/>
                </a:cubicBezTo>
                <a:cubicBezTo>
                  <a:pt x="1704" y="0"/>
                  <a:pt x="1584" y="16"/>
                  <a:pt x="1680" y="16"/>
                </a:cubicBezTo>
                <a:cubicBezTo>
                  <a:pt x="1776" y="16"/>
                  <a:pt x="2056" y="16"/>
                  <a:pt x="2160" y="16"/>
                </a:cubicBezTo>
                <a:cubicBezTo>
                  <a:pt x="2264" y="16"/>
                  <a:pt x="2224" y="16"/>
                  <a:pt x="2304" y="16"/>
                </a:cubicBezTo>
                <a:cubicBezTo>
                  <a:pt x="2384" y="16"/>
                  <a:pt x="2528" y="8"/>
                  <a:pt x="2640" y="16"/>
                </a:cubicBezTo>
                <a:cubicBezTo>
                  <a:pt x="2752" y="24"/>
                  <a:pt x="2832" y="56"/>
                  <a:pt x="2976" y="64"/>
                </a:cubicBezTo>
                <a:cubicBezTo>
                  <a:pt x="3120" y="72"/>
                  <a:pt x="3368" y="72"/>
                  <a:pt x="3504" y="64"/>
                </a:cubicBezTo>
                <a:cubicBezTo>
                  <a:pt x="3640" y="56"/>
                  <a:pt x="3716" y="36"/>
                  <a:pt x="3792" y="16"/>
                </a:cubicBezTo>
              </a:path>
            </a:pathLst>
          </a:custGeom>
          <a:noFill/>
          <a:ln w="57150" cmpd="sng">
            <a:solidFill>
              <a:srgbClr val="FF0000"/>
            </a:solidFill>
            <a:round/>
            <a:headEnd/>
            <a:tailEnd/>
          </a:ln>
          <a:effectLst>
            <a:outerShdw dist="35921" dir="2700000" algn="ctr" rotWithShape="0">
              <a:schemeClr val="tx1"/>
            </a:outerShdw>
          </a:effectLst>
        </p:spPr>
        <p:txBody>
          <a:bodyPr lIns="146031" tIns="73015" rIns="146031" bIns="73015"/>
          <a:lstStyle/>
          <a:p>
            <a:endParaRPr lang="en-US" dirty="0"/>
          </a:p>
        </p:txBody>
      </p:sp>
      <p:sp>
        <p:nvSpPr>
          <p:cNvPr id="15375" name="Text Box 15"/>
          <p:cNvSpPr txBox="1">
            <a:spLocks noChangeArrowheads="1"/>
          </p:cNvSpPr>
          <p:nvPr/>
        </p:nvSpPr>
        <p:spPr bwMode="auto">
          <a:xfrm>
            <a:off x="126497" y="5791207"/>
            <a:ext cx="14673686" cy="2271114"/>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The promises of God in Gen 12:1-3 will be fulfilled because He said so . . . whether anyone believes them or not. They are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 from="(-#ppt_w/2)" to="(#ppt_x)" calcmode="lin" valueType="num">
                                      <p:cBhvr>
                                        <p:cTn id="7" dur="600" fill="hold">
                                          <p:stCondLst>
                                            <p:cond delay="0"/>
                                          </p:stCondLst>
                                        </p:cTn>
                                        <p:tgtEl>
                                          <p:spTgt spid="15368"/>
                                        </p:tgtEl>
                                        <p:attrNameLst>
                                          <p:attrName>ppt_x</p:attrName>
                                        </p:attrNameLst>
                                      </p:cBhvr>
                                    </p:anim>
                                    <p:anim from="0" to="-1.0" calcmode="lin" valueType="num">
                                      <p:cBhvr>
                                        <p:cTn id="8" dur="200" decel="50000" autoRev="1" fill="hold">
                                          <p:stCondLst>
                                            <p:cond delay="600"/>
                                          </p:stCondLst>
                                        </p:cTn>
                                        <p:tgtEl>
                                          <p:spTgt spid="15368"/>
                                        </p:tgtEl>
                                        <p:attrNameLst>
                                          <p:attrName>xshear</p:attrName>
                                        </p:attrNameLst>
                                      </p:cBhvr>
                                    </p:anim>
                                    <p:animScale>
                                      <p:cBhvr>
                                        <p:cTn id="9" dur="200" decel="100000" autoRev="1" fill="hold">
                                          <p:stCondLst>
                                            <p:cond delay="600"/>
                                          </p:stCondLst>
                                        </p:cTn>
                                        <p:tgtEl>
                                          <p:spTgt spid="15368"/>
                                        </p:tgtEl>
                                      </p:cBhvr>
                                      <p:from x="100000" y="100000"/>
                                      <p:to x="80000" y="100000"/>
                                    </p:animScale>
                                    <p:anim by="(#ppt_h/3+#ppt_w*0.1)" calcmode="lin" valueType="num">
                                      <p:cBhvr additive="sum">
                                        <p:cTn id="10" dur="200" decel="100000" autoRev="1" fill="hold">
                                          <p:stCondLst>
                                            <p:cond delay="600"/>
                                          </p:stCondLst>
                                        </p:cTn>
                                        <p:tgtEl>
                                          <p:spTgt spid="1536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5369"/>
                                        </p:tgtEl>
                                        <p:attrNameLst>
                                          <p:attrName>style.visibility</p:attrName>
                                        </p:attrNameLst>
                                      </p:cBhvr>
                                      <p:to>
                                        <p:strVal val="visible"/>
                                      </p:to>
                                    </p:set>
                                    <p:anim from="(-#ppt_w/2)" to="(#ppt_x)" calcmode="lin" valueType="num">
                                      <p:cBhvr>
                                        <p:cTn id="15" dur="600" fill="hold">
                                          <p:stCondLst>
                                            <p:cond delay="0"/>
                                          </p:stCondLst>
                                        </p:cTn>
                                        <p:tgtEl>
                                          <p:spTgt spid="15369"/>
                                        </p:tgtEl>
                                        <p:attrNameLst>
                                          <p:attrName>ppt_x</p:attrName>
                                        </p:attrNameLst>
                                      </p:cBhvr>
                                    </p:anim>
                                    <p:anim from="0" to="-1.0" calcmode="lin" valueType="num">
                                      <p:cBhvr>
                                        <p:cTn id="16" dur="200" decel="50000" autoRev="1" fill="hold">
                                          <p:stCondLst>
                                            <p:cond delay="600"/>
                                          </p:stCondLst>
                                        </p:cTn>
                                        <p:tgtEl>
                                          <p:spTgt spid="15369"/>
                                        </p:tgtEl>
                                        <p:attrNameLst>
                                          <p:attrName>xshear</p:attrName>
                                        </p:attrNameLst>
                                      </p:cBhvr>
                                    </p:anim>
                                    <p:animScale>
                                      <p:cBhvr>
                                        <p:cTn id="17" dur="200" decel="100000" autoRev="1" fill="hold">
                                          <p:stCondLst>
                                            <p:cond delay="600"/>
                                          </p:stCondLst>
                                        </p:cTn>
                                        <p:tgtEl>
                                          <p:spTgt spid="15369"/>
                                        </p:tgtEl>
                                      </p:cBhvr>
                                      <p:from x="100000" y="100000"/>
                                      <p:to x="80000" y="100000"/>
                                    </p:animScale>
                                    <p:anim by="(#ppt_h/3+#ppt_w*0.1)" calcmode="lin" valueType="num">
                                      <p:cBhvr additive="sum">
                                        <p:cTn id="18" dur="200" decel="100000" autoRev="1" fill="hold">
                                          <p:stCondLst>
                                            <p:cond delay="600"/>
                                          </p:stCondLst>
                                        </p:cTn>
                                        <p:tgtEl>
                                          <p:spTgt spid="15369"/>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153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153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iterate type="lt">
                                    <p:tmPct val="0"/>
                                  </p:iterate>
                                  <p:childTnLst>
                                    <p:anim calcmode="lin" valueType="num">
                                      <p:cBhvr additive="base">
                                        <p:cTn id="30" dur="500"/>
                                        <p:tgtEl>
                                          <p:spTgt spid="15370"/>
                                        </p:tgtEl>
                                        <p:attrNameLst>
                                          <p:attrName>ppt_x</p:attrName>
                                        </p:attrNameLst>
                                      </p:cBhvr>
                                      <p:tavLst>
                                        <p:tav tm="0">
                                          <p:val>
                                            <p:strVal val="ppt_x"/>
                                          </p:val>
                                        </p:tav>
                                        <p:tav tm="100000">
                                          <p:val>
                                            <p:strVal val="ppt_x"/>
                                          </p:val>
                                        </p:tav>
                                      </p:tavLst>
                                    </p:anim>
                                    <p:anim calcmode="lin" valueType="num">
                                      <p:cBhvr additive="base">
                                        <p:cTn id="31" dur="500"/>
                                        <p:tgtEl>
                                          <p:spTgt spid="15370"/>
                                        </p:tgtEl>
                                        <p:attrNameLst>
                                          <p:attrName>ppt_y</p:attrName>
                                        </p:attrNameLst>
                                      </p:cBhvr>
                                      <p:tavLst>
                                        <p:tav tm="0">
                                          <p:val>
                                            <p:strVal val="ppt_y"/>
                                          </p:val>
                                        </p:tav>
                                        <p:tav tm="100000">
                                          <p:val>
                                            <p:strVal val="1+ppt_h/2"/>
                                          </p:val>
                                        </p:tav>
                                      </p:tavLst>
                                    </p:anim>
                                    <p:set>
                                      <p:cBhvr>
                                        <p:cTn id="32" dur="1" fill="hold">
                                          <p:stCondLst>
                                            <p:cond delay="499"/>
                                          </p:stCondLst>
                                        </p:cTn>
                                        <p:tgtEl>
                                          <p:spTgt spid="15370"/>
                                        </p:tgtEl>
                                        <p:attrNameLst>
                                          <p:attrName>style.visibility</p:attrName>
                                        </p:attrNameLst>
                                      </p:cBhvr>
                                      <p:to>
                                        <p:strVal val="hidden"/>
                                      </p:to>
                                    </p:set>
                                  </p:childTnLst>
                                </p:cTn>
                              </p:par>
                              <p:par>
                                <p:cTn id="33" presetID="2" presetClass="exit" presetSubtype="4" fill="hold" grpId="1" nodeType="withEffect">
                                  <p:stCondLst>
                                    <p:cond delay="0"/>
                                  </p:stCondLst>
                                  <p:iterate type="lt">
                                    <p:tmPct val="0"/>
                                  </p:iterate>
                                  <p:childTnLst>
                                    <p:anim calcmode="lin" valueType="num">
                                      <p:cBhvr additive="base">
                                        <p:cTn id="34" dur="500"/>
                                        <p:tgtEl>
                                          <p:spTgt spid="15371"/>
                                        </p:tgtEl>
                                        <p:attrNameLst>
                                          <p:attrName>ppt_x</p:attrName>
                                        </p:attrNameLst>
                                      </p:cBhvr>
                                      <p:tavLst>
                                        <p:tav tm="0">
                                          <p:val>
                                            <p:strVal val="ppt_x"/>
                                          </p:val>
                                        </p:tav>
                                        <p:tav tm="100000">
                                          <p:val>
                                            <p:strVal val="ppt_x"/>
                                          </p:val>
                                        </p:tav>
                                      </p:tavLst>
                                    </p:anim>
                                    <p:anim calcmode="lin" valueType="num">
                                      <p:cBhvr additive="base">
                                        <p:cTn id="35" dur="500"/>
                                        <p:tgtEl>
                                          <p:spTgt spid="15371"/>
                                        </p:tgtEl>
                                        <p:attrNameLst>
                                          <p:attrName>ppt_y</p:attrName>
                                        </p:attrNameLst>
                                      </p:cBhvr>
                                      <p:tavLst>
                                        <p:tav tm="0">
                                          <p:val>
                                            <p:strVal val="ppt_y"/>
                                          </p:val>
                                        </p:tav>
                                        <p:tav tm="100000">
                                          <p:val>
                                            <p:strVal val="1+ppt_h/2"/>
                                          </p:val>
                                        </p:tav>
                                      </p:tavLst>
                                    </p:anim>
                                    <p:set>
                                      <p:cBhvr>
                                        <p:cTn id="36" dur="1" fill="hold">
                                          <p:stCondLst>
                                            <p:cond delay="499"/>
                                          </p:stCondLst>
                                        </p:cTn>
                                        <p:tgtEl>
                                          <p:spTgt spid="15371"/>
                                        </p:tgtEl>
                                        <p:attrNameLst>
                                          <p:attrName>style.visibility</p:attrName>
                                        </p:attrNameLst>
                                      </p:cBhvr>
                                      <p:to>
                                        <p:strVal val="hidden"/>
                                      </p:to>
                                    </p:set>
                                  </p:childTnLst>
                                </p:cTn>
                              </p:par>
                            </p:childTnLst>
                          </p:cTn>
                        </p:par>
                        <p:par>
                          <p:cTn id="37" fill="hold">
                            <p:stCondLst>
                              <p:cond delay="500"/>
                            </p:stCondLst>
                            <p:childTnLst>
                              <p:par>
                                <p:cTn id="38" presetID="0" presetClass="path" presetSubtype="0" accel="50000" decel="50000" fill="hold" grpId="1" nodeType="afterEffect">
                                  <p:stCondLst>
                                    <p:cond delay="0"/>
                                  </p:stCondLst>
                                  <p:childTnLst>
                                    <p:animMotion origin="layout" path="M 7.44614E-7 1.11111E-6 L -0.12016 0.20278 " pathEditMode="relative" rAng="0" ptsTypes="AA">
                                      <p:cBhvr>
                                        <p:cTn id="39" dur="2000" fill="hold"/>
                                        <p:tgtEl>
                                          <p:spTgt spid="15369"/>
                                        </p:tgtEl>
                                        <p:attrNameLst>
                                          <p:attrName>ppt_x</p:attrName>
                                          <p:attrName>ppt_y</p:attrName>
                                        </p:attrNameLst>
                                      </p:cBhvr>
                                      <p:rCtr x="-6000" y="10100"/>
                                    </p:animMotion>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15372"/>
                                        </p:tgtEl>
                                        <p:attrNameLst>
                                          <p:attrName>style.visibility</p:attrName>
                                        </p:attrNameLst>
                                      </p:cBhvr>
                                      <p:to>
                                        <p:strVal val="visible"/>
                                      </p:to>
                                    </p:set>
                                    <p:animEffect transition="in" filter="fade">
                                      <p:cBhvr>
                                        <p:cTn id="43" dur="500"/>
                                        <p:tgtEl>
                                          <p:spTgt spid="15372"/>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15373"/>
                                        </p:tgtEl>
                                        <p:attrNameLst>
                                          <p:attrName>style.visibility</p:attrName>
                                        </p:attrNameLst>
                                      </p:cBhvr>
                                      <p:to>
                                        <p:strVal val="visible"/>
                                      </p:to>
                                    </p:set>
                                    <p:animEffect transition="in" filter="fade">
                                      <p:cBhvr>
                                        <p:cTn id="47" dur="500"/>
                                        <p:tgtEl>
                                          <p:spTgt spid="15373"/>
                                        </p:tgtEl>
                                      </p:cBhvr>
                                    </p:animEffect>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15374"/>
                                        </p:tgtEl>
                                        <p:attrNameLst>
                                          <p:attrName>style.visibility</p:attrName>
                                        </p:attrNameLst>
                                      </p:cBhvr>
                                      <p:to>
                                        <p:strVal val="visible"/>
                                      </p:to>
                                    </p:set>
                                    <p:animEffect transition="in" filter="wipe(left)">
                                      <p:cBhvr>
                                        <p:cTn id="51" dur="500"/>
                                        <p:tgtEl>
                                          <p:spTgt spid="15374"/>
                                        </p:tgtEl>
                                      </p:cBhvr>
                                    </p:animEffect>
                                  </p:childTnLst>
                                </p:cTn>
                              </p:par>
                              <p:par>
                                <p:cTn id="52" presetID="3" presetClass="exit" presetSubtype="0" fill="hold" grpId="1" nodeType="withEffect">
                                  <p:stCondLst>
                                    <p:cond delay="0"/>
                                  </p:stCondLst>
                                  <p:childTnLst>
                                    <p:set>
                                      <p:cBhvr>
                                        <p:cTn id="53" dur="1" fill="hold">
                                          <p:stCondLst>
                                            <p:cond delay="0"/>
                                          </p:stCondLst>
                                        </p:cTn>
                                        <p:tgtEl>
                                          <p:spTgt spid="1536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5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8" grpId="1" animBg="1"/>
      <p:bldP spid="15369" grpId="0" animBg="1"/>
      <p:bldP spid="15369" grpId="1" animBg="1"/>
      <p:bldP spid="15370" grpId="0"/>
      <p:bldP spid="15370" grpId="1"/>
      <p:bldP spid="15371" grpId="0"/>
      <p:bldP spid="15371" grpId="1"/>
      <p:bldP spid="15372" grpId="0" animBg="1"/>
      <p:bldP spid="15373" grpId="0" animBg="1"/>
      <p:bldP spid="15374" grpId="0" animBg="1"/>
      <p:bldP spid="153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D7991633-7815-47BC-AEF7-ADF6385178D9}" type="slidenum">
              <a:rPr lang="en-US"/>
              <a:pPr/>
              <a:t>17</a:t>
            </a:fld>
            <a:endParaRPr lang="en-US" dirty="0"/>
          </a:p>
        </p:txBody>
      </p:sp>
      <p:graphicFrame>
        <p:nvGraphicFramePr>
          <p:cNvPr id="17413" name="Object 5"/>
          <p:cNvGraphicFramePr>
            <a:graphicFrameLocks noChangeAspect="1"/>
          </p:cNvGraphicFramePr>
          <p:nvPr/>
        </p:nvGraphicFramePr>
        <p:xfrm>
          <a:off x="8222324" y="2540000"/>
          <a:ext cx="6830854" cy="6400800"/>
        </p:xfrm>
        <a:graphic>
          <a:graphicData uri="http://schemas.openxmlformats.org/presentationml/2006/ole">
            <mc:AlternateContent xmlns:mc="http://schemas.openxmlformats.org/markup-compatibility/2006">
              <mc:Choice xmlns:v="urn:schemas-microsoft-com:vml" Requires="v">
                <p:oleObj spid="_x0000_s17459" name="Drawing" r:id="rId4" imgW="4587120" imgH="5555160" progId="Presentations.Drawing.14">
                  <p:embed/>
                </p:oleObj>
              </mc:Choice>
              <mc:Fallback>
                <p:oleObj name="Drawing" r:id="rId4" imgW="4587120" imgH="5555160" progId="Presentations.Drawing.14">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2324" y="2540000"/>
                        <a:ext cx="6830854"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6"/>
          <p:cNvSpPr>
            <a:spLocks noChangeArrowheads="1"/>
          </p:cNvSpPr>
          <p:nvPr/>
        </p:nvSpPr>
        <p:spPr bwMode="auto">
          <a:xfrm>
            <a:off x="8931242" y="2973922"/>
            <a:ext cx="5339240" cy="5446183"/>
          </a:xfrm>
          <a:prstGeom prst="rect">
            <a:avLst/>
          </a:prstGeom>
          <a:noFill/>
          <a:ln w="57150">
            <a:solidFill>
              <a:schemeClr val="tx1"/>
            </a:solidFill>
            <a:miter lim="800000"/>
            <a:headEnd/>
            <a:tailEnd/>
          </a:ln>
          <a:effectLst/>
        </p:spPr>
        <p:txBody>
          <a:bodyPr wrap="none" lIns="146031" tIns="73015" rIns="146031" bIns="73015" anchor="ctr"/>
          <a:lstStyle/>
          <a:p>
            <a:endParaRPr lang="en-US" dirty="0"/>
          </a:p>
        </p:txBody>
      </p:sp>
      <p:sp>
        <p:nvSpPr>
          <p:cNvPr id="17415" name="WordArt 7"/>
          <p:cNvSpPr>
            <a:spLocks noChangeArrowheads="1" noChangeShapeType="1" noTextEdit="1"/>
          </p:cNvSpPr>
          <p:nvPr/>
        </p:nvSpPr>
        <p:spPr bwMode="auto">
          <a:xfrm>
            <a:off x="9495206" y="3388785"/>
            <a:ext cx="2843555" cy="893235"/>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17416" name="WordArt 8"/>
          <p:cNvSpPr>
            <a:spLocks noChangeArrowheads="1" noChangeShapeType="1" noTextEdit="1"/>
          </p:cNvSpPr>
          <p:nvPr/>
        </p:nvSpPr>
        <p:spPr bwMode="auto">
          <a:xfrm>
            <a:off x="9495204" y="5242988"/>
            <a:ext cx="4132245" cy="891117"/>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17417" name="WordArt 9"/>
          <p:cNvSpPr>
            <a:spLocks noChangeArrowheads="1" noChangeShapeType="1" noTextEdit="1"/>
          </p:cNvSpPr>
          <p:nvPr/>
        </p:nvSpPr>
        <p:spPr bwMode="auto">
          <a:xfrm>
            <a:off x="9495205" y="7097185"/>
            <a:ext cx="4393145" cy="893235"/>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sp>
        <p:nvSpPr>
          <p:cNvPr id="17424" name="Text Box 16"/>
          <p:cNvSpPr txBox="1">
            <a:spLocks noChangeArrowheads="1"/>
          </p:cNvSpPr>
          <p:nvPr/>
        </p:nvSpPr>
        <p:spPr bwMode="auto">
          <a:xfrm>
            <a:off x="632488" y="609605"/>
            <a:ext cx="14041199" cy="1563228"/>
          </a:xfrm>
          <a:prstGeom prst="rect">
            <a:avLst/>
          </a:prstGeom>
          <a:noFill/>
          <a:ln w="9525">
            <a:noFill/>
            <a:miter lim="800000"/>
            <a:headEnd/>
            <a:tailEnd/>
          </a:ln>
          <a:effectLst/>
        </p:spPr>
        <p:txBody>
          <a:bodyPr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1A God’s Promise to Abraham...</a:t>
            </a:r>
          </a:p>
          <a:p>
            <a:r>
              <a:rPr lang="en-US" sz="4600" dirty="0">
                <a:solidFill>
                  <a:schemeClr val="tx1"/>
                </a:solidFill>
                <a:effectLst>
                  <a:outerShdw blurRad="38100" dist="38100" dir="2700000" algn="tl">
                    <a:srgbClr val="000000">
                      <a:alpha val="43137"/>
                    </a:srgbClr>
                  </a:outerShdw>
                </a:effectLst>
              </a:rPr>
              <a:t> 1B God Separates Abram from his natural...</a:t>
            </a:r>
          </a:p>
        </p:txBody>
      </p:sp>
      <p:sp>
        <p:nvSpPr>
          <p:cNvPr id="17425" name="Text Box 17"/>
          <p:cNvSpPr txBox="1">
            <a:spLocks noChangeArrowheads="1"/>
          </p:cNvSpPr>
          <p:nvPr/>
        </p:nvSpPr>
        <p:spPr bwMode="auto">
          <a:xfrm>
            <a:off x="6849305" y="2965454"/>
            <a:ext cx="1982250" cy="855342"/>
          </a:xfrm>
          <a:prstGeom prst="rect">
            <a:avLst/>
          </a:prstGeom>
          <a:noFill/>
          <a:ln w="9525">
            <a:noFill/>
            <a:miter lim="800000"/>
            <a:headEnd/>
            <a:tailEnd/>
          </a:ln>
          <a:effectLst/>
        </p:spPr>
        <p:txBody>
          <a:bodyPr wrap="none"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Abram</a:t>
            </a:r>
          </a:p>
        </p:txBody>
      </p:sp>
      <p:sp>
        <p:nvSpPr>
          <p:cNvPr id="17426" name="Text Box 18"/>
          <p:cNvSpPr txBox="1">
            <a:spLocks noChangeArrowheads="1"/>
          </p:cNvSpPr>
          <p:nvPr/>
        </p:nvSpPr>
        <p:spPr bwMode="auto">
          <a:xfrm>
            <a:off x="226643" y="7493002"/>
            <a:ext cx="2420070" cy="855342"/>
          </a:xfrm>
          <a:prstGeom prst="rect">
            <a:avLst/>
          </a:prstGeom>
          <a:noFill/>
          <a:ln w="9525">
            <a:noFill/>
            <a:miter lim="800000"/>
            <a:headEnd/>
            <a:tailEnd/>
          </a:ln>
          <a:effectLst>
            <a:outerShdw dist="35921" dir="2700000" algn="ctr" rotWithShape="0">
              <a:schemeClr val="tx1"/>
            </a:outerShdw>
          </a:effectLst>
        </p:spPr>
        <p:txBody>
          <a:bodyPr wrap="none" lIns="146031" tIns="73015" rIns="146031" bIns="73015">
            <a:spAutoFit/>
          </a:bodyPr>
          <a:lstStyle/>
          <a:p>
            <a:r>
              <a:rPr lang="en-US" sz="4600" dirty="0"/>
              <a:t>Pharaoh</a:t>
            </a:r>
          </a:p>
        </p:txBody>
      </p:sp>
      <p:sp>
        <p:nvSpPr>
          <p:cNvPr id="17427" name="Text Box 19"/>
          <p:cNvSpPr txBox="1">
            <a:spLocks noChangeArrowheads="1"/>
          </p:cNvSpPr>
          <p:nvPr/>
        </p:nvSpPr>
        <p:spPr bwMode="auto">
          <a:xfrm>
            <a:off x="7123388" y="3454402"/>
            <a:ext cx="1580147" cy="855342"/>
          </a:xfrm>
          <a:prstGeom prst="rect">
            <a:avLst/>
          </a:prstGeom>
          <a:noFill/>
          <a:ln w="9525">
            <a:noFill/>
            <a:miter lim="800000"/>
            <a:headEnd/>
            <a:tailEnd/>
          </a:ln>
          <a:effectLst/>
        </p:spPr>
        <p:txBody>
          <a:bodyPr wrap="none" lIns="146031" tIns="73015" rIns="146031" bIns="73015">
            <a:spAutoFit/>
          </a:bodyPr>
          <a:lstStyle/>
          <a:p>
            <a:r>
              <a:rPr lang="en-US" sz="4600" dirty="0" err="1">
                <a:solidFill>
                  <a:schemeClr val="tx1"/>
                </a:solidFill>
                <a:effectLst>
                  <a:outerShdw blurRad="38100" dist="38100" dir="2700000" algn="tl">
                    <a:srgbClr val="000000">
                      <a:alpha val="43137"/>
                    </a:srgbClr>
                  </a:outerShdw>
                </a:effectLst>
              </a:rPr>
              <a:t>Sarai</a:t>
            </a:r>
            <a:endParaRPr lang="en-US" sz="4600" dirty="0">
              <a:solidFill>
                <a:schemeClr val="tx1"/>
              </a:solidFill>
              <a:effectLst>
                <a:outerShdw blurRad="38100" dist="38100" dir="2700000" algn="tl">
                  <a:srgbClr val="000000">
                    <a:alpha val="43137"/>
                  </a:srgbClr>
                </a:outerShdw>
              </a:effectLst>
            </a:endParaRPr>
          </a:p>
        </p:txBody>
      </p:sp>
      <p:sp>
        <p:nvSpPr>
          <p:cNvPr id="17428" name="Text Box 20"/>
          <p:cNvSpPr txBox="1">
            <a:spLocks noChangeArrowheads="1"/>
          </p:cNvSpPr>
          <p:nvPr/>
        </p:nvSpPr>
        <p:spPr bwMode="auto">
          <a:xfrm>
            <a:off x="758985" y="3048007"/>
            <a:ext cx="5945373" cy="3271388"/>
          </a:xfrm>
          <a:prstGeom prst="rect">
            <a:avLst/>
          </a:prstGeom>
          <a:noFill/>
          <a:ln w="9525">
            <a:noFill/>
            <a:miter lim="800000"/>
            <a:headEnd/>
            <a:tailEnd/>
          </a:ln>
          <a:effectLst/>
        </p:spPr>
        <p:txBody>
          <a:bodyPr lIns="146031" tIns="73015" rIns="146031" bIns="73015">
            <a:spAutoFit/>
          </a:bodyPr>
          <a:lstStyle/>
          <a:p>
            <a:pPr>
              <a:spcBef>
                <a:spcPct val="50000"/>
              </a:spcBef>
            </a:pPr>
            <a:r>
              <a:rPr lang="en-US" sz="5800" dirty="0">
                <a:solidFill>
                  <a:schemeClr val="tx1"/>
                </a:solidFill>
                <a:effectLst>
                  <a:outerShdw blurRad="38100" dist="38100" dir="2700000" algn="tl">
                    <a:srgbClr val="000000">
                      <a:alpha val="43137"/>
                    </a:srgbClr>
                  </a:outerShdw>
                </a:effectLst>
              </a:rPr>
              <a:t>God supernaturally</a:t>
            </a:r>
          </a:p>
          <a:p>
            <a:pPr>
              <a:spcBef>
                <a:spcPct val="50000"/>
              </a:spcBef>
            </a:pPr>
            <a:r>
              <a:rPr lang="en-US" sz="5800" dirty="0">
                <a:solidFill>
                  <a:schemeClr val="tx1"/>
                </a:solidFill>
                <a:effectLst>
                  <a:outerShdw blurRad="38100" dist="38100" dir="2700000" algn="tl">
                    <a:srgbClr val="000000">
                      <a:alpha val="43137"/>
                    </a:srgbClr>
                  </a:outerShdw>
                </a:effectLst>
              </a:rPr>
              <a:t>intervenes . . .</a:t>
            </a:r>
          </a:p>
        </p:txBody>
      </p:sp>
      <p:sp>
        <p:nvSpPr>
          <p:cNvPr id="17429" name="WordArt 21"/>
          <p:cNvSpPr>
            <a:spLocks noChangeArrowheads="1" noChangeShapeType="1" noTextEdit="1"/>
          </p:cNvSpPr>
          <p:nvPr/>
        </p:nvSpPr>
        <p:spPr bwMode="auto">
          <a:xfrm>
            <a:off x="252996" y="6223000"/>
            <a:ext cx="8728313" cy="4064000"/>
          </a:xfrm>
          <a:prstGeom prst="rect">
            <a:avLst/>
          </a:prstGeom>
        </p:spPr>
        <p:txBody>
          <a:bodyPr wrap="none" lIns="146031" tIns="73015" rIns="146031" bIns="73015" fromWordArt="1">
            <a:prstTxWarp prst="textPlain">
              <a:avLst>
                <a:gd name="adj" fmla="val 50000"/>
              </a:avLst>
            </a:prstTxWarp>
          </a:bodyPr>
          <a:lstStyle/>
          <a:p>
            <a:r>
              <a:rPr lang="en-US" sz="3800" kern="10" dirty="0">
                <a:ln w="9525">
                  <a:solidFill>
                    <a:srgbClr val="000000"/>
                  </a:solidFill>
                  <a:round/>
                  <a:headEnd/>
                  <a:tailEnd/>
                </a:ln>
                <a:solidFill>
                  <a:srgbClr val="FFFFFF"/>
                </a:solidFill>
                <a:effectLst>
                  <a:outerShdw dist="35921" dir="2700000" algn="ctr" rotWithShape="0">
                    <a:schemeClr val="tx1"/>
                  </a:outerShdw>
                </a:effectLst>
                <a:latin typeface="Arial Black"/>
              </a:rPr>
              <a:t>He Spoke</a:t>
            </a:r>
          </a:p>
          <a:p>
            <a:r>
              <a:rPr lang="en-US" sz="3800" kern="10" dirty="0">
                <a:ln w="9525">
                  <a:solidFill>
                    <a:srgbClr val="000000"/>
                  </a:solidFill>
                  <a:round/>
                  <a:headEnd/>
                  <a:tailEnd/>
                </a:ln>
                <a:solidFill>
                  <a:srgbClr val="FFFFFF"/>
                </a:solidFill>
                <a:effectLst>
                  <a:outerShdw dist="35921" dir="2700000" algn="ctr" rotWithShape="0">
                    <a:schemeClr val="tx1"/>
                  </a:outerShdw>
                </a:effectLst>
                <a:latin typeface="Arial Black"/>
              </a:rPr>
              <a:t>the promises.</a:t>
            </a:r>
          </a:p>
          <a:p>
            <a:endParaRPr lang="en-US" sz="3800" kern="10" dirty="0">
              <a:ln w="9525">
                <a:solidFill>
                  <a:srgbClr val="000000"/>
                </a:solidFill>
                <a:round/>
                <a:headEnd/>
                <a:tailEnd/>
              </a:ln>
              <a:solidFill>
                <a:srgbClr val="FFFFFF"/>
              </a:solidFill>
              <a:effectLst>
                <a:outerShdw dist="35921" dir="2700000" algn="ctr" rotWithShape="0">
                  <a:schemeClr val="tx1"/>
                </a:outerShdw>
              </a:effectLst>
              <a:latin typeface="Arial Black"/>
            </a:endParaRPr>
          </a:p>
        </p:txBody>
      </p:sp>
      <p:sp>
        <p:nvSpPr>
          <p:cNvPr id="17430" name="WordArt 22"/>
          <p:cNvSpPr>
            <a:spLocks noChangeArrowheads="1" noChangeShapeType="1" noTextEdit="1"/>
          </p:cNvSpPr>
          <p:nvPr/>
        </p:nvSpPr>
        <p:spPr bwMode="auto">
          <a:xfrm>
            <a:off x="7083848" y="4165600"/>
            <a:ext cx="7842832" cy="2641600"/>
          </a:xfrm>
          <a:prstGeom prst="rect">
            <a:avLst/>
          </a:prstGeom>
        </p:spPr>
        <p:txBody>
          <a:bodyPr wrap="none" lIns="146031" tIns="73015" rIns="146031" bIns="73015" fromWordArt="1">
            <a:prstTxWarp prst="textCascadeUp">
              <a:avLst>
                <a:gd name="adj" fmla="val 72917"/>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Unconditional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38889E-6 -1.85185E-6 L -0.425 0.51111 " pathEditMode="relative" ptsTypes="AA">
                                      <p:cBhvr>
                                        <p:cTn id="6" dur="2000" fill="hold"/>
                                        <p:tgtEl>
                                          <p:spTgt spid="1742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2000"/>
                                        <p:tgtEl>
                                          <p:spTgt spid="17416"/>
                                        </p:tgtEl>
                                      </p:cBhvr>
                                    </p:animEffect>
                                    <p:set>
                                      <p:cBhvr>
                                        <p:cTn id="11" dur="1" fill="hold">
                                          <p:stCondLst>
                                            <p:cond delay="1999"/>
                                          </p:stCondLst>
                                        </p:cTn>
                                        <p:tgtEl>
                                          <p:spTgt spid="174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2000"/>
                                        <p:tgtEl>
                                          <p:spTgt spid="17415"/>
                                        </p:tgtEl>
                                      </p:cBhvr>
                                    </p:animEffect>
                                    <p:set>
                                      <p:cBhvr>
                                        <p:cTn id="16" dur="1" fill="hold">
                                          <p:stCondLst>
                                            <p:cond delay="1999"/>
                                          </p:stCondLst>
                                        </p:cTn>
                                        <p:tgtEl>
                                          <p:spTgt spid="174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2000"/>
                                        <p:tgtEl>
                                          <p:spTgt spid="17417"/>
                                        </p:tgtEl>
                                      </p:cBhvr>
                                    </p:animEffect>
                                    <p:set>
                                      <p:cBhvr>
                                        <p:cTn id="21" dur="1" fill="hold">
                                          <p:stCondLst>
                                            <p:cond delay="1999"/>
                                          </p:stCondLst>
                                        </p:cTn>
                                        <p:tgtEl>
                                          <p:spTgt spid="174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4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0.425 0.51111 L 0.00833 -1.11111E-6 " pathEditMode="relative" rAng="0" ptsTypes="AA">
                                      <p:cBhvr>
                                        <p:cTn id="29" dur="2000" fill="hold"/>
                                        <p:tgtEl>
                                          <p:spTgt spid="17427"/>
                                        </p:tgtEl>
                                        <p:attrNameLst>
                                          <p:attrName>ppt_x</p:attrName>
                                          <p:attrName>ppt_y</p:attrName>
                                        </p:attrNameLst>
                                      </p:cBhvr>
                                      <p:rCtr x="21700" y="-25600"/>
                                    </p:animMotion>
                                  </p:childTnLst>
                                </p:cTn>
                              </p:par>
                              <p:par>
                                <p:cTn id="30" presetID="10" presetClass="entr" presetSubtype="0" fill="hold" grpId="1" nodeType="withEffect">
                                  <p:stCondLst>
                                    <p:cond delay="0"/>
                                  </p:stCondLst>
                                  <p:childTnLst>
                                    <p:set>
                                      <p:cBhvr>
                                        <p:cTn id="31" dur="1" fill="hold">
                                          <p:stCondLst>
                                            <p:cond delay="0"/>
                                          </p:stCondLst>
                                        </p:cTn>
                                        <p:tgtEl>
                                          <p:spTgt spid="17415"/>
                                        </p:tgtEl>
                                        <p:attrNameLst>
                                          <p:attrName>style.visibility</p:attrName>
                                        </p:attrNameLst>
                                      </p:cBhvr>
                                      <p:to>
                                        <p:strVal val="visible"/>
                                      </p:to>
                                    </p:set>
                                    <p:animEffect transition="in" filter="fade">
                                      <p:cBhvr>
                                        <p:cTn id="32" dur="2000"/>
                                        <p:tgtEl>
                                          <p:spTgt spid="174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416"/>
                                        </p:tgtEl>
                                        <p:attrNameLst>
                                          <p:attrName>style.visibility</p:attrName>
                                        </p:attrNameLst>
                                      </p:cBhvr>
                                      <p:to>
                                        <p:strVal val="visible"/>
                                      </p:to>
                                    </p:set>
                                    <p:animEffect transition="in" filter="fade">
                                      <p:cBhvr>
                                        <p:cTn id="35" dur="2000"/>
                                        <p:tgtEl>
                                          <p:spTgt spid="17416"/>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7417"/>
                                        </p:tgtEl>
                                        <p:attrNameLst>
                                          <p:attrName>style.visibility</p:attrName>
                                        </p:attrNameLst>
                                      </p:cBhvr>
                                      <p:to>
                                        <p:strVal val="visible"/>
                                      </p:to>
                                    </p:set>
                                    <p:animEffect transition="in" filter="fade">
                                      <p:cBhvr>
                                        <p:cTn id="38" dur="2000"/>
                                        <p:tgtEl>
                                          <p:spTgt spid="174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426"/>
                                        </p:tgtEl>
                                        <p:attrNameLst>
                                          <p:attrName>style.visibility</p:attrName>
                                        </p:attrNameLst>
                                      </p:cBhvr>
                                      <p:to>
                                        <p:strVal val="hidden"/>
                                      </p:to>
                                    </p:set>
                                  </p:childTnLst>
                                </p:cTn>
                              </p:par>
                              <p:par>
                                <p:cTn id="43" presetID="31" presetClass="entr" presetSubtype="0" fill="hold" grpId="0" nodeType="withEffect">
                                  <p:stCondLst>
                                    <p:cond delay="0"/>
                                  </p:stCondLst>
                                  <p:iterate type="lt">
                                    <p:tmPct val="5000"/>
                                  </p:iterate>
                                  <p:childTnLst>
                                    <p:set>
                                      <p:cBhvr>
                                        <p:cTn id="44" dur="1" fill="hold">
                                          <p:stCondLst>
                                            <p:cond delay="0"/>
                                          </p:stCondLst>
                                        </p:cTn>
                                        <p:tgtEl>
                                          <p:spTgt spid="17429"/>
                                        </p:tgtEl>
                                        <p:attrNameLst>
                                          <p:attrName>style.visibility</p:attrName>
                                        </p:attrNameLst>
                                      </p:cBhvr>
                                      <p:to>
                                        <p:strVal val="visible"/>
                                      </p:to>
                                    </p:set>
                                    <p:anim calcmode="lin" valueType="num">
                                      <p:cBhvr>
                                        <p:cTn id="45" dur="1000" fill="hold"/>
                                        <p:tgtEl>
                                          <p:spTgt spid="17429"/>
                                        </p:tgtEl>
                                        <p:attrNameLst>
                                          <p:attrName>ppt_w</p:attrName>
                                        </p:attrNameLst>
                                      </p:cBhvr>
                                      <p:tavLst>
                                        <p:tav tm="0">
                                          <p:val>
                                            <p:fltVal val="0"/>
                                          </p:val>
                                        </p:tav>
                                        <p:tav tm="100000">
                                          <p:val>
                                            <p:strVal val="#ppt_w"/>
                                          </p:val>
                                        </p:tav>
                                      </p:tavLst>
                                    </p:anim>
                                    <p:anim calcmode="lin" valueType="num">
                                      <p:cBhvr>
                                        <p:cTn id="46" dur="1000" fill="hold"/>
                                        <p:tgtEl>
                                          <p:spTgt spid="17429"/>
                                        </p:tgtEl>
                                        <p:attrNameLst>
                                          <p:attrName>ppt_h</p:attrName>
                                        </p:attrNameLst>
                                      </p:cBhvr>
                                      <p:tavLst>
                                        <p:tav tm="0">
                                          <p:val>
                                            <p:fltVal val="0"/>
                                          </p:val>
                                        </p:tav>
                                        <p:tav tm="100000">
                                          <p:val>
                                            <p:strVal val="#ppt_h"/>
                                          </p:val>
                                        </p:tav>
                                      </p:tavLst>
                                    </p:anim>
                                    <p:anim calcmode="lin" valueType="num">
                                      <p:cBhvr>
                                        <p:cTn id="47" dur="1000" fill="hold"/>
                                        <p:tgtEl>
                                          <p:spTgt spid="17429"/>
                                        </p:tgtEl>
                                        <p:attrNameLst>
                                          <p:attrName>style.rotation</p:attrName>
                                        </p:attrNameLst>
                                      </p:cBhvr>
                                      <p:tavLst>
                                        <p:tav tm="0">
                                          <p:val>
                                            <p:fltVal val="90"/>
                                          </p:val>
                                        </p:tav>
                                        <p:tav tm="100000">
                                          <p:val>
                                            <p:fltVal val="0"/>
                                          </p:val>
                                        </p:tav>
                                      </p:tavLst>
                                    </p:anim>
                                    <p:animEffect transition="in" filter="fade">
                                      <p:cBhvr>
                                        <p:cTn id="48" dur="1000"/>
                                        <p:tgtEl>
                                          <p:spTgt spid="1742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430"/>
                                        </p:tgtEl>
                                        <p:attrNameLst>
                                          <p:attrName>style.visibility</p:attrName>
                                        </p:attrNameLst>
                                      </p:cBhvr>
                                      <p:to>
                                        <p:strVal val="visible"/>
                                      </p:to>
                                    </p:set>
                                    <p:animEffect transition="in" filter="wipe(left)">
                                      <p:cBhvr>
                                        <p:cTn id="53" dur="500"/>
                                        <p:tgtEl>
                                          <p:spTgt spid="17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P spid="17415" grpId="1" animBg="1"/>
      <p:bldP spid="17416" grpId="0" animBg="1"/>
      <p:bldP spid="17416" grpId="1" animBg="1"/>
      <p:bldP spid="17417" grpId="0" animBg="1"/>
      <p:bldP spid="17417" grpId="1" animBg="1"/>
      <p:bldP spid="17426" grpId="0"/>
      <p:bldP spid="17427" grpId="0"/>
      <p:bldP spid="17427" grpId="1"/>
      <p:bldP spid="17428" grpId="0"/>
      <p:bldP spid="17429" grpId="0" animBg="1"/>
      <p:bldP spid="174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A07BC582-C095-4042-A30E-36418FE41EEC}" type="slidenum">
              <a:rPr lang="en-US"/>
              <a:pPr/>
              <a:t>18</a:t>
            </a:fld>
            <a:endParaRPr lang="en-US"/>
          </a:p>
        </p:txBody>
      </p:sp>
      <p:sp>
        <p:nvSpPr>
          <p:cNvPr id="18436" name="Text Box 4"/>
          <p:cNvSpPr txBox="1">
            <a:spLocks noChangeArrowheads="1"/>
          </p:cNvSpPr>
          <p:nvPr/>
        </p:nvSpPr>
        <p:spPr bwMode="auto">
          <a:xfrm>
            <a:off x="505991" y="469903"/>
            <a:ext cx="14041199" cy="2117226"/>
          </a:xfrm>
          <a:prstGeom prst="rect">
            <a:avLst/>
          </a:prstGeom>
          <a:noFill/>
          <a:ln w="9525">
            <a:noFill/>
            <a:miter lim="800000"/>
            <a:headEnd/>
            <a:tailEnd/>
          </a:ln>
          <a:effectLst/>
        </p:spPr>
        <p:txBody>
          <a:bodyPr lIns="146031" tIns="73015" rIns="146031" bIns="73015">
            <a:spAutoFit/>
          </a:bodyPr>
          <a:lstStyle/>
          <a:p>
            <a:r>
              <a:rPr lang="en-US" sz="3200" dirty="0">
                <a:solidFill>
                  <a:schemeClr val="tx1"/>
                </a:solidFill>
                <a:effectLst>
                  <a:outerShdw blurRad="38100" dist="38100" dir="2700000" algn="tl">
                    <a:srgbClr val="000000">
                      <a:alpha val="43137"/>
                    </a:srgbClr>
                  </a:outerShdw>
                </a:effectLst>
              </a:rPr>
              <a:t>1A God’s Promise to Abraham...</a:t>
            </a:r>
          </a:p>
          <a:p>
            <a:r>
              <a:rPr lang="en-US" sz="3200" dirty="0">
                <a:solidFill>
                  <a:schemeClr val="tx1"/>
                </a:solidFill>
                <a:effectLst>
                  <a:outerShdw blurRad="38100" dist="38100" dir="2700000" algn="tl">
                    <a:srgbClr val="000000">
                      <a:alpha val="43137"/>
                    </a:srgbClr>
                  </a:outerShdw>
                </a:effectLst>
              </a:rPr>
              <a:t>    1B God Separates Abram from his natural...</a:t>
            </a:r>
          </a:p>
          <a:p>
            <a:r>
              <a:rPr lang="en-US" sz="3200" dirty="0">
                <a:solidFill>
                  <a:schemeClr val="tx1"/>
                </a:solidFill>
                <a:effectLst>
                  <a:outerShdw blurRad="38100" dist="38100" dir="2700000" algn="tl">
                    <a:srgbClr val="000000">
                      <a:alpha val="43137"/>
                    </a:srgbClr>
                  </a:outerShdw>
                </a:effectLst>
              </a:rPr>
              <a:t>    2B God Confirms His commitment to Bless...</a:t>
            </a:r>
          </a:p>
          <a:p>
            <a:r>
              <a:rPr lang="en-US" sz="3200" dirty="0">
                <a:solidFill>
                  <a:schemeClr val="tx1"/>
                </a:solidFill>
                <a:effectLst>
                  <a:outerShdw blurRad="38100" dist="38100" dir="2700000" algn="tl">
                    <a:srgbClr val="000000">
                      <a:alpha val="43137"/>
                    </a:srgbClr>
                  </a:outerShdw>
                </a:effectLst>
              </a:rPr>
              <a:t>        1C God restates and expands the promise</a:t>
            </a:r>
          </a:p>
        </p:txBody>
      </p:sp>
      <p:sp>
        <p:nvSpPr>
          <p:cNvPr id="18437" name="Text Box 5"/>
          <p:cNvSpPr txBox="1">
            <a:spLocks noChangeArrowheads="1"/>
          </p:cNvSpPr>
          <p:nvPr/>
        </p:nvSpPr>
        <p:spPr bwMode="auto">
          <a:xfrm>
            <a:off x="758984" y="2620438"/>
            <a:ext cx="14041199" cy="3594553"/>
          </a:xfrm>
          <a:prstGeom prst="rect">
            <a:avLst/>
          </a:prstGeom>
          <a:noFill/>
          <a:ln w="9525">
            <a:noFill/>
            <a:miter lim="800000"/>
            <a:headEnd/>
            <a:tailEnd/>
          </a:ln>
          <a:effectLst/>
        </p:spPr>
        <p:txBody>
          <a:bodyPr lIns="146031" tIns="73015" rIns="146031" bIns="73015">
            <a:spAutoFit/>
          </a:bodyPr>
          <a:lstStyle/>
          <a:p>
            <a:r>
              <a:rPr lang="en-US" sz="3200" b="1" dirty="0">
                <a:solidFill>
                  <a:schemeClr val="tx1"/>
                </a:solidFill>
                <a:effectLst>
                  <a:outerShdw blurRad="38100" dist="38100" dir="2700000" algn="tl">
                    <a:srgbClr val="000000">
                      <a:alpha val="43137"/>
                    </a:srgbClr>
                  </a:outerShdw>
                </a:effectLst>
              </a:rPr>
              <a:t>15:1</a:t>
            </a:r>
            <a:r>
              <a:rPr lang="en-US" sz="3200" dirty="0">
                <a:solidFill>
                  <a:schemeClr val="tx1"/>
                </a:solidFill>
                <a:effectLst>
                  <a:outerShdw blurRad="38100" dist="38100" dir="2700000" algn="tl">
                    <a:srgbClr val="000000">
                      <a:alpha val="43137"/>
                    </a:srgbClr>
                  </a:outerShdw>
                </a:effectLst>
              </a:rPr>
              <a:t> After these things the word of the Lord came to Abram in a vision: “Fear not, Abram! I am your shield and the one who will reward you in great abundance.”</a:t>
            </a:r>
            <a:endParaRPr lang="en-US" sz="3200" i="1" dirty="0">
              <a:solidFill>
                <a:schemeClr val="tx1"/>
              </a:solidFill>
              <a:effectLst>
                <a:outerShdw blurRad="38100" dist="38100" dir="2700000" algn="tl">
                  <a:srgbClr val="000000">
                    <a:alpha val="43137"/>
                  </a:srgbClr>
                </a:outerShdw>
              </a:effectLst>
            </a:endParaRPr>
          </a:p>
          <a:p>
            <a:r>
              <a:rPr lang="en-US" sz="3200" b="1" dirty="0">
                <a:solidFill>
                  <a:schemeClr val="tx1"/>
                </a:solidFill>
                <a:effectLst>
                  <a:outerShdw blurRad="38100" dist="38100" dir="2700000" algn="tl">
                    <a:srgbClr val="000000">
                      <a:alpha val="43137"/>
                    </a:srgbClr>
                  </a:outerShdw>
                </a:effectLst>
              </a:rPr>
              <a:t>15:2</a:t>
            </a:r>
            <a:r>
              <a:rPr lang="en-US" sz="3200" dirty="0">
                <a:solidFill>
                  <a:schemeClr val="tx1"/>
                </a:solidFill>
                <a:effectLst>
                  <a:outerShdw blurRad="38100" dist="38100" dir="2700000" algn="tl">
                    <a:srgbClr val="000000">
                      <a:alpha val="43137"/>
                    </a:srgbClr>
                  </a:outerShdw>
                </a:effectLst>
              </a:rPr>
              <a:t> But Abram said, “O Sovereign Lord, what will you give me since I continue to be childless, and my heir is </a:t>
            </a:r>
            <a:r>
              <a:rPr lang="en-US" sz="3200" dirty="0" err="1">
                <a:solidFill>
                  <a:schemeClr val="tx1"/>
                </a:solidFill>
                <a:effectLst>
                  <a:outerShdw blurRad="38100" dist="38100" dir="2700000" algn="tl">
                    <a:srgbClr val="000000">
                      <a:alpha val="43137"/>
                    </a:srgbClr>
                  </a:outerShdw>
                </a:effectLst>
              </a:rPr>
              <a:t>Eliezer</a:t>
            </a:r>
            <a:r>
              <a:rPr lang="en-US" sz="3200" dirty="0">
                <a:solidFill>
                  <a:schemeClr val="tx1"/>
                </a:solidFill>
                <a:effectLst>
                  <a:outerShdw blurRad="38100" dist="38100" dir="2700000" algn="tl">
                    <a:srgbClr val="000000">
                      <a:alpha val="43137"/>
                    </a:srgbClr>
                  </a:outerShdw>
                </a:effectLst>
              </a:rPr>
              <a:t> of Damascus?” </a:t>
            </a:r>
            <a:r>
              <a:rPr lang="en-US" sz="3200" b="1" dirty="0">
                <a:solidFill>
                  <a:schemeClr val="tx1"/>
                </a:solidFill>
                <a:effectLst>
                  <a:outerShdw blurRad="38100" dist="38100" dir="2700000" algn="tl">
                    <a:srgbClr val="000000">
                      <a:alpha val="43137"/>
                    </a:srgbClr>
                  </a:outerShdw>
                </a:effectLst>
              </a:rPr>
              <a:t>15:3</a:t>
            </a:r>
            <a:r>
              <a:rPr lang="en-US" sz="3200" dirty="0">
                <a:solidFill>
                  <a:schemeClr val="tx1"/>
                </a:solidFill>
                <a:effectLst>
                  <a:outerShdw blurRad="38100" dist="38100" dir="2700000" algn="tl">
                    <a:srgbClr val="000000">
                      <a:alpha val="43137"/>
                    </a:srgbClr>
                  </a:outerShdw>
                </a:effectLst>
              </a:rPr>
              <a:t> Abram added, “Since you have not given me a descendant, then look, one born in my house will be my heir!”</a:t>
            </a:r>
          </a:p>
        </p:txBody>
      </p:sp>
      <p:sp>
        <p:nvSpPr>
          <p:cNvPr id="18438" name="Rectangle 6"/>
          <p:cNvSpPr>
            <a:spLocks noChangeArrowheads="1"/>
          </p:cNvSpPr>
          <p:nvPr/>
        </p:nvSpPr>
        <p:spPr bwMode="auto">
          <a:xfrm>
            <a:off x="758984" y="2620438"/>
            <a:ext cx="13408713" cy="3594553"/>
          </a:xfrm>
          <a:prstGeom prst="rect">
            <a:avLst/>
          </a:prstGeom>
          <a:noFill/>
          <a:ln w="9525">
            <a:noFill/>
            <a:miter lim="800000"/>
            <a:headEnd/>
            <a:tailEnd/>
          </a:ln>
          <a:effectLst/>
        </p:spPr>
        <p:txBody>
          <a:bodyPr lIns="146031" tIns="73015" rIns="146031" bIns="73015">
            <a:spAutoFit/>
          </a:bodyPr>
          <a:lstStyle/>
          <a:p>
            <a:r>
              <a:rPr lang="en-US" sz="3200" b="1" dirty="0">
                <a:solidFill>
                  <a:schemeClr val="tx1"/>
                </a:solidFill>
                <a:effectLst>
                  <a:outerShdw blurRad="38100" dist="38100" dir="2700000" algn="tl">
                    <a:srgbClr val="000000">
                      <a:alpha val="43137"/>
                    </a:srgbClr>
                  </a:outerShdw>
                </a:effectLst>
              </a:rPr>
              <a:t>15:4</a:t>
            </a:r>
            <a:r>
              <a:rPr lang="en-US" sz="3200" dirty="0">
                <a:solidFill>
                  <a:schemeClr val="tx1"/>
                </a:solidFill>
                <a:effectLst>
                  <a:outerShdw blurRad="38100" dist="38100" dir="2700000" algn="tl">
                    <a:srgbClr val="000000">
                      <a:alpha val="43137"/>
                    </a:srgbClr>
                  </a:outerShdw>
                </a:effectLst>
              </a:rPr>
              <a:t> But look, the word of the Lord came to him: “This man will not be your heir, but instead a son who comes from your own body will be your heir.” </a:t>
            </a:r>
            <a:r>
              <a:rPr lang="en-US" sz="3200" b="1" dirty="0">
                <a:solidFill>
                  <a:schemeClr val="tx1"/>
                </a:solidFill>
                <a:effectLst>
                  <a:outerShdw blurRad="38100" dist="38100" dir="2700000" algn="tl">
                    <a:srgbClr val="000000">
                      <a:alpha val="43137"/>
                    </a:srgbClr>
                  </a:outerShdw>
                </a:effectLst>
              </a:rPr>
              <a:t>15:5</a:t>
            </a:r>
            <a:r>
              <a:rPr lang="en-US" sz="3200" dirty="0">
                <a:solidFill>
                  <a:schemeClr val="tx1"/>
                </a:solidFill>
                <a:effectLst>
                  <a:outerShdw blurRad="38100" dist="38100" dir="2700000" algn="tl">
                    <a:srgbClr val="000000">
                      <a:alpha val="43137"/>
                    </a:srgbClr>
                  </a:outerShdw>
                </a:effectLst>
              </a:rPr>
              <a:t> He took him outside and said, “Gaze into the sky and count the stars—if you are able to count them!” Then he said to him, “So will your descendants be.”</a:t>
            </a:r>
          </a:p>
          <a:p>
            <a:r>
              <a:rPr lang="en-US" sz="3200" b="1" dirty="0">
                <a:solidFill>
                  <a:schemeClr val="tx1"/>
                </a:solidFill>
                <a:effectLst>
                  <a:outerShdw blurRad="38100" dist="38100" dir="2700000" algn="tl">
                    <a:srgbClr val="000000">
                      <a:alpha val="43137"/>
                    </a:srgbClr>
                  </a:outerShdw>
                </a:effectLst>
              </a:rPr>
              <a:t>15:6</a:t>
            </a:r>
            <a:r>
              <a:rPr lang="en-US" sz="3200" dirty="0">
                <a:solidFill>
                  <a:schemeClr val="tx1"/>
                </a:solidFill>
                <a:effectLst>
                  <a:outerShdw blurRad="38100" dist="38100" dir="2700000" algn="tl">
                    <a:srgbClr val="000000">
                      <a:alpha val="43137"/>
                    </a:srgbClr>
                  </a:outerShdw>
                </a:effectLst>
              </a:rPr>
              <a:t> Abram believed the Lord, and the Lord credited it to him for righteousness.</a:t>
            </a:r>
          </a:p>
        </p:txBody>
      </p:sp>
      <p:grpSp>
        <p:nvGrpSpPr>
          <p:cNvPr id="18439" name="Group 7"/>
          <p:cNvGrpSpPr>
            <a:grpSpLocks/>
          </p:cNvGrpSpPr>
          <p:nvPr/>
        </p:nvGrpSpPr>
        <p:grpSpPr bwMode="auto">
          <a:xfrm>
            <a:off x="15938659" y="4775200"/>
            <a:ext cx="5059892" cy="4470400"/>
            <a:chOff x="720" y="672"/>
            <a:chExt cx="4608" cy="3312"/>
          </a:xfrm>
        </p:grpSpPr>
        <p:graphicFrame>
          <p:nvGraphicFramePr>
            <p:cNvPr id="18440" name="Object 8"/>
            <p:cNvGraphicFramePr>
              <a:graphicFrameLocks noChangeAspect="1"/>
            </p:cNvGraphicFramePr>
            <p:nvPr/>
          </p:nvGraphicFramePr>
          <p:xfrm>
            <a:off x="720" y="672"/>
            <a:ext cx="4608" cy="3312"/>
          </p:xfrm>
          <a:graphic>
            <a:graphicData uri="http://schemas.openxmlformats.org/presentationml/2006/ole">
              <mc:AlternateContent xmlns:mc="http://schemas.openxmlformats.org/markup-compatibility/2006">
                <mc:Choice xmlns:v="urn:schemas-microsoft-com:vml" Requires="v">
                  <p:oleObj spid="_x0000_s18486" name="Drawing" r:id="rId4" imgW="4587120" imgH="5555160" progId="Presentations.Drawing.14">
                    <p:embed/>
                  </p:oleObj>
                </mc:Choice>
                <mc:Fallback>
                  <p:oleObj name="Drawing" r:id="rId4" imgW="4587120" imgH="5555160" progId="Presentations.Drawing.14">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672"/>
                          <a:ext cx="46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1" name="Rectangle 9"/>
            <p:cNvSpPr>
              <a:spLocks noChangeArrowheads="1"/>
            </p:cNvSpPr>
            <p:nvPr/>
          </p:nvSpPr>
          <p:spPr bwMode="auto">
            <a:xfrm>
              <a:off x="1199" y="896"/>
              <a:ext cx="3601" cy="2819"/>
            </a:xfrm>
            <a:prstGeom prst="rect">
              <a:avLst/>
            </a:prstGeom>
            <a:noFill/>
            <a:ln w="57150">
              <a:solidFill>
                <a:schemeClr val="tx1"/>
              </a:solidFill>
              <a:miter lim="800000"/>
              <a:headEnd/>
              <a:tailEnd/>
            </a:ln>
            <a:effectLst/>
          </p:spPr>
          <p:txBody>
            <a:bodyPr wrap="none" anchor="ctr"/>
            <a:lstStyle/>
            <a:p>
              <a:endParaRPr lang="en-US"/>
            </a:p>
          </p:txBody>
        </p:sp>
        <p:sp>
          <p:nvSpPr>
            <p:cNvPr id="18442" name="WordArt 10"/>
            <p:cNvSpPr>
              <a:spLocks noChangeArrowheads="1" noChangeShapeType="1" noTextEdit="1"/>
            </p:cNvSpPr>
            <p:nvPr/>
          </p:nvSpPr>
          <p:spPr bwMode="auto">
            <a:xfrm>
              <a:off x="1579" y="1111"/>
              <a:ext cx="1917"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18443" name="WordArt 11"/>
            <p:cNvSpPr>
              <a:spLocks noChangeArrowheads="1" noChangeShapeType="1" noTextEdit="1"/>
            </p:cNvSpPr>
            <p:nvPr/>
          </p:nvSpPr>
          <p:spPr bwMode="auto">
            <a:xfrm>
              <a:off x="1579" y="2071"/>
              <a:ext cx="2787" cy="46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18444" name="WordArt 12"/>
            <p:cNvSpPr>
              <a:spLocks noChangeArrowheads="1" noChangeShapeType="1" noTextEdit="1"/>
            </p:cNvSpPr>
            <p:nvPr/>
          </p:nvSpPr>
          <p:spPr bwMode="auto">
            <a:xfrm>
              <a:off x="1579" y="3030"/>
              <a:ext cx="2963"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3.33333E-6 3.33333E-6 L -0.84167 -0.97778 " pathEditMode="relative" ptsTypes="AA">
                                      <p:cBhvr>
                                        <p:cTn id="6" dur="3000" fill="hold"/>
                                        <p:tgtEl>
                                          <p:spTgt spid="1843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437"/>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8438"/>
                                        </p:tgtEl>
                                        <p:attrNameLst>
                                          <p:attrName>style.visibility</p:attrName>
                                        </p:attrNameLst>
                                      </p:cBhvr>
                                      <p:to>
                                        <p:strVal val="visible"/>
                                      </p:to>
                                    </p:set>
                                    <p:animEffect transition="in" filter="fade">
                                      <p:cBhvr>
                                        <p:cTn id="14"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a:effectLst/>
        </p:spPr>
        <p:txBody>
          <a:bodyPr/>
          <a:lstStyle/>
          <a:p>
            <a:fld id="{30C257CF-CA0A-476B-B59D-7AFAD936598D}" type="slidenum">
              <a:rPr lang="en-US">
                <a:effectLst>
                  <a:outerShdw blurRad="38100" dist="38100" dir="2700000" algn="tl">
                    <a:srgbClr val="000000">
                      <a:alpha val="43137"/>
                    </a:srgbClr>
                  </a:outerShdw>
                </a:effectLst>
              </a:rPr>
              <a:pPr/>
              <a:t>19</a:t>
            </a:fld>
            <a:endParaRPr lang="en-US">
              <a:effectLst>
                <a:outerShdw blurRad="38100" dist="38100" dir="2700000" algn="tl">
                  <a:srgbClr val="000000">
                    <a:alpha val="43137"/>
                  </a:srgbClr>
                </a:outerShdw>
              </a:effectLst>
            </a:endParaRPr>
          </a:p>
        </p:txBody>
      </p:sp>
      <p:sp>
        <p:nvSpPr>
          <p:cNvPr id="19458" name="Text Box 2"/>
          <p:cNvSpPr txBox="1">
            <a:spLocks noChangeArrowheads="1"/>
          </p:cNvSpPr>
          <p:nvPr/>
        </p:nvSpPr>
        <p:spPr bwMode="auto">
          <a:xfrm>
            <a:off x="505991" y="469903"/>
            <a:ext cx="14041199" cy="2117226"/>
          </a:xfrm>
          <a:prstGeom prst="rect">
            <a:avLst/>
          </a:prstGeom>
          <a:noFill/>
          <a:ln w="9525">
            <a:noFill/>
            <a:miter lim="800000"/>
            <a:headEnd/>
            <a:tailEnd/>
          </a:ln>
          <a:effectLst/>
        </p:spPr>
        <p:txBody>
          <a:bodyPr lIns="146031" tIns="73015" rIns="146031" bIns="73015">
            <a:spAutoFit/>
          </a:bodyPr>
          <a:lstStyle/>
          <a:p>
            <a:r>
              <a:rPr lang="en-US" sz="3200" dirty="0">
                <a:solidFill>
                  <a:schemeClr val="tx1"/>
                </a:solidFill>
                <a:effectLst>
                  <a:outerShdw blurRad="38100" dist="38100" dir="2700000" algn="tl">
                    <a:srgbClr val="000000">
                      <a:alpha val="43137"/>
                    </a:srgbClr>
                  </a:outerShdw>
                </a:effectLst>
              </a:rPr>
              <a:t>1A God’s Promise to Abraham...</a:t>
            </a:r>
          </a:p>
          <a:p>
            <a:r>
              <a:rPr lang="en-US" sz="3200" dirty="0">
                <a:solidFill>
                  <a:schemeClr val="tx1"/>
                </a:solidFill>
                <a:effectLst>
                  <a:outerShdw blurRad="38100" dist="38100" dir="2700000" algn="tl">
                    <a:srgbClr val="000000">
                      <a:alpha val="43137"/>
                    </a:srgbClr>
                  </a:outerShdw>
                </a:effectLst>
              </a:rPr>
              <a:t>    1B God Separates Abram from his natural...</a:t>
            </a:r>
          </a:p>
          <a:p>
            <a:r>
              <a:rPr lang="en-US" sz="3200" dirty="0">
                <a:solidFill>
                  <a:schemeClr val="tx1"/>
                </a:solidFill>
                <a:effectLst>
                  <a:outerShdw blurRad="38100" dist="38100" dir="2700000" algn="tl">
                    <a:srgbClr val="000000">
                      <a:alpha val="43137"/>
                    </a:srgbClr>
                  </a:outerShdw>
                </a:effectLst>
              </a:rPr>
              <a:t>    2B God Confirms His commitment to Bless...</a:t>
            </a:r>
          </a:p>
          <a:p>
            <a:r>
              <a:rPr lang="en-US" sz="3200" dirty="0">
                <a:solidFill>
                  <a:schemeClr val="tx1"/>
                </a:solidFill>
                <a:effectLst>
                  <a:outerShdw blurRad="38100" dist="38100" dir="2700000" algn="tl">
                    <a:srgbClr val="000000">
                      <a:alpha val="43137"/>
                    </a:srgbClr>
                  </a:outerShdw>
                </a:effectLst>
              </a:rPr>
              <a:t>        1C God restates and expands the promise</a:t>
            </a:r>
          </a:p>
        </p:txBody>
      </p:sp>
      <p:sp>
        <p:nvSpPr>
          <p:cNvPr id="19459" name="Text Box 3"/>
          <p:cNvSpPr txBox="1">
            <a:spLocks noChangeArrowheads="1"/>
          </p:cNvSpPr>
          <p:nvPr/>
        </p:nvSpPr>
        <p:spPr bwMode="auto">
          <a:xfrm>
            <a:off x="758984" y="2620437"/>
            <a:ext cx="14041199" cy="2609669"/>
          </a:xfrm>
          <a:prstGeom prst="rect">
            <a:avLst/>
          </a:prstGeom>
          <a:noFill/>
          <a:ln w="9525">
            <a:noFill/>
            <a:miter lim="800000"/>
            <a:headEnd/>
            <a:tailEnd/>
          </a:ln>
          <a:effectLst/>
        </p:spPr>
        <p:txBody>
          <a:bodyPr lIns="146031" tIns="73015" rIns="146031" bIns="73015">
            <a:spAutoFit/>
          </a:bodyPr>
          <a:lstStyle/>
          <a:p>
            <a:r>
              <a:rPr lang="en-US" sz="3200" b="1" dirty="0">
                <a:solidFill>
                  <a:schemeClr val="tx1"/>
                </a:solidFill>
                <a:effectLst>
                  <a:outerShdw blurRad="38100" dist="38100" dir="2700000" algn="tl">
                    <a:srgbClr val="000000">
                      <a:alpha val="43137"/>
                    </a:srgbClr>
                  </a:outerShdw>
                </a:effectLst>
              </a:rPr>
              <a:t>15:7</a:t>
            </a:r>
            <a:r>
              <a:rPr lang="en-US" sz="3200" dirty="0">
                <a:solidFill>
                  <a:schemeClr val="tx1"/>
                </a:solidFill>
                <a:effectLst>
                  <a:outerShdw blurRad="38100" dist="38100" dir="2700000" algn="tl">
                    <a:srgbClr val="000000">
                      <a:alpha val="43137"/>
                    </a:srgbClr>
                  </a:outerShdw>
                </a:effectLst>
              </a:rPr>
              <a:t> The Lord said to him, “I am the Lord who brought you out from Ur of the Chaldeans to give you this land to possess.” </a:t>
            </a:r>
            <a:r>
              <a:rPr lang="en-US" sz="3200" b="1" dirty="0">
                <a:solidFill>
                  <a:schemeClr val="tx1"/>
                </a:solidFill>
                <a:effectLst>
                  <a:outerShdw blurRad="38100" dist="38100" dir="2700000" algn="tl">
                    <a:srgbClr val="000000">
                      <a:alpha val="43137"/>
                    </a:srgbClr>
                  </a:outerShdw>
                </a:effectLst>
              </a:rPr>
              <a:t>15:8</a:t>
            </a:r>
            <a:r>
              <a:rPr lang="en-US" sz="3200" dirty="0">
                <a:solidFill>
                  <a:schemeClr val="tx1"/>
                </a:solidFill>
                <a:effectLst>
                  <a:outerShdw blurRad="38100" dist="38100" dir="2700000" algn="tl">
                    <a:srgbClr val="000000">
                      <a:alpha val="43137"/>
                    </a:srgbClr>
                  </a:outerShdw>
                </a:effectLst>
              </a:rPr>
              <a:t> But Abram said, “O Sovereign Lord, by what can I know that I am to possess it?”</a:t>
            </a:r>
          </a:p>
          <a:p>
            <a:r>
              <a:rPr lang="en-US" sz="3200" b="1" dirty="0">
                <a:solidFill>
                  <a:schemeClr val="tx1"/>
                </a:solidFill>
                <a:effectLst>
                  <a:outerShdw blurRad="38100" dist="38100" dir="2700000" algn="tl">
                    <a:srgbClr val="000000">
                      <a:alpha val="43137"/>
                    </a:srgbClr>
                  </a:outerShdw>
                </a:effectLst>
              </a:rPr>
              <a:t>15:9</a:t>
            </a:r>
            <a:r>
              <a:rPr lang="en-US" sz="3200" dirty="0">
                <a:solidFill>
                  <a:schemeClr val="tx1"/>
                </a:solidFill>
                <a:effectLst>
                  <a:outerShdw blurRad="38100" dist="38100" dir="2700000" algn="tl">
                    <a:srgbClr val="000000">
                      <a:alpha val="43137"/>
                    </a:srgbClr>
                  </a:outerShdw>
                </a:effectLst>
              </a:rPr>
              <a:t> The Lord said to him, “Take for me a heifer, a goat, and a ram, each three years old, along with a dove and a young pigeon.”</a:t>
            </a:r>
          </a:p>
        </p:txBody>
      </p:sp>
      <p:sp>
        <p:nvSpPr>
          <p:cNvPr id="19468" name="WordArt 12"/>
          <p:cNvSpPr>
            <a:spLocks noChangeArrowheads="1" noChangeShapeType="1" noTextEdit="1"/>
          </p:cNvSpPr>
          <p:nvPr/>
        </p:nvSpPr>
        <p:spPr bwMode="auto">
          <a:xfrm>
            <a:off x="3415427" y="7518400"/>
            <a:ext cx="8348821" cy="1117600"/>
          </a:xfrm>
          <a:prstGeom prst="rect">
            <a:avLst/>
          </a:prstGeom>
        </p:spPr>
        <p:txBody>
          <a:bodyPr wrap="none" lIns="146031" tIns="73015" rIns="146031" bIns="73015" fromWordArt="1">
            <a:prstTxWarp prst="textSlantUp">
              <a:avLst>
                <a:gd name="adj" fmla="val 2532"/>
              </a:avLst>
            </a:prstTxWarp>
          </a:bodyPr>
          <a:lstStyle/>
          <a:p>
            <a:pPr algn="ctr"/>
            <a:r>
              <a:rPr lang="en-US" sz="5800" kern="10" dirty="0">
                <a:ln w="6350">
                  <a:solidFill>
                    <a:schemeClr val="tx1"/>
                  </a:solidFill>
                  <a:round/>
                  <a:headEnd/>
                  <a:tailEnd/>
                </a:ln>
                <a:gradFill rotWithShape="0">
                  <a:gsLst>
                    <a:gs pos="0">
                      <a:srgbClr val="FF0107"/>
                    </a:gs>
                    <a:gs pos="100000">
                      <a:srgbClr val="97010C"/>
                    </a:gs>
                  </a:gsLst>
                  <a:lin ang="5400000" scaled="1"/>
                </a:gradFill>
                <a:effectLst>
                  <a:outerShdw dist="53882" dir="2700000" algn="ctr" rotWithShape="0">
                    <a:srgbClr val="9999FF">
                      <a:alpha val="80000"/>
                    </a:srgbClr>
                  </a:outerShdw>
                </a:effectLst>
                <a:latin typeface="Comic Sans MS"/>
              </a:rPr>
              <a:t>BLOOD</a:t>
            </a:r>
          </a:p>
        </p:txBody>
      </p:sp>
      <p:sp>
        <p:nvSpPr>
          <p:cNvPr id="19469" name="WordArt 13"/>
          <p:cNvSpPr>
            <a:spLocks noChangeArrowheads="1" noChangeShapeType="1" noTextEdit="1"/>
          </p:cNvSpPr>
          <p:nvPr/>
        </p:nvSpPr>
        <p:spPr bwMode="auto">
          <a:xfrm>
            <a:off x="3415427" y="5283200"/>
            <a:ext cx="8348821" cy="1117600"/>
          </a:xfrm>
          <a:prstGeom prst="rect">
            <a:avLst/>
          </a:prstGeom>
        </p:spPr>
        <p:txBody>
          <a:bodyPr wrap="none" lIns="146031" tIns="73015" rIns="146031" bIns="73015" fromWordArt="1">
            <a:prstTxWarp prst="textSlantUp">
              <a:avLst>
                <a:gd name="adj" fmla="val 2532"/>
              </a:avLst>
            </a:prstTxWarp>
          </a:bodyPr>
          <a:lstStyle/>
          <a:p>
            <a:pPr algn="ctr"/>
            <a:r>
              <a:rPr lang="en-US" sz="5800" kern="10" dirty="0">
                <a:ln w="6350">
                  <a:solidFill>
                    <a:schemeClr val="tx1"/>
                  </a:solidFill>
                  <a:round/>
                  <a:headEnd/>
                  <a:tailEnd/>
                </a:ln>
                <a:gradFill rotWithShape="0">
                  <a:gsLst>
                    <a:gs pos="0">
                      <a:srgbClr val="FF0107"/>
                    </a:gs>
                    <a:gs pos="100000">
                      <a:srgbClr val="97010C"/>
                    </a:gs>
                  </a:gsLst>
                  <a:lin ang="5400000" scaled="1"/>
                </a:gradFill>
                <a:effectLst>
                  <a:outerShdw dist="53882" dir="2700000" algn="ctr" rotWithShape="0">
                    <a:srgbClr val="9999FF">
                      <a:alpha val="80000"/>
                    </a:srgbClr>
                  </a:outerShdw>
                </a:effectLst>
                <a:latin typeface="Comic Sans MS"/>
              </a:rPr>
              <a:t>BLOOD</a:t>
            </a:r>
          </a:p>
        </p:txBody>
      </p:sp>
      <p:sp>
        <p:nvSpPr>
          <p:cNvPr id="19470" name="Text Box 14"/>
          <p:cNvSpPr txBox="1">
            <a:spLocks noChangeArrowheads="1"/>
          </p:cNvSpPr>
          <p:nvPr/>
        </p:nvSpPr>
        <p:spPr bwMode="auto">
          <a:xfrm>
            <a:off x="379493" y="5384802"/>
            <a:ext cx="2403449"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Bernie</a:t>
            </a:r>
          </a:p>
        </p:txBody>
      </p:sp>
      <p:sp>
        <p:nvSpPr>
          <p:cNvPr id="19471" name="Text Box 15"/>
          <p:cNvSpPr txBox="1">
            <a:spLocks noChangeArrowheads="1"/>
          </p:cNvSpPr>
          <p:nvPr/>
        </p:nvSpPr>
        <p:spPr bwMode="auto">
          <a:xfrm>
            <a:off x="505989" y="8128002"/>
            <a:ext cx="2403449"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Julio</a:t>
            </a:r>
          </a:p>
        </p:txBody>
      </p:sp>
      <p:sp>
        <p:nvSpPr>
          <p:cNvPr id="19472" name="Text Box 16"/>
          <p:cNvSpPr txBox="1">
            <a:spLocks noChangeArrowheads="1"/>
          </p:cNvSpPr>
          <p:nvPr/>
        </p:nvSpPr>
        <p:spPr bwMode="auto">
          <a:xfrm>
            <a:off x="2150456" y="6318252"/>
            <a:ext cx="9740291"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Bernie vows to keep his conditions</a:t>
            </a:r>
          </a:p>
        </p:txBody>
      </p:sp>
      <p:sp>
        <p:nvSpPr>
          <p:cNvPr id="19473" name="Text Box 17"/>
          <p:cNvSpPr txBox="1">
            <a:spLocks noChangeArrowheads="1"/>
          </p:cNvSpPr>
          <p:nvPr/>
        </p:nvSpPr>
        <p:spPr bwMode="auto">
          <a:xfrm>
            <a:off x="2150456" y="6908800"/>
            <a:ext cx="9740291"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&amp; Julio vows to keep his conditions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9"/>
                                        </p:tgtEl>
                                        <p:attrNameLst>
                                          <p:attrName>style.visibility</p:attrName>
                                        </p:attrNameLst>
                                      </p:cBhvr>
                                      <p:to>
                                        <p:strVal val="visible"/>
                                      </p:to>
                                    </p:set>
                                    <p:anim calcmode="lin" valueType="num">
                                      <p:cBhvr>
                                        <p:cTn id="7" dur="500" fill="hold"/>
                                        <p:tgtEl>
                                          <p:spTgt spid="19469"/>
                                        </p:tgtEl>
                                        <p:attrNameLst>
                                          <p:attrName>ppt_w</p:attrName>
                                        </p:attrNameLst>
                                      </p:cBhvr>
                                      <p:tavLst>
                                        <p:tav tm="0">
                                          <p:val>
                                            <p:fltVal val="0"/>
                                          </p:val>
                                        </p:tav>
                                        <p:tav tm="100000">
                                          <p:val>
                                            <p:strVal val="#ppt_w"/>
                                          </p:val>
                                        </p:tav>
                                      </p:tavLst>
                                    </p:anim>
                                    <p:anim calcmode="lin" valueType="num">
                                      <p:cBhvr>
                                        <p:cTn id="8" dur="500" fill="hold"/>
                                        <p:tgtEl>
                                          <p:spTgt spid="1946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9468"/>
                                        </p:tgtEl>
                                        <p:attrNameLst>
                                          <p:attrName>style.visibility</p:attrName>
                                        </p:attrNameLst>
                                      </p:cBhvr>
                                      <p:to>
                                        <p:strVal val="visible"/>
                                      </p:to>
                                    </p:set>
                                    <p:anim calcmode="lin" valueType="num">
                                      <p:cBhvr>
                                        <p:cTn id="11" dur="500" fill="hold"/>
                                        <p:tgtEl>
                                          <p:spTgt spid="19468"/>
                                        </p:tgtEl>
                                        <p:attrNameLst>
                                          <p:attrName>ppt_w</p:attrName>
                                        </p:attrNameLst>
                                      </p:cBhvr>
                                      <p:tavLst>
                                        <p:tav tm="0">
                                          <p:val>
                                            <p:fltVal val="0"/>
                                          </p:val>
                                        </p:tav>
                                        <p:tav tm="100000">
                                          <p:val>
                                            <p:strVal val="#ppt_w"/>
                                          </p:val>
                                        </p:tav>
                                      </p:tavLst>
                                    </p:anim>
                                    <p:anim calcmode="lin" valueType="num">
                                      <p:cBhvr>
                                        <p:cTn id="12" dur="500" fill="hold"/>
                                        <p:tgtEl>
                                          <p:spTgt spid="1946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0 0.0 L 0.05834 -0.12222 " pathEditMode="relative" ptsTypes="AA">
                                      <p:cBhvr>
                                        <p:cTn id="22" dur="2000" fill="hold"/>
                                        <p:tgtEl>
                                          <p:spTgt spid="19471"/>
                                        </p:tgtEl>
                                        <p:attrNameLst>
                                          <p:attrName>ppt_x</p:attrName>
                                          <p:attrName>ppt_y</p:attrName>
                                        </p:attrNameLst>
                                      </p:cBhvr>
                                    </p:animMotion>
                                  </p:childTnLst>
                                </p:cTn>
                              </p:par>
                              <p:par>
                                <p:cTn id="23" presetID="0" presetClass="path" presetSubtype="0" accel="50000" decel="50000" fill="hold" grpId="1" nodeType="withEffect">
                                  <p:stCondLst>
                                    <p:cond delay="0"/>
                                  </p:stCondLst>
                                  <p:childTnLst>
                                    <p:animMotion origin="layout" path="M 0.0 0.0 L 0.06667 0.11111 " pathEditMode="relative" ptsTypes="AA">
                                      <p:cBhvr>
                                        <p:cTn id="24" dur="2000" fill="hold"/>
                                        <p:tgtEl>
                                          <p:spTgt spid="19470"/>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2" nodeType="clickEffect">
                                  <p:stCondLst>
                                    <p:cond delay="0"/>
                                  </p:stCondLst>
                                  <p:childTnLst>
                                    <p:animMotion origin="layout" path="M 0.06667 0.11111 L 0.80834 0.11111 " pathEditMode="relative" rAng="0" ptsTypes="AA">
                                      <p:cBhvr>
                                        <p:cTn id="28" dur="5000" fill="hold"/>
                                        <p:tgtEl>
                                          <p:spTgt spid="19470"/>
                                        </p:tgtEl>
                                        <p:attrNameLst>
                                          <p:attrName>ppt_x</p:attrName>
                                          <p:attrName>ppt_y</p:attrName>
                                        </p:attrNameLst>
                                      </p:cBhvr>
                                      <p:rCtr x="371" y="0"/>
                                    </p:animMotion>
                                  </p:childTnLst>
                                </p:cTn>
                              </p:par>
                              <p:par>
                                <p:cTn id="29" presetID="63" presetClass="path" presetSubtype="0" accel="50000" decel="50000" fill="hold" grpId="2" nodeType="withEffect">
                                  <p:stCondLst>
                                    <p:cond delay="0"/>
                                  </p:stCondLst>
                                  <p:childTnLst>
                                    <p:animMotion origin="layout" path="M 0.05833 -0.12222 L 0.79583 -0.12662 " pathEditMode="relative" rAng="0" ptsTypes="AA">
                                      <p:cBhvr>
                                        <p:cTn id="30" dur="5000" fill="hold"/>
                                        <p:tgtEl>
                                          <p:spTgt spid="19471"/>
                                        </p:tgtEl>
                                        <p:attrNameLst>
                                          <p:attrName>ppt_x</p:attrName>
                                          <p:attrName>ppt_y</p:attrName>
                                        </p:attrNameLst>
                                      </p:cBhvr>
                                      <p:rCtr x="369" y="-2"/>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472"/>
                                        </p:tgtEl>
                                        <p:attrNameLst>
                                          <p:attrName>style.visibility</p:attrName>
                                        </p:attrNameLst>
                                      </p:cBhvr>
                                      <p:to>
                                        <p:strVal val="visible"/>
                                      </p:to>
                                    </p:set>
                                    <p:animEffect transition="in" filter="wipe(left)">
                                      <p:cBhvr>
                                        <p:cTn id="35" dur="500"/>
                                        <p:tgtEl>
                                          <p:spTgt spid="1947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473"/>
                                        </p:tgtEl>
                                        <p:attrNameLst>
                                          <p:attrName>style.visibility</p:attrName>
                                        </p:attrNameLst>
                                      </p:cBhvr>
                                      <p:to>
                                        <p:strVal val="visible"/>
                                      </p:to>
                                    </p:set>
                                    <p:animEffect transition="in" filter="wipe(left)">
                                      <p:cBhvr>
                                        <p:cTn id="40" dur="500"/>
                                        <p:tgtEl>
                                          <p:spTgt spid="19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animBg="1"/>
      <p:bldP spid="19469" grpId="0" animBg="1"/>
      <p:bldP spid="19470" grpId="0"/>
      <p:bldP spid="19470" grpId="1"/>
      <p:bldP spid="19470" grpId="2"/>
      <p:bldP spid="19471" grpId="0"/>
      <p:bldP spid="19471" grpId="1"/>
      <p:bldP spid="19471" grpId="2"/>
      <p:bldP spid="19472" grpId="0"/>
      <p:bldP spid="194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2"/>
          </p:nvPr>
        </p:nvSpPr>
        <p:spPr/>
        <p:txBody>
          <a:bodyPr/>
          <a:lstStyle/>
          <a:p>
            <a:fld id="{F15C5D94-BAFC-4032-B903-B43B61964DD2}" type="slidenum">
              <a:rPr lang="en-US"/>
              <a:pPr/>
              <a:t>2</a:t>
            </a:fld>
            <a:endParaRPr lang="en-US"/>
          </a:p>
        </p:txBody>
      </p:sp>
      <p:graphicFrame>
        <p:nvGraphicFramePr>
          <p:cNvPr id="79876" name="Object 4"/>
          <p:cNvGraphicFramePr>
            <a:graphicFrameLocks noChangeAspect="1"/>
          </p:cNvGraphicFramePr>
          <p:nvPr>
            <p:extLst>
              <p:ext uri="{D42A27DB-BD31-4B8C-83A1-F6EECF244321}">
                <p14:modId xmlns:p14="http://schemas.microsoft.com/office/powerpoint/2010/main" val="3050258780"/>
              </p:ext>
            </p:extLst>
          </p:nvPr>
        </p:nvGraphicFramePr>
        <p:xfrm>
          <a:off x="-105414" y="0"/>
          <a:ext cx="15285089" cy="9135533"/>
        </p:xfrm>
        <a:graphic>
          <a:graphicData uri="http://schemas.openxmlformats.org/presentationml/2006/ole">
            <mc:AlternateContent xmlns:mc="http://schemas.openxmlformats.org/markup-compatibility/2006">
              <mc:Choice xmlns:v="urn:schemas-microsoft-com:vml" Requires="v">
                <p:oleObj spid="_x0000_s64555" name="Drawing" r:id="rId4" imgW="9220812" imgH="6857505" progId="Presentations.Drawing.14">
                  <p:embed/>
                </p:oleObj>
              </mc:Choice>
              <mc:Fallback>
                <p:oleObj name="Drawing" r:id="rId4" imgW="9220812" imgH="6857505" progId="Presentations.Drawing.1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4" y="0"/>
                        <a:ext cx="15285089" cy="913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7" name="Text Box 5"/>
          <p:cNvSpPr txBox="1">
            <a:spLocks noChangeArrowheads="1"/>
          </p:cNvSpPr>
          <p:nvPr/>
        </p:nvSpPr>
        <p:spPr bwMode="auto">
          <a:xfrm>
            <a:off x="429570" y="374656"/>
            <a:ext cx="14067553" cy="1740727"/>
          </a:xfrm>
          <a:prstGeom prst="rect">
            <a:avLst/>
          </a:prstGeom>
          <a:gradFill rotWithShape="1">
            <a:gsLst>
              <a:gs pos="0">
                <a:schemeClr val="hlink">
                  <a:alpha val="67000"/>
                </a:schemeClr>
              </a:gs>
              <a:gs pos="100000">
                <a:srgbClr val="000066">
                  <a:alpha val="49001"/>
                </a:srgbClr>
              </a:gs>
            </a:gsLst>
            <a:lin ang="5400000" scaled="1"/>
          </a:gradFill>
          <a:ln w="9525">
            <a:noFill/>
            <a:miter lim="800000"/>
            <a:headEnd/>
            <a:tailEnd/>
          </a:ln>
          <a:effectLst/>
        </p:spPr>
        <p:txBody>
          <a:bodyPr lIns="138930" tIns="69466" rIns="138930" bIns="69466">
            <a:spAutoFit/>
          </a:bodyPr>
          <a:lstStyle/>
          <a:p>
            <a:pPr>
              <a:spcBef>
                <a:spcPct val="50000"/>
              </a:spcBef>
            </a:pPr>
            <a:r>
              <a:rPr lang="en-US" dirty="0">
                <a:effectLst>
                  <a:outerShdw blurRad="38100" dist="38100" dir="2700000" algn="tl">
                    <a:srgbClr val="000000">
                      <a:alpha val="43137"/>
                    </a:srgbClr>
                  </a:outerShdw>
                </a:effectLst>
              </a:rPr>
              <a:t>5A God’s Word of Judgment comes upon the families which settle . . .  10:1--11:9</a:t>
            </a:r>
          </a:p>
        </p:txBody>
      </p:sp>
      <p:sp>
        <p:nvSpPr>
          <p:cNvPr id="79878" name="Text Box 6"/>
          <p:cNvSpPr txBox="1">
            <a:spLocks noChangeArrowheads="1"/>
          </p:cNvSpPr>
          <p:nvPr/>
        </p:nvSpPr>
        <p:spPr bwMode="auto">
          <a:xfrm>
            <a:off x="353142" y="2413004"/>
            <a:ext cx="14320548" cy="940508"/>
          </a:xfrm>
          <a:prstGeom prst="rect">
            <a:avLst/>
          </a:prstGeom>
          <a:solidFill>
            <a:schemeClr val="tx1">
              <a:alpha val="70000"/>
            </a:schemeClr>
          </a:solidFill>
          <a:ln w="9525">
            <a:noFill/>
            <a:miter lim="800000"/>
            <a:headEnd/>
            <a:tailEnd/>
          </a:ln>
          <a:effectLst/>
        </p:spPr>
        <p:txBody>
          <a:bodyPr lIns="138930" tIns="69466" rIns="138930" bIns="69466">
            <a:spAutoFit/>
          </a:bodyPr>
          <a:lstStyle/>
          <a:p>
            <a:r>
              <a:rPr lang="en-US" dirty="0" smtClean="0">
                <a:effectLst>
                  <a:outerShdw blurRad="38100" dist="38100" dir="2700000" algn="tl">
                    <a:srgbClr val="000000">
                      <a:alpha val="43137"/>
                    </a:srgbClr>
                  </a:outerShdw>
                </a:effectLst>
              </a:rPr>
              <a:t>Which was more devastating: Flood or Babel?</a:t>
            </a:r>
            <a:endParaRPr lang="en-US" dirty="0">
              <a:effectLst>
                <a:outerShdw blurRad="38100" dist="38100" dir="2700000" algn="tl">
                  <a:srgbClr val="000000">
                    <a:alpha val="43137"/>
                  </a:srgbClr>
                </a:outerShdw>
              </a:effectLst>
            </a:endParaRPr>
          </a:p>
        </p:txBody>
      </p:sp>
      <p:sp>
        <p:nvSpPr>
          <p:cNvPr id="2" name="TextBox 1"/>
          <p:cNvSpPr txBox="1"/>
          <p:nvPr/>
        </p:nvSpPr>
        <p:spPr>
          <a:xfrm>
            <a:off x="503237" y="3429000"/>
            <a:ext cx="13944600" cy="5693854"/>
          </a:xfrm>
          <a:prstGeom prst="rect">
            <a:avLst/>
          </a:prstGeom>
          <a:solidFill>
            <a:schemeClr val="tx1">
              <a:alpha val="64000"/>
            </a:schemeClr>
          </a:solidFill>
        </p:spPr>
        <p:txBody>
          <a:bodyPr wrap="square" lIns="91426" tIns="45714" rIns="91426" bIns="45714" rtlCol="0">
            <a:spAutoFit/>
          </a:bodyPr>
          <a:lstStyle/>
          <a:p>
            <a:pPr marL="685701" indent="-685701">
              <a:buFont typeface="Arial" pitchFamily="34" charset="0"/>
              <a:buChar char="•"/>
            </a:pPr>
            <a:r>
              <a:rPr lang="en-US" dirty="0" smtClean="0">
                <a:effectLst>
                  <a:outerShdw blurRad="38100" dist="38100" dir="2700000" algn="tl">
                    <a:srgbClr val="000000">
                      <a:alpha val="43137"/>
                    </a:srgbClr>
                  </a:outerShdw>
                </a:effectLst>
              </a:rPr>
              <a:t>The languages force a dispersal into divided nations. </a:t>
            </a:r>
          </a:p>
          <a:p>
            <a:pPr marL="685701" indent="-685701">
              <a:buFont typeface="Arial" pitchFamily="34" charset="0"/>
              <a:buChar char="•"/>
            </a:pPr>
            <a:r>
              <a:rPr lang="en-US" dirty="0" smtClean="0">
                <a:effectLst>
                  <a:outerShdw blurRad="38100" dist="38100" dir="2700000" algn="tl">
                    <a:srgbClr val="000000">
                      <a:alpha val="43137"/>
                    </a:srgbClr>
                  </a:outerShdw>
                </a:effectLst>
              </a:rPr>
              <a:t>They are necessary to prevent further world-wide unity </a:t>
            </a:r>
            <a:r>
              <a:rPr lang="en-US" i="1" dirty="0" smtClean="0">
                <a:effectLst>
                  <a:outerShdw blurRad="38100" dist="38100" dir="2700000" algn="tl">
                    <a:srgbClr val="000000">
                      <a:alpha val="43137"/>
                    </a:srgbClr>
                  </a:outerShdw>
                </a:effectLst>
              </a:rPr>
              <a:t>against</a:t>
            </a:r>
            <a:r>
              <a:rPr lang="en-US" dirty="0" smtClean="0">
                <a:effectLst>
                  <a:outerShdw blurRad="38100" dist="38100" dir="2700000" algn="tl">
                    <a:srgbClr val="000000">
                      <a:alpha val="43137"/>
                    </a:srgbClr>
                  </a:outerShdw>
                </a:effectLst>
              </a:rPr>
              <a:t> God, </a:t>
            </a:r>
          </a:p>
          <a:p>
            <a:pPr marL="685701" indent="-685701">
              <a:buFont typeface="Arial" pitchFamily="34" charset="0"/>
              <a:buChar char="•"/>
            </a:pPr>
            <a:r>
              <a:rPr lang="en-US" dirty="0" smtClean="0">
                <a:effectLst>
                  <a:outerShdw blurRad="38100" dist="38100" dir="2700000" algn="tl">
                    <a:srgbClr val="000000">
                      <a:alpha val="43137"/>
                    </a:srgbClr>
                  </a:outerShdw>
                </a:effectLst>
              </a:rPr>
              <a:t>but regrettable because they are so foreign to the vision of a single, life-celebrating community.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3866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8"/>
                                        </p:tgtEl>
                                        <p:attrNameLst>
                                          <p:attrName>style.visibility</p:attrName>
                                        </p:attrNameLst>
                                      </p:cBhvr>
                                      <p:to>
                                        <p:strVal val="visible"/>
                                      </p:to>
                                    </p:set>
                                    <p:animEffect transition="in" filter="fade">
                                      <p:cBhvr>
                                        <p:cTn id="7" dur="1000"/>
                                        <p:tgtEl>
                                          <p:spTgt spid="7987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nimBg="1"/>
      <p:bldP spid="2" grpId="0" uiExpand="1" build="p" bldLvl="5"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a:effectLst/>
        </p:spPr>
        <p:txBody>
          <a:bodyPr/>
          <a:lstStyle/>
          <a:p>
            <a:fld id="{726A2760-F4D0-4434-ACE0-D74FE501C8F6}" type="slidenum">
              <a:rPr lang="en-US">
                <a:effectLst>
                  <a:outerShdw blurRad="38100" dist="38100" dir="2700000" algn="tl">
                    <a:srgbClr val="000000">
                      <a:alpha val="43137"/>
                    </a:srgbClr>
                  </a:outerShdw>
                </a:effectLst>
              </a:rPr>
              <a:pPr/>
              <a:t>20</a:t>
            </a:fld>
            <a:endParaRPr lang="en-US">
              <a:effectLst>
                <a:outerShdw blurRad="38100" dist="38100" dir="2700000" algn="tl">
                  <a:srgbClr val="000000">
                    <a:alpha val="43137"/>
                  </a:srgbClr>
                </a:outerShdw>
              </a:effectLst>
            </a:endParaRPr>
          </a:p>
        </p:txBody>
      </p:sp>
      <p:sp>
        <p:nvSpPr>
          <p:cNvPr id="21506" name="Text Box 2"/>
          <p:cNvSpPr txBox="1">
            <a:spLocks noChangeArrowheads="1"/>
          </p:cNvSpPr>
          <p:nvPr/>
        </p:nvSpPr>
        <p:spPr bwMode="auto">
          <a:xfrm>
            <a:off x="505991" y="469903"/>
            <a:ext cx="14041199" cy="2117226"/>
          </a:xfrm>
          <a:prstGeom prst="rect">
            <a:avLst/>
          </a:prstGeom>
          <a:noFill/>
          <a:ln w="9525">
            <a:noFill/>
            <a:miter lim="800000"/>
            <a:headEnd/>
            <a:tailEnd/>
          </a:ln>
          <a:effectLst/>
        </p:spPr>
        <p:txBody>
          <a:bodyPr lIns="146031" tIns="73015" rIns="146031" bIns="73015">
            <a:spAutoFit/>
          </a:bodyPr>
          <a:lstStyle/>
          <a:p>
            <a:r>
              <a:rPr lang="en-US" sz="3200" dirty="0">
                <a:solidFill>
                  <a:schemeClr val="tx1"/>
                </a:solidFill>
                <a:effectLst>
                  <a:outerShdw blurRad="38100" dist="38100" dir="2700000" algn="tl">
                    <a:srgbClr val="000000">
                      <a:alpha val="43137"/>
                    </a:srgbClr>
                  </a:outerShdw>
                </a:effectLst>
              </a:rPr>
              <a:t>1A God’s Promise to Abraham...</a:t>
            </a:r>
          </a:p>
          <a:p>
            <a:r>
              <a:rPr lang="en-US" sz="3200" dirty="0">
                <a:solidFill>
                  <a:schemeClr val="tx1"/>
                </a:solidFill>
                <a:effectLst>
                  <a:outerShdw blurRad="38100" dist="38100" dir="2700000" algn="tl">
                    <a:srgbClr val="000000">
                      <a:alpha val="43137"/>
                    </a:srgbClr>
                  </a:outerShdw>
                </a:effectLst>
              </a:rPr>
              <a:t>    1B God Separates Abram from his natural...</a:t>
            </a:r>
          </a:p>
          <a:p>
            <a:r>
              <a:rPr lang="en-US" sz="3200" dirty="0">
                <a:solidFill>
                  <a:schemeClr val="tx1"/>
                </a:solidFill>
                <a:effectLst>
                  <a:outerShdw blurRad="38100" dist="38100" dir="2700000" algn="tl">
                    <a:srgbClr val="000000">
                      <a:alpha val="43137"/>
                    </a:srgbClr>
                  </a:outerShdw>
                </a:effectLst>
              </a:rPr>
              <a:t>    2B God Confirms His commitment to Bless...</a:t>
            </a:r>
          </a:p>
          <a:p>
            <a:r>
              <a:rPr lang="en-US" sz="3200" dirty="0">
                <a:solidFill>
                  <a:schemeClr val="tx1"/>
                </a:solidFill>
                <a:effectLst>
                  <a:outerShdw blurRad="38100" dist="38100" dir="2700000" algn="tl">
                    <a:srgbClr val="000000">
                      <a:alpha val="43137"/>
                    </a:srgbClr>
                  </a:outerShdw>
                </a:effectLst>
              </a:rPr>
              <a:t>        1C God restates and expands the promise</a:t>
            </a:r>
          </a:p>
        </p:txBody>
      </p:sp>
      <p:sp>
        <p:nvSpPr>
          <p:cNvPr id="21507" name="Text Box 3"/>
          <p:cNvSpPr txBox="1">
            <a:spLocks noChangeArrowheads="1"/>
          </p:cNvSpPr>
          <p:nvPr/>
        </p:nvSpPr>
        <p:spPr bwMode="auto">
          <a:xfrm>
            <a:off x="758984" y="2620437"/>
            <a:ext cx="14041199" cy="2609669"/>
          </a:xfrm>
          <a:prstGeom prst="rect">
            <a:avLst/>
          </a:prstGeom>
          <a:noFill/>
          <a:ln w="9525">
            <a:noFill/>
            <a:miter lim="800000"/>
            <a:headEnd/>
            <a:tailEnd/>
          </a:ln>
          <a:effectLst/>
        </p:spPr>
        <p:txBody>
          <a:bodyPr lIns="146031" tIns="73015" rIns="146031" bIns="73015">
            <a:spAutoFit/>
          </a:bodyPr>
          <a:lstStyle/>
          <a:p>
            <a:r>
              <a:rPr lang="en-US" sz="3200" b="1" dirty="0">
                <a:solidFill>
                  <a:schemeClr val="tx1"/>
                </a:solidFill>
                <a:effectLst>
                  <a:outerShdw blurRad="38100" dist="38100" dir="2700000" algn="tl">
                    <a:srgbClr val="000000">
                      <a:alpha val="43137"/>
                    </a:srgbClr>
                  </a:outerShdw>
                </a:effectLst>
              </a:rPr>
              <a:t>15:7</a:t>
            </a:r>
            <a:r>
              <a:rPr lang="en-US" sz="3200" dirty="0">
                <a:solidFill>
                  <a:schemeClr val="tx1"/>
                </a:solidFill>
                <a:effectLst>
                  <a:outerShdw blurRad="38100" dist="38100" dir="2700000" algn="tl">
                    <a:srgbClr val="000000">
                      <a:alpha val="43137"/>
                    </a:srgbClr>
                  </a:outerShdw>
                </a:effectLst>
              </a:rPr>
              <a:t> The Lord said to him, “I am the Lord who brought you out from Ur of the Chaldeans to give you this land to possess.” </a:t>
            </a:r>
            <a:r>
              <a:rPr lang="en-US" sz="3200" b="1" dirty="0">
                <a:solidFill>
                  <a:schemeClr val="tx1"/>
                </a:solidFill>
                <a:effectLst>
                  <a:outerShdw blurRad="38100" dist="38100" dir="2700000" algn="tl">
                    <a:srgbClr val="000000">
                      <a:alpha val="43137"/>
                    </a:srgbClr>
                  </a:outerShdw>
                </a:effectLst>
              </a:rPr>
              <a:t>15:8</a:t>
            </a:r>
            <a:r>
              <a:rPr lang="en-US" sz="3200" dirty="0">
                <a:solidFill>
                  <a:schemeClr val="tx1"/>
                </a:solidFill>
                <a:effectLst>
                  <a:outerShdw blurRad="38100" dist="38100" dir="2700000" algn="tl">
                    <a:srgbClr val="000000">
                      <a:alpha val="43137"/>
                    </a:srgbClr>
                  </a:outerShdw>
                </a:effectLst>
              </a:rPr>
              <a:t> But Abram said, “O Sovereign Lord, by what can I know that I am to possess it?”</a:t>
            </a:r>
          </a:p>
          <a:p>
            <a:r>
              <a:rPr lang="en-US" sz="3200" b="1" dirty="0">
                <a:solidFill>
                  <a:schemeClr val="tx1"/>
                </a:solidFill>
                <a:effectLst>
                  <a:outerShdw blurRad="38100" dist="38100" dir="2700000" algn="tl">
                    <a:srgbClr val="000000">
                      <a:alpha val="43137"/>
                    </a:srgbClr>
                  </a:outerShdw>
                </a:effectLst>
              </a:rPr>
              <a:t>15:9</a:t>
            </a:r>
            <a:r>
              <a:rPr lang="en-US" sz="3200" dirty="0">
                <a:solidFill>
                  <a:schemeClr val="tx1"/>
                </a:solidFill>
                <a:effectLst>
                  <a:outerShdw blurRad="38100" dist="38100" dir="2700000" algn="tl">
                    <a:srgbClr val="000000">
                      <a:alpha val="43137"/>
                    </a:srgbClr>
                  </a:outerShdw>
                </a:effectLst>
              </a:rPr>
              <a:t> The Lord said to him, “Take for me a heifer, a goat, and a ram, each three years old, along with a dove and a young pigeon.”</a:t>
            </a:r>
          </a:p>
        </p:txBody>
      </p:sp>
      <p:sp>
        <p:nvSpPr>
          <p:cNvPr id="21508" name="WordArt 4"/>
          <p:cNvSpPr>
            <a:spLocks noChangeArrowheads="1" noChangeShapeType="1" noTextEdit="1"/>
          </p:cNvSpPr>
          <p:nvPr/>
        </p:nvSpPr>
        <p:spPr bwMode="auto">
          <a:xfrm>
            <a:off x="3415427" y="7518400"/>
            <a:ext cx="8348821" cy="1117600"/>
          </a:xfrm>
          <a:prstGeom prst="rect">
            <a:avLst/>
          </a:prstGeom>
        </p:spPr>
        <p:txBody>
          <a:bodyPr wrap="none" lIns="146031" tIns="73015" rIns="146031" bIns="73015" fromWordArt="1">
            <a:prstTxWarp prst="textSlantUp">
              <a:avLst>
                <a:gd name="adj" fmla="val 2532"/>
              </a:avLst>
            </a:prstTxWarp>
          </a:bodyPr>
          <a:lstStyle/>
          <a:p>
            <a:pPr algn="ctr"/>
            <a:r>
              <a:rPr lang="en-US" sz="5800" kern="10" dirty="0">
                <a:ln w="6350">
                  <a:solidFill>
                    <a:schemeClr val="tx1"/>
                  </a:solidFill>
                  <a:round/>
                  <a:headEnd/>
                  <a:tailEnd/>
                </a:ln>
                <a:gradFill rotWithShape="0">
                  <a:gsLst>
                    <a:gs pos="0">
                      <a:srgbClr val="FF0107"/>
                    </a:gs>
                    <a:gs pos="100000">
                      <a:srgbClr val="97010C"/>
                    </a:gs>
                  </a:gsLst>
                  <a:lin ang="5400000" scaled="1"/>
                </a:gradFill>
                <a:effectLst>
                  <a:outerShdw dist="53882" dir="2700000" algn="ctr" rotWithShape="0">
                    <a:srgbClr val="9999FF">
                      <a:alpha val="80000"/>
                    </a:srgbClr>
                  </a:outerShdw>
                </a:effectLst>
                <a:latin typeface="Comic Sans MS"/>
              </a:rPr>
              <a:t>BLOOD</a:t>
            </a:r>
          </a:p>
        </p:txBody>
      </p:sp>
      <p:sp>
        <p:nvSpPr>
          <p:cNvPr id="21509" name="WordArt 5"/>
          <p:cNvSpPr>
            <a:spLocks noChangeArrowheads="1" noChangeShapeType="1" noTextEdit="1"/>
          </p:cNvSpPr>
          <p:nvPr/>
        </p:nvSpPr>
        <p:spPr bwMode="auto">
          <a:xfrm>
            <a:off x="3415427" y="5283200"/>
            <a:ext cx="8348821" cy="1117600"/>
          </a:xfrm>
          <a:prstGeom prst="rect">
            <a:avLst/>
          </a:prstGeom>
        </p:spPr>
        <p:txBody>
          <a:bodyPr wrap="none" lIns="146031" tIns="73015" rIns="146031" bIns="73015" fromWordArt="1">
            <a:prstTxWarp prst="textSlantUp">
              <a:avLst>
                <a:gd name="adj" fmla="val 2532"/>
              </a:avLst>
            </a:prstTxWarp>
          </a:bodyPr>
          <a:lstStyle/>
          <a:p>
            <a:pPr algn="ctr"/>
            <a:r>
              <a:rPr lang="en-US" sz="5800" kern="10" dirty="0">
                <a:ln w="6350">
                  <a:solidFill>
                    <a:schemeClr val="tx1"/>
                  </a:solidFill>
                  <a:round/>
                  <a:headEnd/>
                  <a:tailEnd/>
                </a:ln>
                <a:gradFill rotWithShape="0">
                  <a:gsLst>
                    <a:gs pos="0">
                      <a:srgbClr val="FF0107"/>
                    </a:gs>
                    <a:gs pos="100000">
                      <a:srgbClr val="97010C"/>
                    </a:gs>
                  </a:gsLst>
                  <a:lin ang="5400000" scaled="1"/>
                </a:gradFill>
                <a:effectLst>
                  <a:outerShdw dist="53882" dir="2700000" algn="ctr" rotWithShape="0">
                    <a:srgbClr val="9999FF">
                      <a:alpha val="80000"/>
                    </a:srgbClr>
                  </a:outerShdw>
                </a:effectLst>
                <a:latin typeface="Comic Sans MS"/>
              </a:rPr>
              <a:t>BLOOD</a:t>
            </a:r>
          </a:p>
        </p:txBody>
      </p:sp>
      <p:sp>
        <p:nvSpPr>
          <p:cNvPr id="21510" name="Text Box 6"/>
          <p:cNvSpPr txBox="1">
            <a:spLocks noChangeArrowheads="1"/>
          </p:cNvSpPr>
          <p:nvPr/>
        </p:nvSpPr>
        <p:spPr bwMode="auto">
          <a:xfrm>
            <a:off x="379493" y="5384802"/>
            <a:ext cx="2403449"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Abram</a:t>
            </a:r>
          </a:p>
        </p:txBody>
      </p:sp>
      <p:sp>
        <p:nvSpPr>
          <p:cNvPr id="21511" name="Text Box 7"/>
          <p:cNvSpPr txBox="1">
            <a:spLocks noChangeArrowheads="1"/>
          </p:cNvSpPr>
          <p:nvPr/>
        </p:nvSpPr>
        <p:spPr bwMode="auto">
          <a:xfrm>
            <a:off x="505989" y="8128002"/>
            <a:ext cx="2403449"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God</a:t>
            </a:r>
          </a:p>
        </p:txBody>
      </p:sp>
      <p:sp>
        <p:nvSpPr>
          <p:cNvPr id="21512" name="Text Box 8"/>
          <p:cNvSpPr txBox="1">
            <a:spLocks noChangeArrowheads="1"/>
          </p:cNvSpPr>
          <p:nvPr/>
        </p:nvSpPr>
        <p:spPr bwMode="auto">
          <a:xfrm>
            <a:off x="2150456" y="6318252"/>
            <a:ext cx="9740291"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Abram vows to keep his conditions</a:t>
            </a:r>
          </a:p>
        </p:txBody>
      </p:sp>
      <p:sp>
        <p:nvSpPr>
          <p:cNvPr id="21513" name="Text Box 9"/>
          <p:cNvSpPr txBox="1">
            <a:spLocks noChangeArrowheads="1"/>
          </p:cNvSpPr>
          <p:nvPr/>
        </p:nvSpPr>
        <p:spPr bwMode="auto">
          <a:xfrm>
            <a:off x="2150456" y="6908800"/>
            <a:ext cx="9740291"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&amp; God vows to keep his conditions</a:t>
            </a:r>
          </a:p>
        </p:txBody>
      </p:sp>
      <p:sp>
        <p:nvSpPr>
          <p:cNvPr id="21514" name="WordArt 10"/>
          <p:cNvSpPr>
            <a:spLocks noChangeArrowheads="1" noChangeShapeType="1" noTextEdit="1"/>
          </p:cNvSpPr>
          <p:nvPr/>
        </p:nvSpPr>
        <p:spPr bwMode="auto">
          <a:xfrm>
            <a:off x="3668423" y="3657600"/>
            <a:ext cx="5669280" cy="5669280"/>
          </a:xfrm>
          <a:prstGeom prst="rect">
            <a:avLst/>
          </a:prstGeom>
        </p:spPr>
        <p:txBody>
          <a:bodyPr wrap="none" lIns="146031" tIns="73015" rIns="146031" bIns="73015" fromWordArt="1">
            <a:prstTxWarp prst="textSlantUp">
              <a:avLst>
                <a:gd name="adj" fmla="val 2532"/>
              </a:avLst>
            </a:prstTxWarp>
          </a:bodyPr>
          <a:lstStyle/>
          <a:p>
            <a:pPr algn="ctr"/>
            <a:r>
              <a:rPr lang="en-US" sz="5800" b="1" kern="10" dirty="0">
                <a:ln w="6350">
                  <a:solidFill>
                    <a:schemeClr val="tx1"/>
                  </a:solidFill>
                  <a:round/>
                  <a:headEnd/>
                  <a:tailEnd/>
                </a:ln>
                <a:gradFill rotWithShape="0">
                  <a:gsLst>
                    <a:gs pos="0">
                      <a:srgbClr val="FF0107"/>
                    </a:gs>
                    <a:gs pos="100000">
                      <a:srgbClr val="97010C"/>
                    </a:gs>
                  </a:gsLst>
                  <a:lin ang="5400000" scaled="1"/>
                </a:gradFill>
                <a:effectLst>
                  <a:outerShdw dist="53882" dir="2700000" algn="ctr" rotWithShape="0">
                    <a:srgbClr val="9999FF">
                      <a:alpha val="80000"/>
                    </a:srgbClr>
                  </a:outerShdw>
                </a:effectLst>
                <a:latin typeface="Wingdings 2"/>
              </a:rPr>
              <a:t>W</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0 0.0 L 0.05834 -0.12222 " pathEditMode="relative" ptsTypes="AA">
                                      <p:cBhvr>
                                        <p:cTn id="12" dur="500" fill="hold"/>
                                        <p:tgtEl>
                                          <p:spTgt spid="21511"/>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0 0.0 L 0.06667 0.11111 " pathEditMode="relative" ptsTypes="AA">
                                      <p:cBhvr>
                                        <p:cTn id="14" dur="500" fill="hold"/>
                                        <p:tgtEl>
                                          <p:spTgt spid="2151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2" nodeType="clickEffect">
                                  <p:stCondLst>
                                    <p:cond delay="0"/>
                                  </p:stCondLst>
                                  <p:childTnLst>
                                    <p:animMotion origin="layout" path="M 0.06667 0.11111 L 0.80834 0.11111 " pathEditMode="relative" rAng="0" ptsTypes="AA">
                                      <p:cBhvr>
                                        <p:cTn id="18" dur="2000" fill="hold"/>
                                        <p:tgtEl>
                                          <p:spTgt spid="21510"/>
                                        </p:tgtEl>
                                        <p:attrNameLst>
                                          <p:attrName>ppt_x</p:attrName>
                                          <p:attrName>ppt_y</p:attrName>
                                        </p:attrNameLst>
                                      </p:cBhvr>
                                      <p:rCtr x="371" y="0"/>
                                    </p:animMotion>
                                  </p:childTnLst>
                                </p:cTn>
                              </p:par>
                              <p:par>
                                <p:cTn id="19" presetID="63" presetClass="path" presetSubtype="0" accel="50000" decel="50000" fill="hold" grpId="2" nodeType="withEffect">
                                  <p:stCondLst>
                                    <p:cond delay="0"/>
                                  </p:stCondLst>
                                  <p:childTnLst>
                                    <p:animMotion origin="layout" path="M 0.05833 -0.12222 L 0.79583 -0.12662 " pathEditMode="relative" rAng="0" ptsTypes="AA">
                                      <p:cBhvr>
                                        <p:cTn id="20" dur="2000" fill="hold"/>
                                        <p:tgtEl>
                                          <p:spTgt spid="21511"/>
                                        </p:tgtEl>
                                        <p:attrNameLst>
                                          <p:attrName>ppt_x</p:attrName>
                                          <p:attrName>ppt_y</p:attrName>
                                        </p:attrNameLst>
                                      </p:cBhvr>
                                      <p:rCtr x="369" y="-2"/>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512"/>
                                        </p:tgtEl>
                                        <p:attrNameLst>
                                          <p:attrName>style.visibility</p:attrName>
                                        </p:attrNameLst>
                                      </p:cBhvr>
                                      <p:to>
                                        <p:strVal val="visible"/>
                                      </p:to>
                                    </p:set>
                                    <p:animEffect transition="in" filter="wipe(left)">
                                      <p:cBhvr>
                                        <p:cTn id="25" dur="500"/>
                                        <p:tgtEl>
                                          <p:spTgt spid="215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513"/>
                                        </p:tgtEl>
                                        <p:attrNameLst>
                                          <p:attrName>style.visibility</p:attrName>
                                        </p:attrNameLst>
                                      </p:cBhvr>
                                      <p:to>
                                        <p:strVal val="visible"/>
                                      </p:to>
                                    </p:set>
                                    <p:animEffect transition="in" filter="wipe(left)">
                                      <p:cBhvr>
                                        <p:cTn id="30" dur="500"/>
                                        <p:tgtEl>
                                          <p:spTgt spid="2151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iterate type="lt">
                                    <p:tmPct val="5000"/>
                                  </p:iterate>
                                  <p:childTnLst>
                                    <p:set>
                                      <p:cBhvr>
                                        <p:cTn id="34" dur="1" fill="hold">
                                          <p:stCondLst>
                                            <p:cond delay="0"/>
                                          </p:stCondLst>
                                        </p:cTn>
                                        <p:tgtEl>
                                          <p:spTgt spid="21514"/>
                                        </p:tgtEl>
                                        <p:attrNameLst>
                                          <p:attrName>style.visibility</p:attrName>
                                        </p:attrNameLst>
                                      </p:cBhvr>
                                      <p:to>
                                        <p:strVal val="visible"/>
                                      </p:to>
                                    </p:set>
                                    <p:anim calcmode="lin" valueType="num">
                                      <p:cBhvr>
                                        <p:cTn id="35" dur="1000" fill="hold"/>
                                        <p:tgtEl>
                                          <p:spTgt spid="21514"/>
                                        </p:tgtEl>
                                        <p:attrNameLst>
                                          <p:attrName>ppt_w</p:attrName>
                                        </p:attrNameLst>
                                      </p:cBhvr>
                                      <p:tavLst>
                                        <p:tav tm="0">
                                          <p:val>
                                            <p:fltVal val="0"/>
                                          </p:val>
                                        </p:tav>
                                        <p:tav tm="100000">
                                          <p:val>
                                            <p:strVal val="#ppt_w"/>
                                          </p:val>
                                        </p:tav>
                                      </p:tavLst>
                                    </p:anim>
                                    <p:anim calcmode="lin" valueType="num">
                                      <p:cBhvr>
                                        <p:cTn id="36" dur="1000" fill="hold"/>
                                        <p:tgtEl>
                                          <p:spTgt spid="21514"/>
                                        </p:tgtEl>
                                        <p:attrNameLst>
                                          <p:attrName>ppt_h</p:attrName>
                                        </p:attrNameLst>
                                      </p:cBhvr>
                                      <p:tavLst>
                                        <p:tav tm="0">
                                          <p:val>
                                            <p:fltVal val="0"/>
                                          </p:val>
                                        </p:tav>
                                        <p:tav tm="100000">
                                          <p:val>
                                            <p:strVal val="#ppt_h"/>
                                          </p:val>
                                        </p:tav>
                                      </p:tavLst>
                                    </p:anim>
                                    <p:anim calcmode="lin" valueType="num">
                                      <p:cBhvr>
                                        <p:cTn id="37" dur="1000" fill="hold"/>
                                        <p:tgtEl>
                                          <p:spTgt spid="21514"/>
                                        </p:tgtEl>
                                        <p:attrNameLst>
                                          <p:attrName>style.rotation</p:attrName>
                                        </p:attrNameLst>
                                      </p:cBhvr>
                                      <p:tavLst>
                                        <p:tav tm="0">
                                          <p:val>
                                            <p:fltVal val="90"/>
                                          </p:val>
                                        </p:tav>
                                        <p:tav tm="100000">
                                          <p:val>
                                            <p:fltVal val="0"/>
                                          </p:val>
                                        </p:tav>
                                      </p:tavLst>
                                    </p:anim>
                                    <p:animEffect transition="in" filter="fade">
                                      <p:cBhvr>
                                        <p:cTn id="38" dur="1000"/>
                                        <p:tgtEl>
                                          <p:spTgt spid="21514"/>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0" grpId="1"/>
      <p:bldP spid="21510" grpId="2"/>
      <p:bldP spid="21511" grpId="0"/>
      <p:bldP spid="21511" grpId="1"/>
      <p:bldP spid="21511" grpId="2"/>
      <p:bldP spid="21512" grpId="0"/>
      <p:bldP spid="21513" grpId="0"/>
      <p:bldP spid="215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A46C0DA9-1134-4146-98AF-616882EF522F}" type="slidenum">
              <a:rPr lang="en-US"/>
              <a:pPr/>
              <a:t>21</a:t>
            </a:fld>
            <a:endParaRPr lang="en-US"/>
          </a:p>
        </p:txBody>
      </p:sp>
      <p:sp>
        <p:nvSpPr>
          <p:cNvPr id="23563" name="WordArt 11"/>
          <p:cNvSpPr>
            <a:spLocks noChangeArrowheads="1" noChangeShapeType="1" noTextEdit="1"/>
          </p:cNvSpPr>
          <p:nvPr/>
        </p:nvSpPr>
        <p:spPr bwMode="auto">
          <a:xfrm>
            <a:off x="4680400" y="3505203"/>
            <a:ext cx="2276951" cy="5588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err="1">
                <a:ln w="9525">
                  <a:solidFill>
                    <a:srgbClr val="000000"/>
                  </a:solidFill>
                  <a:round/>
                  <a:headEnd/>
                  <a:tailEnd/>
                </a:ln>
                <a:solidFill>
                  <a:srgbClr val="FFFFFF"/>
                </a:solidFill>
                <a:latin typeface="Arial Black"/>
              </a:rPr>
              <a:t>Zzz</a:t>
            </a:r>
            <a:endParaRPr lang="en-US" sz="5800" kern="10" dirty="0">
              <a:ln w="9525">
                <a:solidFill>
                  <a:srgbClr val="000000"/>
                </a:solidFill>
                <a:round/>
                <a:headEnd/>
                <a:tailEnd/>
              </a:ln>
              <a:solidFill>
                <a:srgbClr val="FFFFFF"/>
              </a:solidFill>
              <a:latin typeface="Arial Black"/>
            </a:endParaRPr>
          </a:p>
        </p:txBody>
      </p:sp>
      <p:sp>
        <p:nvSpPr>
          <p:cNvPr id="23554" name="Text Box 2"/>
          <p:cNvSpPr txBox="1">
            <a:spLocks noChangeArrowheads="1"/>
          </p:cNvSpPr>
          <p:nvPr/>
        </p:nvSpPr>
        <p:spPr bwMode="auto">
          <a:xfrm>
            <a:off x="505991" y="469903"/>
            <a:ext cx="14041199" cy="2117226"/>
          </a:xfrm>
          <a:prstGeom prst="rect">
            <a:avLst/>
          </a:prstGeom>
          <a:noFill/>
          <a:ln w="9525">
            <a:noFill/>
            <a:miter lim="800000"/>
            <a:headEnd/>
            <a:tailEnd/>
          </a:ln>
          <a:effectLst/>
        </p:spPr>
        <p:txBody>
          <a:bodyPr lIns="146031" tIns="73015" rIns="146031" bIns="73015">
            <a:spAutoFit/>
          </a:bodyPr>
          <a:lstStyle/>
          <a:p>
            <a:r>
              <a:rPr lang="en-US" sz="3200" dirty="0">
                <a:solidFill>
                  <a:schemeClr val="tx1"/>
                </a:solidFill>
                <a:effectLst>
                  <a:outerShdw blurRad="38100" dist="38100" dir="2700000" algn="tl">
                    <a:srgbClr val="000000">
                      <a:alpha val="43137"/>
                    </a:srgbClr>
                  </a:outerShdw>
                </a:effectLst>
              </a:rPr>
              <a:t>1A God’s Promise to Abraham...</a:t>
            </a:r>
          </a:p>
          <a:p>
            <a:r>
              <a:rPr lang="en-US" sz="3200" dirty="0">
                <a:solidFill>
                  <a:schemeClr val="tx1"/>
                </a:solidFill>
                <a:effectLst>
                  <a:outerShdw blurRad="38100" dist="38100" dir="2700000" algn="tl">
                    <a:srgbClr val="000000">
                      <a:alpha val="43137"/>
                    </a:srgbClr>
                  </a:outerShdw>
                </a:effectLst>
              </a:rPr>
              <a:t>    1B God Separates Abram from his natural...</a:t>
            </a:r>
          </a:p>
          <a:p>
            <a:r>
              <a:rPr lang="en-US" sz="3200" dirty="0">
                <a:solidFill>
                  <a:schemeClr val="tx1"/>
                </a:solidFill>
                <a:effectLst>
                  <a:outerShdw blurRad="38100" dist="38100" dir="2700000" algn="tl">
                    <a:srgbClr val="000000">
                      <a:alpha val="43137"/>
                    </a:srgbClr>
                  </a:outerShdw>
                </a:effectLst>
              </a:rPr>
              <a:t>    2B God Confirms His commitment to Bless...</a:t>
            </a:r>
          </a:p>
          <a:p>
            <a:r>
              <a:rPr lang="en-US" sz="3200" dirty="0">
                <a:solidFill>
                  <a:schemeClr val="tx1"/>
                </a:solidFill>
                <a:effectLst>
                  <a:outerShdw blurRad="38100" dist="38100" dir="2700000" algn="tl">
                    <a:srgbClr val="000000">
                      <a:alpha val="43137"/>
                    </a:srgbClr>
                  </a:outerShdw>
                </a:effectLst>
              </a:rPr>
              <a:t>        1C God restates and expands the promise</a:t>
            </a:r>
          </a:p>
        </p:txBody>
      </p:sp>
      <p:sp>
        <p:nvSpPr>
          <p:cNvPr id="23556" name="WordArt 4"/>
          <p:cNvSpPr>
            <a:spLocks noChangeArrowheads="1" noChangeShapeType="1" noTextEdit="1"/>
          </p:cNvSpPr>
          <p:nvPr/>
        </p:nvSpPr>
        <p:spPr bwMode="auto">
          <a:xfrm>
            <a:off x="3415427" y="7518400"/>
            <a:ext cx="8348821" cy="1117600"/>
          </a:xfrm>
          <a:prstGeom prst="rect">
            <a:avLst/>
          </a:prstGeom>
        </p:spPr>
        <p:txBody>
          <a:bodyPr wrap="none" lIns="146031" tIns="73015" rIns="146031" bIns="73015" fromWordArt="1">
            <a:prstTxWarp prst="textSlantUp">
              <a:avLst>
                <a:gd name="adj" fmla="val 2532"/>
              </a:avLst>
            </a:prstTxWarp>
          </a:bodyPr>
          <a:lstStyle/>
          <a:p>
            <a:pPr algn="ctr"/>
            <a:r>
              <a:rPr lang="en-US" sz="5800" kern="10" dirty="0">
                <a:ln w="6350">
                  <a:solidFill>
                    <a:schemeClr val="tx1"/>
                  </a:solidFill>
                  <a:round/>
                  <a:headEnd/>
                  <a:tailEnd/>
                </a:ln>
                <a:gradFill rotWithShape="0">
                  <a:gsLst>
                    <a:gs pos="0">
                      <a:srgbClr val="FF0107"/>
                    </a:gs>
                    <a:gs pos="100000">
                      <a:srgbClr val="97010C"/>
                    </a:gs>
                  </a:gsLst>
                  <a:lin ang="5400000" scaled="1"/>
                </a:gradFill>
                <a:effectLst>
                  <a:outerShdw dist="53882" dir="2700000" algn="ctr" rotWithShape="0">
                    <a:srgbClr val="9999FF">
                      <a:alpha val="80000"/>
                    </a:srgbClr>
                  </a:outerShdw>
                </a:effectLst>
                <a:latin typeface="Comic Sans MS"/>
              </a:rPr>
              <a:t>BLOOD</a:t>
            </a:r>
          </a:p>
        </p:txBody>
      </p:sp>
      <p:sp>
        <p:nvSpPr>
          <p:cNvPr id="23557" name="WordArt 5"/>
          <p:cNvSpPr>
            <a:spLocks noChangeArrowheads="1" noChangeShapeType="1" noTextEdit="1"/>
          </p:cNvSpPr>
          <p:nvPr/>
        </p:nvSpPr>
        <p:spPr bwMode="auto">
          <a:xfrm>
            <a:off x="3415427" y="5283200"/>
            <a:ext cx="8348821" cy="1117600"/>
          </a:xfrm>
          <a:prstGeom prst="rect">
            <a:avLst/>
          </a:prstGeom>
        </p:spPr>
        <p:txBody>
          <a:bodyPr wrap="none" lIns="146031" tIns="73015" rIns="146031" bIns="73015" fromWordArt="1">
            <a:prstTxWarp prst="textSlantUp">
              <a:avLst>
                <a:gd name="adj" fmla="val 2532"/>
              </a:avLst>
            </a:prstTxWarp>
          </a:bodyPr>
          <a:lstStyle/>
          <a:p>
            <a:pPr algn="ctr"/>
            <a:r>
              <a:rPr lang="en-US" sz="5800" kern="10" dirty="0">
                <a:ln w="6350">
                  <a:solidFill>
                    <a:schemeClr val="tx1"/>
                  </a:solidFill>
                  <a:round/>
                  <a:headEnd/>
                  <a:tailEnd/>
                </a:ln>
                <a:gradFill rotWithShape="0">
                  <a:gsLst>
                    <a:gs pos="0">
                      <a:srgbClr val="FF0107"/>
                    </a:gs>
                    <a:gs pos="100000">
                      <a:srgbClr val="97010C"/>
                    </a:gs>
                  </a:gsLst>
                  <a:lin ang="5400000" scaled="1"/>
                </a:gradFill>
                <a:effectLst>
                  <a:outerShdw dist="53882" dir="2700000" algn="ctr" rotWithShape="0">
                    <a:srgbClr val="9999FF">
                      <a:alpha val="80000"/>
                    </a:srgbClr>
                  </a:outerShdw>
                </a:effectLst>
                <a:latin typeface="Comic Sans MS"/>
              </a:rPr>
              <a:t>BLOOD</a:t>
            </a:r>
          </a:p>
        </p:txBody>
      </p:sp>
      <p:sp>
        <p:nvSpPr>
          <p:cNvPr id="23558" name="Text Box 6"/>
          <p:cNvSpPr txBox="1">
            <a:spLocks noChangeArrowheads="1"/>
          </p:cNvSpPr>
          <p:nvPr/>
        </p:nvSpPr>
        <p:spPr bwMode="auto">
          <a:xfrm>
            <a:off x="379493" y="5384802"/>
            <a:ext cx="2403449"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Abram</a:t>
            </a:r>
          </a:p>
        </p:txBody>
      </p:sp>
      <p:sp>
        <p:nvSpPr>
          <p:cNvPr id="23559" name="Text Box 7"/>
          <p:cNvSpPr txBox="1">
            <a:spLocks noChangeArrowheads="1"/>
          </p:cNvSpPr>
          <p:nvPr/>
        </p:nvSpPr>
        <p:spPr bwMode="auto">
          <a:xfrm>
            <a:off x="505989" y="8128002"/>
            <a:ext cx="2403449"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God</a:t>
            </a:r>
          </a:p>
        </p:txBody>
      </p:sp>
      <p:sp>
        <p:nvSpPr>
          <p:cNvPr id="23561" name="Text Box 9"/>
          <p:cNvSpPr txBox="1">
            <a:spLocks noChangeArrowheads="1"/>
          </p:cNvSpPr>
          <p:nvPr/>
        </p:nvSpPr>
        <p:spPr bwMode="auto">
          <a:xfrm>
            <a:off x="2150456" y="6908800"/>
            <a:ext cx="9740291"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&amp; God vows to keep his conditions</a:t>
            </a:r>
          </a:p>
        </p:txBody>
      </p:sp>
      <p:sp>
        <p:nvSpPr>
          <p:cNvPr id="23564" name="Text Box 12"/>
          <p:cNvSpPr txBox="1">
            <a:spLocks noChangeArrowheads="1"/>
          </p:cNvSpPr>
          <p:nvPr/>
        </p:nvSpPr>
        <p:spPr bwMode="auto">
          <a:xfrm>
            <a:off x="2150456" y="6400802"/>
            <a:ext cx="9740291"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There are NO “human” conditions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0 0.0 L 0.05834 -0.12222 " pathEditMode="relative" ptsTypes="AA">
                                      <p:cBhvr>
                                        <p:cTn id="6" dur="500" fill="hold"/>
                                        <p:tgtEl>
                                          <p:spTgt spid="2355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3.33333E-6 -3.7037E-7 L 0.12083 -0.2044 " pathEditMode="relative" rAng="0" ptsTypes="AA">
                                      <p:cBhvr>
                                        <p:cTn id="10" dur="500" fill="hold"/>
                                        <p:tgtEl>
                                          <p:spTgt spid="23558"/>
                                        </p:tgtEl>
                                        <p:attrNameLst>
                                          <p:attrName>ppt_x</p:attrName>
                                          <p:attrName>ppt_y</p:attrName>
                                        </p:attrNameLst>
                                      </p:cBhvr>
                                      <p:rCtr x="6000" y="-10200"/>
                                    </p:animMotion>
                                  </p:childTnLst>
                                </p:cTn>
                              </p:par>
                            </p:childTnLst>
                          </p:cTn>
                        </p:par>
                      </p:childTnLst>
                    </p:cTn>
                  </p:par>
                  <p:par>
                    <p:cTn id="11" fill="hold">
                      <p:stCondLst>
                        <p:cond delay="indefinite"/>
                      </p:stCondLst>
                      <p:childTnLst>
                        <p:par>
                          <p:cTn id="12" fill="hold">
                            <p:stCondLst>
                              <p:cond delay="0"/>
                            </p:stCondLst>
                            <p:childTnLst>
                              <p:par>
                                <p:cTn id="13" presetID="53" presetClass="entr" presetSubtype="0" repeatCount="indefinite" fill="hold" grpId="0" nodeType="clickEffect">
                                  <p:stCondLst>
                                    <p:cond delay="0"/>
                                  </p:stCondLst>
                                  <p:childTnLst>
                                    <p:set>
                                      <p:cBhvr>
                                        <p:cTn id="14" dur="1" fill="hold">
                                          <p:stCondLst>
                                            <p:cond delay="0"/>
                                          </p:stCondLst>
                                        </p:cTn>
                                        <p:tgtEl>
                                          <p:spTgt spid="23563"/>
                                        </p:tgtEl>
                                        <p:attrNameLst>
                                          <p:attrName>style.visibility</p:attrName>
                                        </p:attrNameLst>
                                      </p:cBhvr>
                                      <p:to>
                                        <p:strVal val="visible"/>
                                      </p:to>
                                    </p:set>
                                    <p:anim calcmode="lin" valueType="num">
                                      <p:cBhvr>
                                        <p:cTn id="15" dur="2000" fill="hold"/>
                                        <p:tgtEl>
                                          <p:spTgt spid="23563"/>
                                        </p:tgtEl>
                                        <p:attrNameLst>
                                          <p:attrName>ppt_w</p:attrName>
                                        </p:attrNameLst>
                                      </p:cBhvr>
                                      <p:tavLst>
                                        <p:tav tm="0">
                                          <p:val>
                                            <p:fltVal val="0"/>
                                          </p:val>
                                        </p:tav>
                                        <p:tav tm="100000">
                                          <p:val>
                                            <p:strVal val="#ppt_w"/>
                                          </p:val>
                                        </p:tav>
                                      </p:tavLst>
                                    </p:anim>
                                    <p:anim calcmode="lin" valueType="num">
                                      <p:cBhvr>
                                        <p:cTn id="16" dur="2000" fill="hold"/>
                                        <p:tgtEl>
                                          <p:spTgt spid="23563"/>
                                        </p:tgtEl>
                                        <p:attrNameLst>
                                          <p:attrName>ppt_h</p:attrName>
                                        </p:attrNameLst>
                                      </p:cBhvr>
                                      <p:tavLst>
                                        <p:tav tm="0">
                                          <p:val>
                                            <p:fltVal val="0"/>
                                          </p:val>
                                        </p:tav>
                                        <p:tav tm="100000">
                                          <p:val>
                                            <p:strVal val="#ppt_h"/>
                                          </p:val>
                                        </p:tav>
                                      </p:tavLst>
                                    </p:anim>
                                    <p:animEffect transition="in" filter="fade">
                                      <p:cBhvr>
                                        <p:cTn id="17" dur="2000"/>
                                        <p:tgtEl>
                                          <p:spTgt spid="23563"/>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path" presetSubtype="0" decel="50000" fill="hold" grpId="2" nodeType="clickEffect">
                                  <p:stCondLst>
                                    <p:cond delay="0"/>
                                  </p:stCondLst>
                                  <p:childTnLst>
                                    <p:animMotion origin="layout" path="M 0.05833 -0.12222 L 0.79583 -0.12662 " pathEditMode="relative" rAng="0" ptsTypes="AA">
                                      <p:cBhvr>
                                        <p:cTn id="21" dur="2000" fill="hold"/>
                                        <p:tgtEl>
                                          <p:spTgt spid="23559"/>
                                        </p:tgtEl>
                                        <p:attrNameLst>
                                          <p:attrName>ppt_x</p:attrName>
                                          <p:attrName>ppt_y</p:attrName>
                                        </p:attrNameLst>
                                      </p:cBhvr>
                                      <p:rCtr x="36900" y="-200"/>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561"/>
                                        </p:tgtEl>
                                        <p:attrNameLst>
                                          <p:attrName>style.visibility</p:attrName>
                                        </p:attrNameLst>
                                      </p:cBhvr>
                                      <p:to>
                                        <p:strVal val="visible"/>
                                      </p:to>
                                    </p:set>
                                    <p:animEffect transition="in" filter="wipe(left)">
                                      <p:cBhvr>
                                        <p:cTn id="26" dur="500"/>
                                        <p:tgtEl>
                                          <p:spTgt spid="235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564"/>
                                        </p:tgtEl>
                                        <p:attrNameLst>
                                          <p:attrName>style.visibility</p:attrName>
                                        </p:attrNameLst>
                                      </p:cBhvr>
                                      <p:to>
                                        <p:strVal val="visible"/>
                                      </p:to>
                                    </p:set>
                                    <p:animEffect transition="in" filter="wipe(left)">
                                      <p:cBhvr>
                                        <p:cTn id="31" dur="5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animBg="1"/>
      <p:bldP spid="23558" grpId="1"/>
      <p:bldP spid="23559" grpId="1"/>
      <p:bldP spid="23559" grpId="2"/>
      <p:bldP spid="23561" grpId="0"/>
      <p:bldP spid="235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013A56A2-B14C-4B3E-A198-DDE99FD471B8}" type="slidenum">
              <a:rPr lang="en-US"/>
              <a:pPr/>
              <a:t>22</a:t>
            </a:fld>
            <a:endParaRPr lang="en-US"/>
          </a:p>
        </p:txBody>
      </p:sp>
      <p:sp>
        <p:nvSpPr>
          <p:cNvPr id="24579" name="Text Box 3"/>
          <p:cNvSpPr txBox="1">
            <a:spLocks noChangeArrowheads="1"/>
          </p:cNvSpPr>
          <p:nvPr/>
        </p:nvSpPr>
        <p:spPr bwMode="auto">
          <a:xfrm>
            <a:off x="505991" y="469903"/>
            <a:ext cx="14041199" cy="2486558"/>
          </a:xfrm>
          <a:prstGeom prst="rect">
            <a:avLst/>
          </a:prstGeom>
          <a:noFill/>
          <a:ln w="9525">
            <a:noFill/>
            <a:miter lim="800000"/>
            <a:headEnd/>
            <a:tailEnd/>
          </a:ln>
          <a:effectLst/>
        </p:spPr>
        <p:txBody>
          <a:bodyPr lIns="146031" tIns="73015" rIns="146031" bIns="73015">
            <a:spAutoFit/>
          </a:bodyPr>
          <a:lstStyle/>
          <a:p>
            <a:r>
              <a:rPr lang="en-US" sz="3800" dirty="0">
                <a:solidFill>
                  <a:schemeClr val="tx1"/>
                </a:solidFill>
                <a:effectLst>
                  <a:outerShdw blurRad="38100" dist="38100" dir="2700000" algn="tl">
                    <a:srgbClr val="000000">
                      <a:alpha val="43137"/>
                    </a:srgbClr>
                  </a:outerShdw>
                </a:effectLst>
              </a:rPr>
              <a:t>1A God’s Promise to Abraham...</a:t>
            </a:r>
          </a:p>
          <a:p>
            <a:r>
              <a:rPr lang="en-US" sz="3800" dirty="0">
                <a:solidFill>
                  <a:schemeClr val="tx1"/>
                </a:solidFill>
                <a:effectLst>
                  <a:outerShdw blurRad="38100" dist="38100" dir="2700000" algn="tl">
                    <a:srgbClr val="000000">
                      <a:alpha val="43137"/>
                    </a:srgbClr>
                  </a:outerShdw>
                </a:effectLst>
              </a:rPr>
              <a:t>    1B God Separates Abram from his natural...</a:t>
            </a:r>
          </a:p>
          <a:p>
            <a:r>
              <a:rPr lang="en-US" sz="3800" dirty="0">
                <a:solidFill>
                  <a:schemeClr val="tx1"/>
                </a:solidFill>
                <a:effectLst>
                  <a:outerShdw blurRad="38100" dist="38100" dir="2700000" algn="tl">
                    <a:srgbClr val="000000">
                      <a:alpha val="43137"/>
                    </a:srgbClr>
                  </a:outerShdw>
                </a:effectLst>
              </a:rPr>
              <a:t>    2B God Confirms His commitment to Bless...</a:t>
            </a:r>
          </a:p>
          <a:p>
            <a:r>
              <a:rPr lang="en-US" sz="3800" dirty="0">
                <a:solidFill>
                  <a:schemeClr val="tx1"/>
                </a:solidFill>
                <a:effectLst>
                  <a:outerShdw blurRad="38100" dist="38100" dir="2700000" algn="tl">
                    <a:srgbClr val="000000">
                      <a:alpha val="43137"/>
                    </a:srgbClr>
                  </a:outerShdw>
                </a:effectLst>
              </a:rPr>
              <a:t>        1C God restates and expands the promise</a:t>
            </a:r>
          </a:p>
        </p:txBody>
      </p:sp>
      <p:grpSp>
        <p:nvGrpSpPr>
          <p:cNvPr id="24588" name="Group 12"/>
          <p:cNvGrpSpPr>
            <a:grpSpLocks/>
          </p:cNvGrpSpPr>
          <p:nvPr/>
        </p:nvGrpSpPr>
        <p:grpSpPr bwMode="auto">
          <a:xfrm>
            <a:off x="2023957" y="6604005"/>
            <a:ext cx="10119783" cy="1517651"/>
            <a:chOff x="720" y="3120"/>
            <a:chExt cx="3840" cy="717"/>
          </a:xfrm>
        </p:grpSpPr>
        <p:sp>
          <p:nvSpPr>
            <p:cNvPr id="24586" name="Rectangle 10"/>
            <p:cNvSpPr>
              <a:spLocks noChangeArrowheads="1"/>
            </p:cNvSpPr>
            <p:nvPr/>
          </p:nvSpPr>
          <p:spPr bwMode="auto">
            <a:xfrm>
              <a:off x="720" y="3120"/>
              <a:ext cx="3840" cy="717"/>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anchor="ctr"/>
            <a:lstStyle/>
            <a:p>
              <a:pPr algn="ctr"/>
              <a:endParaRPr lang="en-US" sz="4600" dirty="0"/>
            </a:p>
          </p:txBody>
        </p:sp>
        <p:sp>
          <p:nvSpPr>
            <p:cNvPr id="24587" name="WordArt 11"/>
            <p:cNvSpPr>
              <a:spLocks noChangeArrowheads="1" noChangeShapeType="1" noTextEdit="1"/>
            </p:cNvSpPr>
            <p:nvPr/>
          </p:nvSpPr>
          <p:spPr bwMode="auto">
            <a:xfrm>
              <a:off x="1056" y="3205"/>
              <a:ext cx="3177" cy="539"/>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71842" dir="2700000" algn="ctr" rotWithShape="0">
                      <a:schemeClr val="tx1"/>
                    </a:outerShdw>
                  </a:effectLst>
                  <a:latin typeface="Arial Black"/>
                </a:rPr>
                <a:t>3:15</a:t>
              </a:r>
            </a:p>
          </p:txBody>
        </p:sp>
      </p:grpSp>
      <p:grpSp>
        <p:nvGrpSpPr>
          <p:cNvPr id="24595" name="Group 19"/>
          <p:cNvGrpSpPr>
            <a:grpSpLocks/>
          </p:cNvGrpSpPr>
          <p:nvPr/>
        </p:nvGrpSpPr>
        <p:grpSpPr bwMode="auto">
          <a:xfrm>
            <a:off x="1454719" y="5086353"/>
            <a:ext cx="11258259" cy="1517651"/>
            <a:chOff x="864" y="2352"/>
            <a:chExt cx="4272" cy="717"/>
          </a:xfrm>
        </p:grpSpPr>
        <p:sp>
          <p:nvSpPr>
            <p:cNvPr id="24590" name="Rectangle 14"/>
            <p:cNvSpPr>
              <a:spLocks noChangeArrowheads="1"/>
            </p:cNvSpPr>
            <p:nvPr/>
          </p:nvSpPr>
          <p:spPr bwMode="auto">
            <a:xfrm>
              <a:off x="864" y="2352"/>
              <a:ext cx="4272" cy="717"/>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anchor="ctr"/>
            <a:lstStyle/>
            <a:p>
              <a:pPr algn="ctr"/>
              <a:endParaRPr lang="en-US" sz="4600" dirty="0"/>
            </a:p>
          </p:txBody>
        </p:sp>
        <p:sp>
          <p:nvSpPr>
            <p:cNvPr id="24591" name="WordArt 15"/>
            <p:cNvSpPr>
              <a:spLocks noChangeArrowheads="1" noChangeShapeType="1" noTextEdit="1"/>
            </p:cNvSpPr>
            <p:nvPr/>
          </p:nvSpPr>
          <p:spPr bwMode="auto">
            <a:xfrm>
              <a:off x="1872" y="2441"/>
              <a:ext cx="2256" cy="539"/>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71842" dir="2700000" algn="ctr" rotWithShape="0">
                      <a:schemeClr val="tx1"/>
                    </a:outerShdw>
                  </a:effectLst>
                  <a:latin typeface="Arial Black"/>
                </a:rPr>
                <a:t>12</a:t>
              </a:r>
            </a:p>
          </p:txBody>
        </p:sp>
      </p:grpSp>
      <p:grpSp>
        <p:nvGrpSpPr>
          <p:cNvPr id="24596" name="Group 20"/>
          <p:cNvGrpSpPr>
            <a:grpSpLocks/>
          </p:cNvGrpSpPr>
          <p:nvPr/>
        </p:nvGrpSpPr>
        <p:grpSpPr bwMode="auto">
          <a:xfrm>
            <a:off x="885481" y="3556005"/>
            <a:ext cx="12396735" cy="1517651"/>
            <a:chOff x="864" y="1584"/>
            <a:chExt cx="4704" cy="717"/>
          </a:xfrm>
        </p:grpSpPr>
        <p:sp>
          <p:nvSpPr>
            <p:cNvPr id="24593" name="Rectangle 17"/>
            <p:cNvSpPr>
              <a:spLocks noChangeArrowheads="1"/>
            </p:cNvSpPr>
            <p:nvPr/>
          </p:nvSpPr>
          <p:spPr bwMode="auto">
            <a:xfrm>
              <a:off x="864" y="1584"/>
              <a:ext cx="4704" cy="717"/>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anchor="ctr"/>
            <a:lstStyle/>
            <a:p>
              <a:pPr algn="ctr"/>
              <a:endParaRPr lang="en-US" sz="4600" dirty="0"/>
            </a:p>
          </p:txBody>
        </p:sp>
        <p:sp>
          <p:nvSpPr>
            <p:cNvPr id="24594" name="WordArt 18"/>
            <p:cNvSpPr>
              <a:spLocks noChangeArrowheads="1" noChangeShapeType="1" noTextEdit="1"/>
            </p:cNvSpPr>
            <p:nvPr/>
          </p:nvSpPr>
          <p:spPr bwMode="auto">
            <a:xfrm>
              <a:off x="2208" y="1669"/>
              <a:ext cx="2016" cy="539"/>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71842" dir="2700000" algn="ctr" rotWithShape="0">
                      <a:schemeClr val="tx1"/>
                    </a:outerShdw>
                  </a:effectLst>
                  <a:latin typeface="Arial Black"/>
                </a:rPr>
                <a:t>15</a:t>
              </a:r>
            </a:p>
          </p:txBody>
        </p:sp>
      </p:gr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596"/>
                                        </p:tgtEl>
                                        <p:attrNameLst>
                                          <p:attrName>style.visibility</p:attrName>
                                        </p:attrNameLst>
                                      </p:cBhvr>
                                      <p:to>
                                        <p:strVal val="visible"/>
                                      </p:to>
                                    </p:set>
                                    <p:animEffect transition="in" filter="wipe(down)">
                                      <p:cBhvr>
                                        <p:cTn id="7" dur="580">
                                          <p:stCondLst>
                                            <p:cond delay="0"/>
                                          </p:stCondLst>
                                        </p:cTn>
                                        <p:tgtEl>
                                          <p:spTgt spid="24596"/>
                                        </p:tgtEl>
                                      </p:cBhvr>
                                    </p:animEffect>
                                    <p:anim calcmode="lin" valueType="num">
                                      <p:cBhvr>
                                        <p:cTn id="8" dur="1822" tmFilter="0,0; 0.14,0.36; 0.43,0.73; 0.71,0.91; 1.0,1.0">
                                          <p:stCondLst>
                                            <p:cond delay="0"/>
                                          </p:stCondLst>
                                        </p:cTn>
                                        <p:tgtEl>
                                          <p:spTgt spid="2459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59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59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59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596"/>
                                        </p:tgtEl>
                                        <p:attrNameLst>
                                          <p:attrName>ppt_y</p:attrName>
                                        </p:attrNameLst>
                                      </p:cBhvr>
                                      <p:tavLst>
                                        <p:tav tm="0" fmla="#ppt_y-sin(pi*$)/81">
                                          <p:val>
                                            <p:fltVal val="0"/>
                                          </p:val>
                                        </p:tav>
                                        <p:tav tm="100000">
                                          <p:val>
                                            <p:fltVal val="1"/>
                                          </p:val>
                                        </p:tav>
                                      </p:tavLst>
                                    </p:anim>
                                    <p:animScale>
                                      <p:cBhvr>
                                        <p:cTn id="13" dur="26">
                                          <p:stCondLst>
                                            <p:cond delay="650"/>
                                          </p:stCondLst>
                                        </p:cTn>
                                        <p:tgtEl>
                                          <p:spTgt spid="24596"/>
                                        </p:tgtEl>
                                      </p:cBhvr>
                                      <p:to x="100000" y="60000"/>
                                    </p:animScale>
                                    <p:animScale>
                                      <p:cBhvr>
                                        <p:cTn id="14" dur="166" decel="50000">
                                          <p:stCondLst>
                                            <p:cond delay="676"/>
                                          </p:stCondLst>
                                        </p:cTn>
                                        <p:tgtEl>
                                          <p:spTgt spid="24596"/>
                                        </p:tgtEl>
                                      </p:cBhvr>
                                      <p:to x="100000" y="100000"/>
                                    </p:animScale>
                                    <p:animScale>
                                      <p:cBhvr>
                                        <p:cTn id="15" dur="26">
                                          <p:stCondLst>
                                            <p:cond delay="1312"/>
                                          </p:stCondLst>
                                        </p:cTn>
                                        <p:tgtEl>
                                          <p:spTgt spid="24596"/>
                                        </p:tgtEl>
                                      </p:cBhvr>
                                      <p:to x="100000" y="80000"/>
                                    </p:animScale>
                                    <p:animScale>
                                      <p:cBhvr>
                                        <p:cTn id="16" dur="166" decel="50000">
                                          <p:stCondLst>
                                            <p:cond delay="1338"/>
                                          </p:stCondLst>
                                        </p:cTn>
                                        <p:tgtEl>
                                          <p:spTgt spid="24596"/>
                                        </p:tgtEl>
                                      </p:cBhvr>
                                      <p:to x="100000" y="100000"/>
                                    </p:animScale>
                                    <p:animScale>
                                      <p:cBhvr>
                                        <p:cTn id="17" dur="26">
                                          <p:stCondLst>
                                            <p:cond delay="1642"/>
                                          </p:stCondLst>
                                        </p:cTn>
                                        <p:tgtEl>
                                          <p:spTgt spid="24596"/>
                                        </p:tgtEl>
                                      </p:cBhvr>
                                      <p:to x="100000" y="90000"/>
                                    </p:animScale>
                                    <p:animScale>
                                      <p:cBhvr>
                                        <p:cTn id="18" dur="166" decel="50000">
                                          <p:stCondLst>
                                            <p:cond delay="1668"/>
                                          </p:stCondLst>
                                        </p:cTn>
                                        <p:tgtEl>
                                          <p:spTgt spid="24596"/>
                                        </p:tgtEl>
                                      </p:cBhvr>
                                      <p:to x="100000" y="100000"/>
                                    </p:animScale>
                                    <p:animScale>
                                      <p:cBhvr>
                                        <p:cTn id="19" dur="26">
                                          <p:stCondLst>
                                            <p:cond delay="1808"/>
                                          </p:stCondLst>
                                        </p:cTn>
                                        <p:tgtEl>
                                          <p:spTgt spid="24596"/>
                                        </p:tgtEl>
                                      </p:cBhvr>
                                      <p:to x="100000" y="95000"/>
                                    </p:animScale>
                                    <p:animScale>
                                      <p:cBhvr>
                                        <p:cTn id="20" dur="166" decel="50000">
                                          <p:stCondLst>
                                            <p:cond delay="1834"/>
                                          </p:stCondLst>
                                        </p:cTn>
                                        <p:tgtEl>
                                          <p:spTgt spid="245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86F2F6CE-2C7F-4EFF-A179-D65CFE70660B}" type="slidenum">
              <a:rPr lang="en-US"/>
              <a:pPr/>
              <a:t>23</a:t>
            </a:fld>
            <a:endParaRPr lang="en-US"/>
          </a:p>
        </p:txBody>
      </p:sp>
      <p:sp>
        <p:nvSpPr>
          <p:cNvPr id="25604" name="Text Box 4"/>
          <p:cNvSpPr txBox="1">
            <a:spLocks noChangeArrowheads="1"/>
          </p:cNvSpPr>
          <p:nvPr/>
        </p:nvSpPr>
        <p:spPr bwMode="auto">
          <a:xfrm>
            <a:off x="758985" y="609607"/>
            <a:ext cx="14167697" cy="2271114"/>
          </a:xfrm>
          <a:prstGeom prst="rect">
            <a:avLst/>
          </a:prstGeom>
          <a:noFill/>
          <a:ln w="9525">
            <a:noFill/>
            <a:miter lim="800000"/>
            <a:headEnd/>
            <a:tailEnd/>
          </a:ln>
          <a:effectLst/>
        </p:spPr>
        <p:txBody>
          <a:bodyPr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1C God restates and expands the promise, 15:1-21</a:t>
            </a:r>
          </a:p>
          <a:p>
            <a:r>
              <a:rPr lang="en-US" sz="4600" dirty="0">
                <a:solidFill>
                  <a:schemeClr val="tx1"/>
                </a:solidFill>
                <a:effectLst>
                  <a:outerShdw blurRad="38100" dist="38100" dir="2700000" algn="tl">
                    <a:srgbClr val="000000">
                      <a:alpha val="43137"/>
                    </a:srgbClr>
                  </a:outerShdw>
                </a:effectLst>
              </a:rPr>
              <a:t>2C God’s promise to Abraham conflicts... 16:1-15</a:t>
            </a:r>
          </a:p>
          <a:p>
            <a:r>
              <a:rPr lang="en-US" sz="4600" dirty="0">
                <a:solidFill>
                  <a:schemeClr val="tx1"/>
                </a:solidFill>
                <a:effectLst>
                  <a:outerShdw blurRad="38100" dist="38100" dir="2700000" algn="tl">
                    <a:srgbClr val="000000">
                      <a:alpha val="43137"/>
                    </a:srgbClr>
                  </a:outerShdw>
                </a:effectLst>
              </a:rPr>
              <a:t>3C God commands a sign of the promise,  17:1-27</a:t>
            </a:r>
          </a:p>
        </p:txBody>
      </p:sp>
      <p:sp>
        <p:nvSpPr>
          <p:cNvPr id="25605" name="Text Box 5"/>
          <p:cNvSpPr txBox="1">
            <a:spLocks noChangeArrowheads="1"/>
          </p:cNvSpPr>
          <p:nvPr/>
        </p:nvSpPr>
        <p:spPr bwMode="auto">
          <a:xfrm>
            <a:off x="1491620" y="3225806"/>
            <a:ext cx="11000056" cy="1563228"/>
          </a:xfrm>
          <a:prstGeom prst="rect">
            <a:avLst/>
          </a:prstGeom>
          <a:noFill/>
          <a:ln w="9525">
            <a:noFill/>
            <a:miter lim="800000"/>
            <a:headEnd/>
            <a:tailEnd/>
          </a:ln>
          <a:effectLst/>
        </p:spPr>
        <p:txBody>
          <a:bodyPr wrap="none"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Abraham’s response to his name change,</a:t>
            </a:r>
          </a:p>
          <a:p>
            <a:r>
              <a:rPr lang="en-US" sz="4600" dirty="0">
                <a:solidFill>
                  <a:schemeClr val="tx1"/>
                </a:solidFill>
                <a:effectLst>
                  <a:outerShdw blurRad="38100" dist="38100" dir="2700000" algn="tl">
                    <a:srgbClr val="000000">
                      <a:alpha val="43137"/>
                    </a:srgbClr>
                  </a:outerShdw>
                </a:effectLst>
              </a:rPr>
              <a:t>“Father of many nations”?</a:t>
            </a:r>
          </a:p>
        </p:txBody>
      </p:sp>
      <p:sp>
        <p:nvSpPr>
          <p:cNvPr id="25606" name="WordArt 6"/>
          <p:cNvSpPr>
            <a:spLocks noChangeArrowheads="1" noChangeShapeType="1" noTextEdit="1"/>
          </p:cNvSpPr>
          <p:nvPr/>
        </p:nvSpPr>
        <p:spPr bwMode="auto">
          <a:xfrm>
            <a:off x="1138476" y="5384800"/>
            <a:ext cx="6451362" cy="21336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Laughter</a:t>
            </a:r>
          </a:p>
        </p:txBody>
      </p:sp>
      <p:sp>
        <p:nvSpPr>
          <p:cNvPr id="25607" name="WordArt 7"/>
          <p:cNvSpPr>
            <a:spLocks noChangeArrowheads="1" noChangeShapeType="1" noTextEdit="1"/>
          </p:cNvSpPr>
          <p:nvPr/>
        </p:nvSpPr>
        <p:spPr bwMode="auto">
          <a:xfrm>
            <a:off x="8348823" y="5384800"/>
            <a:ext cx="5439384" cy="17272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 Isaac</a:t>
            </a:r>
          </a:p>
        </p:txBody>
      </p:sp>
      <p:sp>
        <p:nvSpPr>
          <p:cNvPr id="25609" name="Text Box 9"/>
          <p:cNvSpPr txBox="1">
            <a:spLocks noChangeArrowheads="1"/>
          </p:cNvSpPr>
          <p:nvPr/>
        </p:nvSpPr>
        <p:spPr bwMode="auto">
          <a:xfrm>
            <a:off x="1997610" y="7495121"/>
            <a:ext cx="3494909" cy="1132341"/>
          </a:xfrm>
          <a:prstGeom prst="rect">
            <a:avLst/>
          </a:prstGeom>
          <a:noFill/>
          <a:ln w="9525">
            <a:noFill/>
            <a:miter lim="800000"/>
            <a:headEnd/>
            <a:tailEnd/>
          </a:ln>
          <a:effectLst/>
        </p:spPr>
        <p:txBody>
          <a:bodyPr wrap="none" lIns="146031" tIns="73015" rIns="146031" bIns="73015">
            <a:spAutoFit/>
          </a:bodyPr>
          <a:lstStyle/>
          <a:p>
            <a:r>
              <a:rPr lang="en-US" sz="6400" dirty="0">
                <a:solidFill>
                  <a:schemeClr val="tx1"/>
                </a:solidFill>
                <a:effectLst>
                  <a:outerShdw blurRad="38100" dist="38100" dir="2700000" algn="tl">
                    <a:srgbClr val="000000">
                      <a:alpha val="43137"/>
                    </a:srgbClr>
                  </a:outerShdw>
                </a:effectLst>
              </a:rPr>
              <a:t>(English)</a:t>
            </a:r>
          </a:p>
        </p:txBody>
      </p:sp>
      <p:sp>
        <p:nvSpPr>
          <p:cNvPr id="25610" name="Text Box 10"/>
          <p:cNvSpPr txBox="1">
            <a:spLocks noChangeArrowheads="1"/>
          </p:cNvSpPr>
          <p:nvPr/>
        </p:nvSpPr>
        <p:spPr bwMode="auto">
          <a:xfrm>
            <a:off x="9866791" y="7518405"/>
            <a:ext cx="3696086" cy="1132341"/>
          </a:xfrm>
          <a:prstGeom prst="rect">
            <a:avLst/>
          </a:prstGeom>
          <a:noFill/>
          <a:ln w="9525">
            <a:noFill/>
            <a:miter lim="800000"/>
            <a:headEnd/>
            <a:tailEnd/>
          </a:ln>
          <a:effectLst/>
        </p:spPr>
        <p:txBody>
          <a:bodyPr wrap="none" lIns="146031" tIns="73015" rIns="146031" bIns="73015">
            <a:spAutoFit/>
          </a:bodyPr>
          <a:lstStyle/>
          <a:p>
            <a:r>
              <a:rPr lang="en-US" sz="6400" dirty="0">
                <a:solidFill>
                  <a:schemeClr val="tx1"/>
                </a:solidFill>
                <a:effectLst>
                  <a:outerShdw blurRad="38100" dist="38100" dir="2700000" algn="tl">
                    <a:srgbClr val="000000">
                      <a:alpha val="43137"/>
                    </a:srgbClr>
                  </a:outerShdw>
                </a:effectLst>
              </a:rPr>
              <a:t>(Hebrew)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5606"/>
                                        </p:tgtEl>
                                        <p:attrNameLst>
                                          <p:attrName>style.visibility</p:attrName>
                                        </p:attrNameLst>
                                      </p:cBhvr>
                                      <p:to>
                                        <p:strVal val="visible"/>
                                      </p:to>
                                    </p:set>
                                    <p:anim calcmode="lin" valueType="num">
                                      <p:cBhvr>
                                        <p:cTn id="19" dur="500" fill="hold"/>
                                        <p:tgtEl>
                                          <p:spTgt spid="25606"/>
                                        </p:tgtEl>
                                        <p:attrNameLst>
                                          <p:attrName>ppt_w</p:attrName>
                                        </p:attrNameLst>
                                      </p:cBhvr>
                                      <p:tavLst>
                                        <p:tav tm="0">
                                          <p:val>
                                            <p:fltVal val="0"/>
                                          </p:val>
                                        </p:tav>
                                        <p:tav tm="100000">
                                          <p:val>
                                            <p:strVal val="#ppt_w"/>
                                          </p:val>
                                        </p:tav>
                                      </p:tavLst>
                                    </p:anim>
                                    <p:anim calcmode="lin" valueType="num">
                                      <p:cBhvr>
                                        <p:cTn id="20" dur="500" fill="hold"/>
                                        <p:tgtEl>
                                          <p:spTgt spid="25606"/>
                                        </p:tgtEl>
                                        <p:attrNameLst>
                                          <p:attrName>ppt_h</p:attrName>
                                        </p:attrNameLst>
                                      </p:cBhvr>
                                      <p:tavLst>
                                        <p:tav tm="0">
                                          <p:val>
                                            <p:fltVal val="0"/>
                                          </p:val>
                                        </p:tav>
                                        <p:tav tm="100000">
                                          <p:val>
                                            <p:strVal val="#ppt_h"/>
                                          </p:val>
                                        </p:tav>
                                      </p:tavLst>
                                    </p:anim>
                                    <p:animEffect transition="in" filter="fade">
                                      <p:cBhvr>
                                        <p:cTn id="21" dur="500"/>
                                        <p:tgtEl>
                                          <p:spTgt spid="2560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60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56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5607"/>
                                        </p:tgtEl>
                                        <p:attrNameLst>
                                          <p:attrName>style.visibility</p:attrName>
                                        </p:attrNameLst>
                                      </p:cBhvr>
                                      <p:to>
                                        <p:strVal val="visible"/>
                                      </p:to>
                                    </p:set>
                                    <p:anim calcmode="lin" valueType="num">
                                      <p:cBhvr>
                                        <p:cTn id="32" dur="500" fill="hold"/>
                                        <p:tgtEl>
                                          <p:spTgt spid="25607"/>
                                        </p:tgtEl>
                                        <p:attrNameLst>
                                          <p:attrName>ppt_w</p:attrName>
                                        </p:attrNameLst>
                                      </p:cBhvr>
                                      <p:tavLst>
                                        <p:tav tm="0">
                                          <p:val>
                                            <p:fltVal val="0"/>
                                          </p:val>
                                        </p:tav>
                                        <p:tav tm="100000">
                                          <p:val>
                                            <p:strVal val="#ppt_w"/>
                                          </p:val>
                                        </p:tav>
                                      </p:tavLst>
                                    </p:anim>
                                    <p:anim calcmode="lin" valueType="num">
                                      <p:cBhvr>
                                        <p:cTn id="33" dur="500" fill="hold"/>
                                        <p:tgtEl>
                                          <p:spTgt spid="25607"/>
                                        </p:tgtEl>
                                        <p:attrNameLst>
                                          <p:attrName>ppt_h</p:attrName>
                                        </p:attrNameLst>
                                      </p:cBhvr>
                                      <p:tavLst>
                                        <p:tav tm="0">
                                          <p:val>
                                            <p:fltVal val="0"/>
                                          </p:val>
                                        </p:tav>
                                        <p:tav tm="100000">
                                          <p:val>
                                            <p:strVal val="#ppt_h"/>
                                          </p:val>
                                        </p:tav>
                                      </p:tavLst>
                                    </p:anim>
                                    <p:animEffect transition="in" filter="fade">
                                      <p:cBhvr>
                                        <p:cTn id="34"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06" grpId="0" animBg="1"/>
      <p:bldP spid="25607" grpId="0" animBg="1"/>
      <p:bldP spid="25609" grpId="0"/>
      <p:bldP spid="2561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fld id="{74C213C3-3432-4414-ABB6-87C73C739BD7}" type="slidenum">
              <a:rPr lang="en-US"/>
              <a:pPr/>
              <a:t>24</a:t>
            </a:fld>
            <a:endParaRPr lang="en-US"/>
          </a:p>
        </p:txBody>
      </p:sp>
      <p:sp>
        <p:nvSpPr>
          <p:cNvPr id="63490" name="Text Box 2"/>
          <p:cNvSpPr txBox="1">
            <a:spLocks noChangeArrowheads="1"/>
          </p:cNvSpPr>
          <p:nvPr/>
        </p:nvSpPr>
        <p:spPr bwMode="auto">
          <a:xfrm>
            <a:off x="758985" y="609603"/>
            <a:ext cx="14167697" cy="2979000"/>
          </a:xfrm>
          <a:prstGeom prst="rect">
            <a:avLst/>
          </a:prstGeom>
          <a:noFill/>
          <a:ln w="9525">
            <a:noFill/>
            <a:miter lim="800000"/>
            <a:headEnd/>
            <a:tailEnd/>
          </a:ln>
          <a:effectLst/>
        </p:spPr>
        <p:txBody>
          <a:bodyPr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1C God restates and expands the promise, 15:1-21</a:t>
            </a:r>
          </a:p>
          <a:p>
            <a:r>
              <a:rPr lang="en-US" sz="4600" dirty="0">
                <a:solidFill>
                  <a:schemeClr val="tx1"/>
                </a:solidFill>
                <a:effectLst>
                  <a:outerShdw blurRad="38100" dist="38100" dir="2700000" algn="tl">
                    <a:srgbClr val="000000">
                      <a:alpha val="43137"/>
                    </a:srgbClr>
                  </a:outerShdw>
                </a:effectLst>
              </a:rPr>
              <a:t>2C God’s promise to Abraham conflicts... 16:1-15</a:t>
            </a:r>
          </a:p>
          <a:p>
            <a:r>
              <a:rPr lang="en-US" sz="4600" dirty="0">
                <a:solidFill>
                  <a:schemeClr val="tx1"/>
                </a:solidFill>
                <a:effectLst>
                  <a:outerShdw blurRad="38100" dist="38100" dir="2700000" algn="tl">
                    <a:srgbClr val="000000">
                      <a:alpha val="43137"/>
                    </a:srgbClr>
                  </a:outerShdw>
                </a:effectLst>
              </a:rPr>
              <a:t>3C God commands a sign of the promise,  17:1-27</a:t>
            </a:r>
          </a:p>
          <a:p>
            <a:r>
              <a:rPr lang="en-US" sz="4600" dirty="0">
                <a:solidFill>
                  <a:schemeClr val="tx1"/>
                </a:solidFill>
                <a:effectLst>
                  <a:outerShdw blurRad="38100" dist="38100" dir="2700000" algn="tl">
                    <a:srgbClr val="000000">
                      <a:alpha val="43137"/>
                    </a:srgbClr>
                  </a:outerShdw>
                </a:effectLst>
              </a:rPr>
              <a:t>4C God separates a seed from the world, 18:1-19:29</a:t>
            </a:r>
          </a:p>
        </p:txBody>
      </p:sp>
      <p:grpSp>
        <p:nvGrpSpPr>
          <p:cNvPr id="63496" name="Group 8"/>
          <p:cNvGrpSpPr>
            <a:grpSpLocks/>
          </p:cNvGrpSpPr>
          <p:nvPr/>
        </p:nvGrpSpPr>
        <p:grpSpPr bwMode="auto">
          <a:xfrm>
            <a:off x="1138476" y="4165600"/>
            <a:ext cx="4047913" cy="3962400"/>
            <a:chOff x="720" y="672"/>
            <a:chExt cx="4608" cy="3312"/>
          </a:xfrm>
        </p:grpSpPr>
        <p:graphicFrame>
          <p:nvGraphicFramePr>
            <p:cNvPr id="63497" name="Object 9"/>
            <p:cNvGraphicFramePr>
              <a:graphicFrameLocks noChangeAspect="1"/>
            </p:cNvGraphicFramePr>
            <p:nvPr/>
          </p:nvGraphicFramePr>
          <p:xfrm>
            <a:off x="720" y="672"/>
            <a:ext cx="4608" cy="3312"/>
          </p:xfrm>
          <a:graphic>
            <a:graphicData uri="http://schemas.openxmlformats.org/presentationml/2006/ole">
              <mc:AlternateContent xmlns:mc="http://schemas.openxmlformats.org/markup-compatibility/2006">
                <mc:Choice xmlns:v="urn:schemas-microsoft-com:vml" Requires="v">
                  <p:oleObj spid="_x0000_s63543" name="Drawing" r:id="rId3" imgW="4587120" imgH="5555160" progId="Presentations.Drawing.14">
                    <p:embed/>
                  </p:oleObj>
                </mc:Choice>
                <mc:Fallback>
                  <p:oleObj name="Drawing" r:id="rId3" imgW="4587120" imgH="5555160" progId="Presentations.Drawing.14">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672"/>
                          <a:ext cx="46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8" name="Rectangle 10"/>
            <p:cNvSpPr>
              <a:spLocks noChangeArrowheads="1"/>
            </p:cNvSpPr>
            <p:nvPr/>
          </p:nvSpPr>
          <p:spPr bwMode="auto">
            <a:xfrm>
              <a:off x="1199" y="896"/>
              <a:ext cx="3601" cy="2819"/>
            </a:xfrm>
            <a:prstGeom prst="rect">
              <a:avLst/>
            </a:prstGeom>
            <a:noFill/>
            <a:ln w="57150">
              <a:solidFill>
                <a:schemeClr val="tx1"/>
              </a:solidFill>
              <a:miter lim="800000"/>
              <a:headEnd/>
              <a:tailEnd/>
            </a:ln>
            <a:effectLst/>
          </p:spPr>
          <p:txBody>
            <a:bodyPr wrap="none" anchor="ctr"/>
            <a:lstStyle/>
            <a:p>
              <a:endParaRPr lang="en-US"/>
            </a:p>
          </p:txBody>
        </p:sp>
        <p:sp>
          <p:nvSpPr>
            <p:cNvPr id="63499" name="WordArt 11"/>
            <p:cNvSpPr>
              <a:spLocks noChangeArrowheads="1" noChangeShapeType="1" noTextEdit="1"/>
            </p:cNvSpPr>
            <p:nvPr/>
          </p:nvSpPr>
          <p:spPr bwMode="auto">
            <a:xfrm>
              <a:off x="1579" y="1111"/>
              <a:ext cx="1917"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63500" name="WordArt 12"/>
            <p:cNvSpPr>
              <a:spLocks noChangeArrowheads="1" noChangeShapeType="1" noTextEdit="1"/>
            </p:cNvSpPr>
            <p:nvPr/>
          </p:nvSpPr>
          <p:spPr bwMode="auto">
            <a:xfrm>
              <a:off x="1579" y="2071"/>
              <a:ext cx="2787" cy="46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63501" name="WordArt 13"/>
            <p:cNvSpPr>
              <a:spLocks noChangeArrowheads="1" noChangeShapeType="1" noTextEdit="1"/>
            </p:cNvSpPr>
            <p:nvPr/>
          </p:nvSpPr>
          <p:spPr bwMode="auto">
            <a:xfrm>
              <a:off x="1579" y="3030"/>
              <a:ext cx="2963"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sp>
        <p:nvSpPr>
          <p:cNvPr id="63503" name="WordArt 15"/>
          <p:cNvSpPr>
            <a:spLocks noChangeArrowheads="1" noChangeShapeType="1" noTextEdit="1"/>
          </p:cNvSpPr>
          <p:nvPr/>
        </p:nvSpPr>
        <p:spPr bwMode="auto">
          <a:xfrm>
            <a:off x="5186392" y="5486400"/>
            <a:ext cx="774798" cy="1166285"/>
          </a:xfrm>
          <a:prstGeom prst="rect">
            <a:avLst/>
          </a:prstGeom>
        </p:spPr>
        <p:txBody>
          <a:bodyPr wrap="none" lIns="146031" tIns="73015" rIns="146031" bIns="73015" fromWordArt="1">
            <a:prstTxWarp prst="textCascadeUp">
              <a:avLst>
                <a:gd name="adj" fmla="val 10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5800" kern="10" dirty="0">
                <a:ln w="9525">
                  <a:round/>
                  <a:headEnd/>
                  <a:tailEnd/>
                </a:ln>
                <a:gradFill rotWithShape="0">
                  <a:gsLst>
                    <a:gs pos="0">
                      <a:srgbClr val="FFE701"/>
                    </a:gs>
                    <a:gs pos="100000">
                      <a:srgbClr val="FE3E02"/>
                    </a:gs>
                  </a:gsLst>
                  <a:lin ang="5400000" scaled="1"/>
                </a:gradFill>
                <a:latin typeface="Impact"/>
              </a:rPr>
              <a:t>VS</a:t>
            </a:r>
          </a:p>
        </p:txBody>
      </p:sp>
      <p:sp>
        <p:nvSpPr>
          <p:cNvPr id="63504" name="Text Box 16"/>
          <p:cNvSpPr txBox="1">
            <a:spLocks noChangeArrowheads="1"/>
          </p:cNvSpPr>
          <p:nvPr/>
        </p:nvSpPr>
        <p:spPr bwMode="auto">
          <a:xfrm>
            <a:off x="6830854" y="5080007"/>
            <a:ext cx="7589838" cy="2117226"/>
          </a:xfrm>
          <a:prstGeom prst="rect">
            <a:avLst/>
          </a:prstGeom>
          <a:noFill/>
          <a:ln w="9525">
            <a:noFill/>
            <a:miter lim="800000"/>
            <a:headEnd/>
            <a:tailEnd/>
          </a:ln>
          <a:effectLst/>
        </p:spPr>
        <p:txBody>
          <a:bodyPr lIns="146031" tIns="73015" rIns="146031" bIns="73015">
            <a:spAutoFit/>
          </a:bodyPr>
          <a:lstStyle/>
          <a:p>
            <a:r>
              <a:rPr lang="en-US" sz="6400" dirty="0">
                <a:solidFill>
                  <a:schemeClr val="tx1"/>
                </a:solidFill>
                <a:effectLst>
                  <a:outerShdw blurRad="38100" dist="38100" dir="2700000" algn="tl">
                    <a:srgbClr val="000000">
                      <a:alpha val="43137"/>
                    </a:srgbClr>
                  </a:outerShdw>
                </a:effectLst>
              </a:rPr>
              <a:t>Impatience</a:t>
            </a:r>
          </a:p>
          <a:p>
            <a:r>
              <a:rPr lang="en-US" sz="6400" dirty="0">
                <a:solidFill>
                  <a:schemeClr val="tx1"/>
                </a:solidFill>
                <a:effectLst>
                  <a:outerShdw blurRad="38100" dist="38100" dir="2700000" algn="tl">
                    <a:srgbClr val="000000">
                      <a:alpha val="43137"/>
                    </a:srgbClr>
                  </a:outerShdw>
                </a:effectLst>
              </a:rPr>
              <a:t>“Reinterpretation”</a:t>
            </a:r>
          </a:p>
        </p:txBody>
      </p:sp>
      <p:sp>
        <p:nvSpPr>
          <p:cNvPr id="63505" name="Text Box 17"/>
          <p:cNvSpPr txBox="1">
            <a:spLocks noChangeArrowheads="1"/>
          </p:cNvSpPr>
          <p:nvPr/>
        </p:nvSpPr>
        <p:spPr bwMode="auto">
          <a:xfrm>
            <a:off x="6830854" y="5080005"/>
            <a:ext cx="7589838" cy="1132341"/>
          </a:xfrm>
          <a:prstGeom prst="rect">
            <a:avLst/>
          </a:prstGeom>
          <a:noFill/>
          <a:ln w="9525">
            <a:noFill/>
            <a:miter lim="800000"/>
            <a:headEnd/>
            <a:tailEnd/>
          </a:ln>
          <a:effectLst/>
        </p:spPr>
        <p:txBody>
          <a:bodyPr lIns="146031" tIns="73015" rIns="146031" bIns="73015">
            <a:spAutoFit/>
          </a:bodyPr>
          <a:lstStyle/>
          <a:p>
            <a:r>
              <a:rPr lang="en-US" sz="6400" dirty="0">
                <a:solidFill>
                  <a:schemeClr val="tx1"/>
                </a:solidFill>
                <a:effectLst>
                  <a:outerShdw blurRad="38100" dist="38100" dir="2700000" algn="tl">
                    <a:srgbClr val="000000">
                      <a:alpha val="43137"/>
                    </a:srgbClr>
                  </a:outerShdw>
                </a:effectLst>
              </a:rPr>
              <a:t>Culture</a:t>
            </a:r>
          </a:p>
        </p:txBody>
      </p:sp>
      <p:sp>
        <p:nvSpPr>
          <p:cNvPr id="63506" name="Text Box 18"/>
          <p:cNvSpPr txBox="1">
            <a:spLocks noChangeArrowheads="1"/>
          </p:cNvSpPr>
          <p:nvPr/>
        </p:nvSpPr>
        <p:spPr bwMode="auto">
          <a:xfrm>
            <a:off x="6830854" y="5080009"/>
            <a:ext cx="7589838" cy="2117226"/>
          </a:xfrm>
          <a:prstGeom prst="rect">
            <a:avLst/>
          </a:prstGeom>
          <a:noFill/>
          <a:ln w="9525">
            <a:noFill/>
            <a:miter lim="800000"/>
            <a:headEnd/>
            <a:tailEnd/>
          </a:ln>
          <a:effectLst/>
        </p:spPr>
        <p:txBody>
          <a:bodyPr lIns="146031" tIns="73015" rIns="146031" bIns="73015">
            <a:spAutoFit/>
          </a:bodyPr>
          <a:lstStyle/>
          <a:p>
            <a:r>
              <a:rPr lang="en-US" sz="6400" dirty="0">
                <a:solidFill>
                  <a:schemeClr val="tx1"/>
                </a:solidFill>
                <a:effectLst>
                  <a:outerShdw blurRad="38100" dist="38100" dir="2700000" algn="tl">
                    <a:srgbClr val="000000">
                      <a:alpha val="43137"/>
                    </a:srgbClr>
                  </a:outerShdw>
                </a:effectLst>
              </a:rPr>
              <a:t>Circumstances</a:t>
            </a:r>
          </a:p>
          <a:p>
            <a:r>
              <a:rPr lang="en-US" sz="6400" dirty="0">
                <a:solidFill>
                  <a:schemeClr val="tx1"/>
                </a:solidFill>
                <a:effectLst>
                  <a:outerShdw blurRad="38100" dist="38100" dir="2700000" algn="tl">
                    <a:srgbClr val="000000">
                      <a:alpha val="43137"/>
                    </a:srgbClr>
                  </a:outerShdw>
                </a:effectLst>
              </a:rPr>
              <a:t>Physical limitations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350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5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350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9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5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350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4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p:bldP spid="63504" grpId="1"/>
      <p:bldP spid="63505" grpId="0"/>
      <p:bldP spid="63505" grpId="1"/>
      <p:bldP spid="63506" grpId="0"/>
      <p:bldP spid="6350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BC654CC7-DF08-4CA4-8F27-A8DDBDC1F01F}" type="slidenum">
              <a:rPr lang="en-US"/>
              <a:pPr/>
              <a:t>25</a:t>
            </a:fld>
            <a:endParaRPr lang="en-US"/>
          </a:p>
        </p:txBody>
      </p:sp>
      <p:graphicFrame>
        <p:nvGraphicFramePr>
          <p:cNvPr id="26628" name="Object 4"/>
          <p:cNvGraphicFramePr>
            <a:graphicFrameLocks noChangeAspect="1"/>
          </p:cNvGraphicFramePr>
          <p:nvPr/>
        </p:nvGraphicFramePr>
        <p:xfrm>
          <a:off x="1264973" y="4"/>
          <a:ext cx="12902724" cy="9146117"/>
        </p:xfrm>
        <a:graphic>
          <a:graphicData uri="http://schemas.openxmlformats.org/presentationml/2006/ole">
            <mc:AlternateContent xmlns:mc="http://schemas.openxmlformats.org/markup-compatibility/2006">
              <mc:Choice xmlns:v="urn:schemas-microsoft-com:vml" Requires="v">
                <p:oleObj spid="_x0000_s26674" name="Drawing" r:id="rId4" imgW="7772468" imgH="6857505" progId="Presentations.Drawing.14">
                  <p:embed/>
                </p:oleObj>
              </mc:Choice>
              <mc:Fallback>
                <p:oleObj name="Drawing" r:id="rId4" imgW="7772468" imgH="6857505" progId="Presentations.Drawing.1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73" y="4"/>
                        <a:ext cx="12902724" cy="914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9" name="AutoShape 5"/>
          <p:cNvSpPr>
            <a:spLocks noChangeArrowheads="1"/>
          </p:cNvSpPr>
          <p:nvPr/>
        </p:nvSpPr>
        <p:spPr bwMode="auto">
          <a:xfrm>
            <a:off x="3541924" y="5181600"/>
            <a:ext cx="6071870" cy="2743200"/>
          </a:xfrm>
          <a:prstGeom prst="wedgeRoundRectCallout">
            <a:avLst>
              <a:gd name="adj1" fmla="val 50435"/>
              <a:gd name="adj2" fmla="val -68287"/>
              <a:gd name="adj3" fmla="val 16667"/>
            </a:avLst>
          </a:prstGeom>
          <a:solidFill>
            <a:schemeClr val="accent1"/>
          </a:solidFill>
          <a:ln w="9525">
            <a:solidFill>
              <a:schemeClr val="tx1"/>
            </a:solidFill>
            <a:miter lim="800000"/>
            <a:headEnd/>
            <a:tailEnd/>
          </a:ln>
          <a:effectLst/>
        </p:spPr>
        <p:txBody>
          <a:bodyPr lIns="146031" tIns="73015" rIns="146031" bIns="73015"/>
          <a:lstStyle/>
          <a:p>
            <a:pPr algn="ctr"/>
            <a:r>
              <a:rPr lang="en-US" sz="4000" dirty="0">
                <a:solidFill>
                  <a:schemeClr val="tx1"/>
                </a:solidFill>
              </a:rPr>
              <a:t>Yes, you will have a son.</a:t>
            </a:r>
          </a:p>
          <a:p>
            <a:pPr algn="ctr"/>
            <a:r>
              <a:rPr lang="en-US" sz="4000" dirty="0">
                <a:solidFill>
                  <a:schemeClr val="tx1"/>
                </a:solidFill>
              </a:rPr>
              <a:t>If Isaac isn’t born then I can’t be born</a:t>
            </a:r>
          </a:p>
        </p:txBody>
      </p:sp>
      <p:sp>
        <p:nvSpPr>
          <p:cNvPr id="26630" name="AutoShape 6"/>
          <p:cNvSpPr>
            <a:spLocks noChangeArrowheads="1"/>
          </p:cNvSpPr>
          <p:nvPr/>
        </p:nvSpPr>
        <p:spPr bwMode="auto">
          <a:xfrm>
            <a:off x="2023957" y="1524000"/>
            <a:ext cx="4806897" cy="3048000"/>
          </a:xfrm>
          <a:prstGeom prst="wedgeRoundRectCallout">
            <a:avLst>
              <a:gd name="adj1" fmla="val 57458"/>
              <a:gd name="adj2" fmla="val -64861"/>
              <a:gd name="adj3" fmla="val 16667"/>
            </a:avLst>
          </a:prstGeom>
          <a:solidFill>
            <a:schemeClr val="accent1"/>
          </a:solidFill>
          <a:ln w="9525">
            <a:solidFill>
              <a:schemeClr val="tx1"/>
            </a:solidFill>
            <a:miter lim="800000"/>
            <a:headEnd/>
            <a:tailEnd/>
          </a:ln>
          <a:effectLst/>
        </p:spPr>
        <p:txBody>
          <a:bodyPr lIns="146031" tIns="73015" rIns="146031" bIns="73015"/>
          <a:lstStyle/>
          <a:p>
            <a:pPr algn="ctr"/>
            <a:r>
              <a:rPr lang="en-US" sz="4600" dirty="0">
                <a:solidFill>
                  <a:schemeClr val="tx1"/>
                </a:solidFill>
              </a:rPr>
              <a:t>Well that’s great news, but how do you know?</a:t>
            </a:r>
          </a:p>
        </p:txBody>
      </p:sp>
      <p:sp>
        <p:nvSpPr>
          <p:cNvPr id="26631" name="AutoShape 7"/>
          <p:cNvSpPr>
            <a:spLocks noChangeArrowheads="1"/>
          </p:cNvSpPr>
          <p:nvPr/>
        </p:nvSpPr>
        <p:spPr bwMode="auto">
          <a:xfrm>
            <a:off x="2023957" y="1524000"/>
            <a:ext cx="4806897" cy="3048000"/>
          </a:xfrm>
          <a:prstGeom prst="wedgeRoundRectCallout">
            <a:avLst>
              <a:gd name="adj1" fmla="val 57458"/>
              <a:gd name="adj2" fmla="val -64861"/>
              <a:gd name="adj3" fmla="val 16667"/>
            </a:avLst>
          </a:prstGeom>
          <a:solidFill>
            <a:schemeClr val="accent1"/>
          </a:solidFill>
          <a:ln w="9525">
            <a:solidFill>
              <a:schemeClr val="tx1"/>
            </a:solidFill>
            <a:miter lim="800000"/>
            <a:headEnd/>
            <a:tailEnd/>
          </a:ln>
          <a:effectLst/>
        </p:spPr>
        <p:txBody>
          <a:bodyPr lIns="146031" tIns="73015" rIns="146031" bIns="73015"/>
          <a:lstStyle/>
          <a:p>
            <a:pPr algn="ctr"/>
            <a:r>
              <a:rPr lang="en-US" sz="4600" dirty="0">
                <a:solidFill>
                  <a:schemeClr val="tx1"/>
                </a:solidFill>
              </a:rPr>
              <a:t>Wait a minute, who are you, and how can you be born?</a:t>
            </a:r>
          </a:p>
        </p:txBody>
      </p:sp>
      <p:sp>
        <p:nvSpPr>
          <p:cNvPr id="26632" name="AutoShape 8"/>
          <p:cNvSpPr>
            <a:spLocks noChangeArrowheads="1"/>
          </p:cNvSpPr>
          <p:nvPr/>
        </p:nvSpPr>
        <p:spPr bwMode="auto">
          <a:xfrm>
            <a:off x="3541924" y="5181600"/>
            <a:ext cx="6071870" cy="2743200"/>
          </a:xfrm>
          <a:prstGeom prst="wedgeRoundRectCallout">
            <a:avLst>
              <a:gd name="adj1" fmla="val 50435"/>
              <a:gd name="adj2" fmla="val -68287"/>
              <a:gd name="adj3" fmla="val 16667"/>
            </a:avLst>
          </a:prstGeom>
          <a:solidFill>
            <a:schemeClr val="accent1"/>
          </a:solidFill>
          <a:ln w="9525">
            <a:solidFill>
              <a:schemeClr val="tx1"/>
            </a:solidFill>
            <a:miter lim="800000"/>
            <a:headEnd/>
            <a:tailEnd/>
          </a:ln>
          <a:effectLst/>
        </p:spPr>
        <p:txBody>
          <a:bodyPr lIns="146031" tIns="73015" rIns="146031" bIns="73015"/>
          <a:lstStyle/>
          <a:p>
            <a:pPr algn="ctr"/>
            <a:r>
              <a:rPr lang="en-US" sz="3600" dirty="0">
                <a:solidFill>
                  <a:schemeClr val="tx1"/>
                </a:solidFill>
              </a:rPr>
              <a:t>Sorry, it gets complicated. Just stay away from  kings who think your wife is hot, OK? Trust 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0">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3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31">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3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uiExpand="1" build="allAtOnce" animBg="1"/>
      <p:bldP spid="26630" grpId="0" build="allAtOnce" animBg="1"/>
      <p:bldP spid="26631" grpId="0" build="allAtOnce" animBg="1"/>
      <p:bldP spid="266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2E28027B-7B38-4C72-B484-39FFA1F3B871}" type="slidenum">
              <a:rPr lang="en-US"/>
              <a:pPr/>
              <a:t>26</a:t>
            </a:fld>
            <a:endParaRPr lang="en-US"/>
          </a:p>
        </p:txBody>
      </p:sp>
      <p:graphicFrame>
        <p:nvGraphicFramePr>
          <p:cNvPr id="27652" name="Object 4"/>
          <p:cNvGraphicFramePr>
            <a:graphicFrameLocks noChangeAspect="1"/>
          </p:cNvGraphicFramePr>
          <p:nvPr/>
        </p:nvGraphicFramePr>
        <p:xfrm>
          <a:off x="632487" y="0"/>
          <a:ext cx="13914702" cy="9129184"/>
        </p:xfrm>
        <a:graphic>
          <a:graphicData uri="http://schemas.openxmlformats.org/presentationml/2006/ole">
            <mc:AlternateContent xmlns:mc="http://schemas.openxmlformats.org/markup-compatibility/2006">
              <mc:Choice xmlns:v="urn:schemas-microsoft-com:vml" Requires="v">
                <p:oleObj spid="_x0000_s27698" name="Drawing" r:id="rId4" imgW="8396701" imgH="6857505" progId="Presentations.Drawing.14">
                  <p:embed/>
                </p:oleObj>
              </mc:Choice>
              <mc:Fallback>
                <p:oleObj name="Drawing" r:id="rId4" imgW="8396701" imgH="6857505" progId="Presentations.Drawing.1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87" y="0"/>
                        <a:ext cx="13914702" cy="912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7655" name="Group 7"/>
          <p:cNvGrpSpPr>
            <a:grpSpLocks/>
          </p:cNvGrpSpPr>
          <p:nvPr/>
        </p:nvGrpSpPr>
        <p:grpSpPr bwMode="auto">
          <a:xfrm>
            <a:off x="6957352" y="0"/>
            <a:ext cx="7589838" cy="3454400"/>
            <a:chOff x="2640" y="0"/>
            <a:chExt cx="2880" cy="1632"/>
          </a:xfrm>
        </p:grpSpPr>
        <p:sp>
          <p:nvSpPr>
            <p:cNvPr id="27653" name="AutoShape 5"/>
            <p:cNvSpPr>
              <a:spLocks noChangeArrowheads="1"/>
            </p:cNvSpPr>
            <p:nvPr/>
          </p:nvSpPr>
          <p:spPr bwMode="auto">
            <a:xfrm>
              <a:off x="2640" y="0"/>
              <a:ext cx="2880" cy="1632"/>
            </a:xfrm>
            <a:prstGeom prst="cloudCallout">
              <a:avLst>
                <a:gd name="adj1" fmla="val -53648"/>
                <a:gd name="adj2" fmla="val -21569"/>
              </a:avLst>
            </a:prstGeom>
            <a:solidFill>
              <a:schemeClr val="bg1"/>
            </a:solidFill>
            <a:ln w="9525">
              <a:solidFill>
                <a:schemeClr val="tx1"/>
              </a:solidFill>
              <a:round/>
              <a:headEnd/>
              <a:tailEnd/>
            </a:ln>
            <a:effectLst/>
          </p:spPr>
          <p:txBody>
            <a:bodyPr/>
            <a:lstStyle/>
            <a:p>
              <a:pPr algn="ctr"/>
              <a:endParaRPr lang="en-US" sz="4600" dirty="0">
                <a:solidFill>
                  <a:schemeClr val="tx1"/>
                </a:solidFill>
              </a:endParaRPr>
            </a:p>
          </p:txBody>
        </p:sp>
        <p:sp>
          <p:nvSpPr>
            <p:cNvPr id="27654" name="Text Box 6"/>
            <p:cNvSpPr txBox="1">
              <a:spLocks noChangeArrowheads="1"/>
            </p:cNvSpPr>
            <p:nvPr/>
          </p:nvSpPr>
          <p:spPr bwMode="auto">
            <a:xfrm>
              <a:off x="2976" y="240"/>
              <a:ext cx="2448" cy="1207"/>
            </a:xfrm>
            <a:prstGeom prst="rect">
              <a:avLst/>
            </a:prstGeom>
            <a:noFill/>
            <a:ln w="9525">
              <a:noFill/>
              <a:miter lim="800000"/>
              <a:headEnd/>
              <a:tailEnd/>
            </a:ln>
            <a:effectLst/>
          </p:spPr>
          <p:txBody>
            <a:bodyPr>
              <a:spAutoFit/>
            </a:bodyPr>
            <a:lstStyle/>
            <a:p>
              <a:pPr>
                <a:spcBef>
                  <a:spcPct val="50000"/>
                </a:spcBef>
              </a:pPr>
              <a:r>
                <a:rPr lang="en-US" sz="4000" dirty="0">
                  <a:solidFill>
                    <a:schemeClr val="tx1"/>
                  </a:solidFill>
                </a:rPr>
                <a:t>Well that’s so silly to think a woman my age could be a mother?!  Isaac, </a:t>
              </a:r>
              <a:r>
                <a:rPr lang="en-US" sz="4000" dirty="0" err="1">
                  <a:solidFill>
                    <a:schemeClr val="tx1"/>
                  </a:solidFill>
                </a:rPr>
                <a:t>isaac</a:t>
              </a:r>
              <a:r>
                <a:rPr lang="en-US" sz="4000" dirty="0">
                  <a:solidFill>
                    <a:schemeClr val="tx1"/>
                  </a:solidFill>
                </a:rPr>
                <a:t>, </a:t>
              </a:r>
              <a:r>
                <a:rPr lang="en-US" sz="4000" dirty="0" err="1">
                  <a:solidFill>
                    <a:schemeClr val="tx1"/>
                  </a:solidFill>
                </a:rPr>
                <a:t>isaac</a:t>
              </a:r>
              <a:r>
                <a:rPr lang="en-US" sz="4000" dirty="0">
                  <a:solidFill>
                    <a:schemeClr val="tx1"/>
                  </a:solidFill>
                </a:rPr>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2"/>
          </p:nvPr>
        </p:nvSpPr>
        <p:spPr/>
        <p:txBody>
          <a:bodyPr/>
          <a:lstStyle/>
          <a:p>
            <a:fld id="{2B6613B5-1F60-4A68-8497-17718D183DD2}" type="slidenum">
              <a:rPr lang="en-US"/>
              <a:pPr/>
              <a:t>27</a:t>
            </a:fld>
            <a:endParaRPr lang="en-US"/>
          </a:p>
        </p:txBody>
      </p:sp>
      <p:sp>
        <p:nvSpPr>
          <p:cNvPr id="28676" name="Text Box 4"/>
          <p:cNvSpPr txBox="1">
            <a:spLocks noChangeArrowheads="1"/>
          </p:cNvSpPr>
          <p:nvPr/>
        </p:nvSpPr>
        <p:spPr bwMode="auto">
          <a:xfrm>
            <a:off x="758984" y="711200"/>
            <a:ext cx="14420691" cy="855342"/>
          </a:xfrm>
          <a:prstGeom prst="rect">
            <a:avLst/>
          </a:prstGeom>
          <a:noFill/>
          <a:ln w="9525">
            <a:noFill/>
            <a:miter lim="800000"/>
            <a:headEnd/>
            <a:tailEnd/>
          </a:ln>
          <a:effectLst/>
        </p:spPr>
        <p:txBody>
          <a:bodyPr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5C God’s preservation of Sara for the sake, 20:1-18</a:t>
            </a:r>
          </a:p>
        </p:txBody>
      </p:sp>
      <p:graphicFrame>
        <p:nvGraphicFramePr>
          <p:cNvPr id="28683" name="Object 11"/>
          <p:cNvGraphicFramePr>
            <a:graphicFrameLocks noChangeAspect="1"/>
          </p:cNvGraphicFramePr>
          <p:nvPr/>
        </p:nvGraphicFramePr>
        <p:xfrm>
          <a:off x="8222324" y="2540000"/>
          <a:ext cx="6830854" cy="6400800"/>
        </p:xfrm>
        <a:graphic>
          <a:graphicData uri="http://schemas.openxmlformats.org/presentationml/2006/ole">
            <mc:AlternateContent xmlns:mc="http://schemas.openxmlformats.org/markup-compatibility/2006">
              <mc:Choice xmlns:v="urn:schemas-microsoft-com:vml" Requires="v">
                <p:oleObj spid="_x0000_s28729" name="Drawing" r:id="rId4" imgW="4587120" imgH="5555160" progId="Presentations.Drawing.14">
                  <p:embed/>
                </p:oleObj>
              </mc:Choice>
              <mc:Fallback>
                <p:oleObj name="Drawing" r:id="rId4" imgW="4587120" imgH="5555160" progId="Presentations.Drawing.1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2324" y="2540000"/>
                        <a:ext cx="6830854"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4" name="Rectangle 12"/>
          <p:cNvSpPr>
            <a:spLocks noChangeArrowheads="1"/>
          </p:cNvSpPr>
          <p:nvPr/>
        </p:nvSpPr>
        <p:spPr bwMode="auto">
          <a:xfrm>
            <a:off x="8931242" y="2973922"/>
            <a:ext cx="5339240" cy="5446183"/>
          </a:xfrm>
          <a:prstGeom prst="rect">
            <a:avLst/>
          </a:prstGeom>
          <a:noFill/>
          <a:ln w="57150">
            <a:solidFill>
              <a:schemeClr val="tx1"/>
            </a:solidFill>
            <a:miter lim="800000"/>
            <a:headEnd/>
            <a:tailEnd/>
          </a:ln>
          <a:effectLst/>
        </p:spPr>
        <p:txBody>
          <a:bodyPr wrap="none" lIns="146031" tIns="73015" rIns="146031" bIns="73015" anchor="ctr"/>
          <a:lstStyle/>
          <a:p>
            <a:endParaRPr lang="en-US"/>
          </a:p>
        </p:txBody>
      </p:sp>
      <p:sp>
        <p:nvSpPr>
          <p:cNvPr id="28685" name="WordArt 13"/>
          <p:cNvSpPr>
            <a:spLocks noChangeArrowheads="1" noChangeShapeType="1" noTextEdit="1"/>
          </p:cNvSpPr>
          <p:nvPr/>
        </p:nvSpPr>
        <p:spPr bwMode="auto">
          <a:xfrm>
            <a:off x="9495206" y="3388785"/>
            <a:ext cx="2843555" cy="893235"/>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28686" name="WordArt 14"/>
          <p:cNvSpPr>
            <a:spLocks noChangeArrowheads="1" noChangeShapeType="1" noTextEdit="1"/>
          </p:cNvSpPr>
          <p:nvPr/>
        </p:nvSpPr>
        <p:spPr bwMode="auto">
          <a:xfrm>
            <a:off x="9495204" y="5242988"/>
            <a:ext cx="4132245" cy="891117"/>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28687" name="WordArt 15"/>
          <p:cNvSpPr>
            <a:spLocks noChangeArrowheads="1" noChangeShapeType="1" noTextEdit="1"/>
          </p:cNvSpPr>
          <p:nvPr/>
        </p:nvSpPr>
        <p:spPr bwMode="auto">
          <a:xfrm>
            <a:off x="9495205" y="7097185"/>
            <a:ext cx="4393145" cy="893235"/>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sp>
        <p:nvSpPr>
          <p:cNvPr id="28688" name="Text Box 16"/>
          <p:cNvSpPr txBox="1">
            <a:spLocks noChangeArrowheads="1"/>
          </p:cNvSpPr>
          <p:nvPr/>
        </p:nvSpPr>
        <p:spPr bwMode="auto">
          <a:xfrm>
            <a:off x="6849305" y="2965454"/>
            <a:ext cx="1982250" cy="855342"/>
          </a:xfrm>
          <a:prstGeom prst="rect">
            <a:avLst/>
          </a:prstGeom>
          <a:noFill/>
          <a:ln w="9525">
            <a:noFill/>
            <a:miter lim="800000"/>
            <a:headEnd/>
            <a:tailEnd/>
          </a:ln>
          <a:effectLst/>
        </p:spPr>
        <p:txBody>
          <a:bodyPr wrap="none"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Abram</a:t>
            </a:r>
          </a:p>
        </p:txBody>
      </p:sp>
      <p:sp>
        <p:nvSpPr>
          <p:cNvPr id="28689" name="Text Box 17"/>
          <p:cNvSpPr txBox="1">
            <a:spLocks noChangeArrowheads="1"/>
          </p:cNvSpPr>
          <p:nvPr/>
        </p:nvSpPr>
        <p:spPr bwMode="auto">
          <a:xfrm>
            <a:off x="226645" y="7493002"/>
            <a:ext cx="2961873" cy="855342"/>
          </a:xfrm>
          <a:prstGeom prst="rect">
            <a:avLst/>
          </a:prstGeom>
          <a:noFill/>
          <a:ln w="9525">
            <a:noFill/>
            <a:miter lim="800000"/>
            <a:headEnd/>
            <a:tailEnd/>
          </a:ln>
          <a:effectLst/>
        </p:spPr>
        <p:txBody>
          <a:bodyPr wrap="none" lIns="146031" tIns="73015" rIns="146031" bIns="73015">
            <a:spAutoFit/>
          </a:bodyPr>
          <a:lstStyle/>
          <a:p>
            <a:r>
              <a:rPr lang="en-US" sz="4600" dirty="0" err="1">
                <a:solidFill>
                  <a:schemeClr val="tx1"/>
                </a:solidFill>
                <a:effectLst>
                  <a:outerShdw blurRad="38100" dist="38100" dir="2700000" algn="tl">
                    <a:srgbClr val="000000">
                      <a:alpha val="43137"/>
                    </a:srgbClr>
                  </a:outerShdw>
                </a:effectLst>
              </a:rPr>
              <a:t>Abimelech</a:t>
            </a:r>
            <a:endParaRPr lang="en-US" sz="4600" dirty="0">
              <a:solidFill>
                <a:schemeClr val="tx1"/>
              </a:solidFill>
              <a:effectLst>
                <a:outerShdw blurRad="38100" dist="38100" dir="2700000" algn="tl">
                  <a:srgbClr val="000000">
                    <a:alpha val="43137"/>
                  </a:srgbClr>
                </a:outerShdw>
              </a:effectLst>
            </a:endParaRPr>
          </a:p>
        </p:txBody>
      </p:sp>
      <p:sp>
        <p:nvSpPr>
          <p:cNvPr id="28690" name="Text Box 18"/>
          <p:cNvSpPr txBox="1">
            <a:spLocks noChangeArrowheads="1"/>
          </p:cNvSpPr>
          <p:nvPr/>
        </p:nvSpPr>
        <p:spPr bwMode="auto">
          <a:xfrm>
            <a:off x="7123388" y="3454402"/>
            <a:ext cx="1580147" cy="855342"/>
          </a:xfrm>
          <a:prstGeom prst="rect">
            <a:avLst/>
          </a:prstGeom>
          <a:noFill/>
          <a:ln w="9525">
            <a:noFill/>
            <a:miter lim="800000"/>
            <a:headEnd/>
            <a:tailEnd/>
          </a:ln>
          <a:effectLst/>
        </p:spPr>
        <p:txBody>
          <a:bodyPr wrap="none" lIns="146031" tIns="73015" rIns="146031" bIns="73015">
            <a:spAutoFit/>
          </a:bodyPr>
          <a:lstStyle/>
          <a:p>
            <a:r>
              <a:rPr lang="en-US" sz="4600" dirty="0" err="1">
                <a:solidFill>
                  <a:schemeClr val="tx1"/>
                </a:solidFill>
                <a:effectLst>
                  <a:outerShdw blurRad="38100" dist="38100" dir="2700000" algn="tl">
                    <a:srgbClr val="000000">
                      <a:alpha val="43137"/>
                    </a:srgbClr>
                  </a:outerShdw>
                </a:effectLst>
              </a:rPr>
              <a:t>Sarai</a:t>
            </a:r>
            <a:endParaRPr lang="en-US" sz="4600" dirty="0">
              <a:solidFill>
                <a:schemeClr val="tx1"/>
              </a:solidFill>
              <a:effectLst>
                <a:outerShdw blurRad="38100" dist="38100" dir="2700000" algn="tl">
                  <a:srgbClr val="000000">
                    <a:alpha val="43137"/>
                  </a:srgbClr>
                </a:outerShdw>
              </a:effectLst>
            </a:endParaRPr>
          </a:p>
        </p:txBody>
      </p:sp>
      <p:sp>
        <p:nvSpPr>
          <p:cNvPr id="28691" name="Text Box 19"/>
          <p:cNvSpPr txBox="1">
            <a:spLocks noChangeArrowheads="1"/>
          </p:cNvSpPr>
          <p:nvPr/>
        </p:nvSpPr>
        <p:spPr bwMode="auto">
          <a:xfrm>
            <a:off x="758985" y="3048007"/>
            <a:ext cx="5945373" cy="3271388"/>
          </a:xfrm>
          <a:prstGeom prst="rect">
            <a:avLst/>
          </a:prstGeom>
          <a:noFill/>
          <a:ln w="9525">
            <a:noFill/>
            <a:miter lim="800000"/>
            <a:headEnd/>
            <a:tailEnd/>
          </a:ln>
          <a:effectLst/>
        </p:spPr>
        <p:txBody>
          <a:bodyPr lIns="146031" tIns="73015" rIns="146031" bIns="73015">
            <a:spAutoFit/>
          </a:bodyPr>
          <a:lstStyle/>
          <a:p>
            <a:pPr>
              <a:spcBef>
                <a:spcPct val="50000"/>
              </a:spcBef>
            </a:pPr>
            <a:r>
              <a:rPr lang="en-US" sz="5800" dirty="0">
                <a:solidFill>
                  <a:schemeClr val="tx1"/>
                </a:solidFill>
                <a:effectLst>
                  <a:outerShdw blurRad="38100" dist="38100" dir="2700000" algn="tl">
                    <a:srgbClr val="000000">
                      <a:alpha val="43137"/>
                    </a:srgbClr>
                  </a:outerShdw>
                </a:effectLst>
              </a:rPr>
              <a:t>God supernaturally</a:t>
            </a:r>
          </a:p>
          <a:p>
            <a:pPr>
              <a:spcBef>
                <a:spcPct val="50000"/>
              </a:spcBef>
            </a:pPr>
            <a:r>
              <a:rPr lang="en-US" sz="5800" dirty="0">
                <a:solidFill>
                  <a:schemeClr val="tx1"/>
                </a:solidFill>
                <a:effectLst>
                  <a:outerShdw blurRad="38100" dist="38100" dir="2700000" algn="tl">
                    <a:srgbClr val="000000">
                      <a:alpha val="43137"/>
                    </a:srgbClr>
                  </a:outerShdw>
                </a:effectLst>
              </a:rPr>
              <a:t>intervenes . . .</a:t>
            </a:r>
          </a:p>
        </p:txBody>
      </p:sp>
      <p:sp>
        <p:nvSpPr>
          <p:cNvPr id="28692" name="WordArt 20"/>
          <p:cNvSpPr>
            <a:spLocks noChangeArrowheads="1" noChangeShapeType="1" noTextEdit="1"/>
          </p:cNvSpPr>
          <p:nvPr/>
        </p:nvSpPr>
        <p:spPr bwMode="auto">
          <a:xfrm>
            <a:off x="252996" y="5994400"/>
            <a:ext cx="8728313" cy="4064000"/>
          </a:xfrm>
          <a:prstGeom prst="rect">
            <a:avLst/>
          </a:prstGeom>
        </p:spPr>
        <p:txBody>
          <a:bodyPr wrap="none" lIns="146031" tIns="73015" rIns="146031" bIns="73015" fromWordArt="1">
            <a:prstTxWarp prst="textPlain">
              <a:avLst>
                <a:gd name="adj" fmla="val 50000"/>
              </a:avLst>
            </a:prstTxWarp>
          </a:bodyPr>
          <a:lstStyle/>
          <a:p>
            <a:r>
              <a:rPr lang="en-US" sz="3800" kern="10" dirty="0">
                <a:ln w="9525">
                  <a:solidFill>
                    <a:srgbClr val="000000"/>
                  </a:solidFill>
                  <a:round/>
                  <a:headEnd/>
                  <a:tailEnd/>
                </a:ln>
                <a:solidFill>
                  <a:srgbClr val="FFFFFF"/>
                </a:solidFill>
                <a:effectLst>
                  <a:outerShdw dist="35921" dir="2700000" algn="ctr" rotWithShape="0">
                    <a:schemeClr val="tx1"/>
                  </a:outerShdw>
                </a:effectLst>
                <a:latin typeface="Arial Black"/>
              </a:rPr>
              <a:t>He Spoke</a:t>
            </a:r>
          </a:p>
          <a:p>
            <a:r>
              <a:rPr lang="en-US" sz="3800" kern="10" dirty="0">
                <a:ln w="9525">
                  <a:solidFill>
                    <a:srgbClr val="000000"/>
                  </a:solidFill>
                  <a:round/>
                  <a:headEnd/>
                  <a:tailEnd/>
                </a:ln>
                <a:solidFill>
                  <a:srgbClr val="FFFFFF"/>
                </a:solidFill>
                <a:effectLst>
                  <a:outerShdw dist="35921" dir="2700000" algn="ctr" rotWithShape="0">
                    <a:schemeClr val="tx1"/>
                  </a:outerShdw>
                </a:effectLst>
                <a:latin typeface="Arial Black"/>
              </a:rPr>
              <a:t>the promises.</a:t>
            </a:r>
          </a:p>
          <a:p>
            <a:endParaRPr lang="en-US" sz="3800" kern="10" dirty="0">
              <a:ln w="9525">
                <a:solidFill>
                  <a:srgbClr val="000000"/>
                </a:solidFill>
                <a:round/>
                <a:headEnd/>
                <a:tailEnd/>
              </a:ln>
              <a:solidFill>
                <a:srgbClr val="FFFFFF"/>
              </a:solidFill>
              <a:effectLst>
                <a:outerShdw dist="35921" dir="2700000" algn="ctr" rotWithShape="0">
                  <a:schemeClr val="tx1"/>
                </a:outerShdw>
              </a:effectLst>
              <a:latin typeface="Arial Black"/>
            </a:endParaRPr>
          </a:p>
        </p:txBody>
      </p:sp>
      <p:sp>
        <p:nvSpPr>
          <p:cNvPr id="28693" name="WordArt 21"/>
          <p:cNvSpPr>
            <a:spLocks noChangeArrowheads="1" noChangeShapeType="1" noTextEdit="1"/>
          </p:cNvSpPr>
          <p:nvPr/>
        </p:nvSpPr>
        <p:spPr bwMode="auto">
          <a:xfrm>
            <a:off x="7083848" y="4165600"/>
            <a:ext cx="7842832" cy="2641600"/>
          </a:xfrm>
          <a:prstGeom prst="rect">
            <a:avLst/>
          </a:prstGeom>
        </p:spPr>
        <p:txBody>
          <a:bodyPr wrap="none" lIns="146031" tIns="73015" rIns="146031" bIns="73015" fromWordArt="1">
            <a:prstTxWarp prst="textCascadeUp">
              <a:avLst>
                <a:gd name="adj" fmla="val 72917"/>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Unconditional</a:t>
            </a:r>
          </a:p>
        </p:txBody>
      </p:sp>
      <p:sp>
        <p:nvSpPr>
          <p:cNvPr id="28694" name="WordArt 22"/>
          <p:cNvSpPr>
            <a:spLocks noChangeArrowheads="1" noChangeShapeType="1" noTextEdit="1"/>
          </p:cNvSpPr>
          <p:nvPr/>
        </p:nvSpPr>
        <p:spPr bwMode="auto">
          <a:xfrm>
            <a:off x="6957351" y="2336800"/>
            <a:ext cx="7842832" cy="2641600"/>
          </a:xfrm>
          <a:prstGeom prst="rect">
            <a:avLst/>
          </a:prstGeom>
        </p:spPr>
        <p:txBody>
          <a:bodyPr wrap="none" lIns="146031" tIns="73015" rIns="146031" bIns="73015" fromWordArt="1">
            <a:prstTxWarp prst="textCascadeUp">
              <a:avLst>
                <a:gd name="adj" fmla="val 72917"/>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Still...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38889E-6 -1.85185E-6 L -0.425 0.51111 " pathEditMode="relative" ptsTypes="AA">
                                      <p:cBhvr>
                                        <p:cTn id="6" dur="2000" fill="hold"/>
                                        <p:tgtEl>
                                          <p:spTgt spid="28690"/>
                                        </p:tgtEl>
                                        <p:attrNameLst>
                                          <p:attrName>ppt_x</p:attrName>
                                          <p:attrName>ppt_y</p:attrName>
                                        </p:attrNameLst>
                                      </p:cBhvr>
                                    </p:animMotion>
                                  </p:childTnLst>
                                </p:cTn>
                              </p:par>
                              <p:par>
                                <p:cTn id="7" presetID="10" presetClass="exit" presetSubtype="0" fill="hold" grpId="0" nodeType="withEffect">
                                  <p:stCondLst>
                                    <p:cond delay="0"/>
                                  </p:stCondLst>
                                  <p:childTnLst>
                                    <p:animEffect transition="out" filter="fade">
                                      <p:cBhvr>
                                        <p:cTn id="8" dur="2000"/>
                                        <p:tgtEl>
                                          <p:spTgt spid="28686"/>
                                        </p:tgtEl>
                                      </p:cBhvr>
                                    </p:animEffect>
                                    <p:set>
                                      <p:cBhvr>
                                        <p:cTn id="9" dur="1" fill="hold">
                                          <p:stCondLst>
                                            <p:cond delay="1999"/>
                                          </p:stCondLst>
                                        </p:cTn>
                                        <p:tgtEl>
                                          <p:spTgt spid="28686"/>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2000"/>
                                        <p:tgtEl>
                                          <p:spTgt spid="28687"/>
                                        </p:tgtEl>
                                      </p:cBhvr>
                                    </p:animEffect>
                                    <p:set>
                                      <p:cBhvr>
                                        <p:cTn id="12" dur="1" fill="hold">
                                          <p:stCondLst>
                                            <p:cond delay="1999"/>
                                          </p:stCondLst>
                                        </p:cTn>
                                        <p:tgtEl>
                                          <p:spTgt spid="2868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28685"/>
                                        </p:tgtEl>
                                      </p:cBhvr>
                                    </p:animEffect>
                                    <p:set>
                                      <p:cBhvr>
                                        <p:cTn id="15" dur="1" fill="hold">
                                          <p:stCondLst>
                                            <p:cond delay="1999"/>
                                          </p:stCondLst>
                                        </p:cTn>
                                        <p:tgtEl>
                                          <p:spTgt spid="2868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69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0.425 0.51111 L 0.00833 -1.11111E-6 " pathEditMode="relative" rAng="0" ptsTypes="AA">
                                      <p:cBhvr>
                                        <p:cTn id="23" dur="2000" fill="hold"/>
                                        <p:tgtEl>
                                          <p:spTgt spid="28690"/>
                                        </p:tgtEl>
                                        <p:attrNameLst>
                                          <p:attrName>ppt_x</p:attrName>
                                          <p:attrName>ppt_y</p:attrName>
                                        </p:attrNameLst>
                                      </p:cBhvr>
                                      <p:rCtr x="21700" y="-25600"/>
                                    </p:animMotion>
                                  </p:childTnLst>
                                </p:cTn>
                              </p:par>
                              <p:par>
                                <p:cTn id="24" presetID="10" presetClass="entr" presetSubtype="0" fill="hold" grpId="1" nodeType="withEffect">
                                  <p:stCondLst>
                                    <p:cond delay="0"/>
                                  </p:stCondLst>
                                  <p:childTnLst>
                                    <p:set>
                                      <p:cBhvr>
                                        <p:cTn id="25" dur="1" fill="hold">
                                          <p:stCondLst>
                                            <p:cond delay="0"/>
                                          </p:stCondLst>
                                        </p:cTn>
                                        <p:tgtEl>
                                          <p:spTgt spid="28685"/>
                                        </p:tgtEl>
                                        <p:attrNameLst>
                                          <p:attrName>style.visibility</p:attrName>
                                        </p:attrNameLst>
                                      </p:cBhvr>
                                      <p:to>
                                        <p:strVal val="visible"/>
                                      </p:to>
                                    </p:set>
                                    <p:animEffect transition="in" filter="fade">
                                      <p:cBhvr>
                                        <p:cTn id="26" dur="2000"/>
                                        <p:tgtEl>
                                          <p:spTgt spid="2868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686"/>
                                        </p:tgtEl>
                                        <p:attrNameLst>
                                          <p:attrName>style.visibility</p:attrName>
                                        </p:attrNameLst>
                                      </p:cBhvr>
                                      <p:to>
                                        <p:strVal val="visible"/>
                                      </p:to>
                                    </p:set>
                                    <p:animEffect transition="in" filter="fade">
                                      <p:cBhvr>
                                        <p:cTn id="29" dur="2000"/>
                                        <p:tgtEl>
                                          <p:spTgt spid="2868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28687"/>
                                        </p:tgtEl>
                                        <p:attrNameLst>
                                          <p:attrName>style.visibility</p:attrName>
                                        </p:attrNameLst>
                                      </p:cBhvr>
                                      <p:to>
                                        <p:strVal val="visible"/>
                                      </p:to>
                                    </p:set>
                                    <p:animEffect transition="in" filter="fade">
                                      <p:cBhvr>
                                        <p:cTn id="32" dur="2000"/>
                                        <p:tgtEl>
                                          <p:spTgt spid="2868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689"/>
                                        </p:tgtEl>
                                        <p:attrNameLst>
                                          <p:attrName>style.visibility</p:attrName>
                                        </p:attrNameLst>
                                      </p:cBhvr>
                                      <p:to>
                                        <p:strVal val="hidden"/>
                                      </p:to>
                                    </p:set>
                                  </p:childTnLst>
                                </p:cTn>
                              </p:par>
                              <p:par>
                                <p:cTn id="37" presetID="31" presetClass="entr" presetSubtype="0" fill="hold" grpId="0" nodeType="withEffect">
                                  <p:stCondLst>
                                    <p:cond delay="0"/>
                                  </p:stCondLst>
                                  <p:iterate type="lt">
                                    <p:tmPct val="5000"/>
                                  </p:iterate>
                                  <p:childTnLst>
                                    <p:set>
                                      <p:cBhvr>
                                        <p:cTn id="38" dur="1" fill="hold">
                                          <p:stCondLst>
                                            <p:cond delay="0"/>
                                          </p:stCondLst>
                                        </p:cTn>
                                        <p:tgtEl>
                                          <p:spTgt spid="28692"/>
                                        </p:tgtEl>
                                        <p:attrNameLst>
                                          <p:attrName>style.visibility</p:attrName>
                                        </p:attrNameLst>
                                      </p:cBhvr>
                                      <p:to>
                                        <p:strVal val="visible"/>
                                      </p:to>
                                    </p:set>
                                    <p:anim calcmode="lin" valueType="num">
                                      <p:cBhvr>
                                        <p:cTn id="39" dur="1000" fill="hold"/>
                                        <p:tgtEl>
                                          <p:spTgt spid="28692"/>
                                        </p:tgtEl>
                                        <p:attrNameLst>
                                          <p:attrName>ppt_w</p:attrName>
                                        </p:attrNameLst>
                                      </p:cBhvr>
                                      <p:tavLst>
                                        <p:tav tm="0">
                                          <p:val>
                                            <p:fltVal val="0"/>
                                          </p:val>
                                        </p:tav>
                                        <p:tav tm="100000">
                                          <p:val>
                                            <p:strVal val="#ppt_w"/>
                                          </p:val>
                                        </p:tav>
                                      </p:tavLst>
                                    </p:anim>
                                    <p:anim calcmode="lin" valueType="num">
                                      <p:cBhvr>
                                        <p:cTn id="40" dur="1000" fill="hold"/>
                                        <p:tgtEl>
                                          <p:spTgt spid="28692"/>
                                        </p:tgtEl>
                                        <p:attrNameLst>
                                          <p:attrName>ppt_h</p:attrName>
                                        </p:attrNameLst>
                                      </p:cBhvr>
                                      <p:tavLst>
                                        <p:tav tm="0">
                                          <p:val>
                                            <p:fltVal val="0"/>
                                          </p:val>
                                        </p:tav>
                                        <p:tav tm="100000">
                                          <p:val>
                                            <p:strVal val="#ppt_h"/>
                                          </p:val>
                                        </p:tav>
                                      </p:tavLst>
                                    </p:anim>
                                    <p:anim calcmode="lin" valueType="num">
                                      <p:cBhvr>
                                        <p:cTn id="41" dur="1000" fill="hold"/>
                                        <p:tgtEl>
                                          <p:spTgt spid="28692"/>
                                        </p:tgtEl>
                                        <p:attrNameLst>
                                          <p:attrName>style.rotation</p:attrName>
                                        </p:attrNameLst>
                                      </p:cBhvr>
                                      <p:tavLst>
                                        <p:tav tm="0">
                                          <p:val>
                                            <p:fltVal val="90"/>
                                          </p:val>
                                        </p:tav>
                                        <p:tav tm="100000">
                                          <p:val>
                                            <p:fltVal val="0"/>
                                          </p:val>
                                        </p:tav>
                                      </p:tavLst>
                                    </p:anim>
                                    <p:animEffect transition="in" filter="fade">
                                      <p:cBhvr>
                                        <p:cTn id="42" dur="1000"/>
                                        <p:tgtEl>
                                          <p:spTgt spid="2869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693"/>
                                        </p:tgtEl>
                                        <p:attrNameLst>
                                          <p:attrName>style.visibility</p:attrName>
                                        </p:attrNameLst>
                                      </p:cBhvr>
                                      <p:to>
                                        <p:strVal val="visible"/>
                                      </p:to>
                                    </p:set>
                                    <p:animEffect transition="in" filter="wipe(left)">
                                      <p:cBhvr>
                                        <p:cTn id="47" dur="500"/>
                                        <p:tgtEl>
                                          <p:spTgt spid="2869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28694"/>
                                        </p:tgtEl>
                                        <p:attrNameLst>
                                          <p:attrName>style.visibility</p:attrName>
                                        </p:attrNameLst>
                                      </p:cBhvr>
                                      <p:to>
                                        <p:strVal val="visible"/>
                                      </p:to>
                                    </p:set>
                                    <p:anim calcmode="lin" valueType="num">
                                      <p:cBhvr>
                                        <p:cTn id="52" dur="500" fill="hold"/>
                                        <p:tgtEl>
                                          <p:spTgt spid="28694"/>
                                        </p:tgtEl>
                                        <p:attrNameLst>
                                          <p:attrName>ppt_w</p:attrName>
                                        </p:attrNameLst>
                                      </p:cBhvr>
                                      <p:tavLst>
                                        <p:tav tm="0">
                                          <p:val>
                                            <p:fltVal val="0"/>
                                          </p:val>
                                        </p:tav>
                                        <p:tav tm="100000">
                                          <p:val>
                                            <p:strVal val="#ppt_w"/>
                                          </p:val>
                                        </p:tav>
                                      </p:tavLst>
                                    </p:anim>
                                    <p:anim calcmode="lin" valueType="num">
                                      <p:cBhvr>
                                        <p:cTn id="53" dur="500" fill="hold"/>
                                        <p:tgtEl>
                                          <p:spTgt spid="28694"/>
                                        </p:tgtEl>
                                        <p:attrNameLst>
                                          <p:attrName>ppt_h</p:attrName>
                                        </p:attrNameLst>
                                      </p:cBhvr>
                                      <p:tavLst>
                                        <p:tav tm="0">
                                          <p:val>
                                            <p:fltVal val="0"/>
                                          </p:val>
                                        </p:tav>
                                        <p:tav tm="100000">
                                          <p:val>
                                            <p:strVal val="#ppt_h"/>
                                          </p:val>
                                        </p:tav>
                                      </p:tavLst>
                                    </p:anim>
                                    <p:animEffect transition="in" filter="fade">
                                      <p:cBhvr>
                                        <p:cTn id="54" dur="500"/>
                                        <p:tgtEl>
                                          <p:spTgt spid="2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animBg="1"/>
      <p:bldP spid="28685" grpId="1" animBg="1"/>
      <p:bldP spid="28686" grpId="0" animBg="1"/>
      <p:bldP spid="28686" grpId="1" animBg="1"/>
      <p:bldP spid="28687" grpId="0" animBg="1"/>
      <p:bldP spid="28687" grpId="1" animBg="1"/>
      <p:bldP spid="28689" grpId="0"/>
      <p:bldP spid="28690" grpId="0"/>
      <p:bldP spid="28690" grpId="1"/>
      <p:bldP spid="28691" grpId="0"/>
      <p:bldP spid="28692" grpId="0" animBg="1"/>
      <p:bldP spid="28693" grpId="0" animBg="1"/>
      <p:bldP spid="2869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EE8BC76-655D-4825-947A-B9D110861C36}" type="slidenum">
              <a:rPr lang="en-US"/>
              <a:pPr/>
              <a:t>28</a:t>
            </a:fld>
            <a:endParaRPr lang="en-US"/>
          </a:p>
        </p:txBody>
      </p:sp>
      <p:sp>
        <p:nvSpPr>
          <p:cNvPr id="29698" name="Text Box 2"/>
          <p:cNvSpPr txBox="1">
            <a:spLocks noChangeArrowheads="1"/>
          </p:cNvSpPr>
          <p:nvPr/>
        </p:nvSpPr>
        <p:spPr bwMode="auto">
          <a:xfrm>
            <a:off x="758984" y="711209"/>
            <a:ext cx="14420691" cy="1563228"/>
          </a:xfrm>
          <a:prstGeom prst="rect">
            <a:avLst/>
          </a:prstGeom>
          <a:noFill/>
          <a:ln w="9525">
            <a:noFill/>
            <a:miter lim="800000"/>
            <a:headEnd/>
            <a:tailEnd/>
          </a:ln>
          <a:effectLst/>
        </p:spPr>
        <p:txBody>
          <a:bodyPr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5C God’s preservation of Sara for the sake, 20:1-18</a:t>
            </a:r>
          </a:p>
          <a:p>
            <a:r>
              <a:rPr lang="en-US" sz="4600" dirty="0">
                <a:solidFill>
                  <a:schemeClr val="tx1"/>
                </a:solidFill>
                <a:effectLst>
                  <a:outerShdw blurRad="38100" dist="38100" dir="2700000" algn="tl">
                    <a:srgbClr val="000000">
                      <a:alpha val="43137"/>
                    </a:srgbClr>
                  </a:outerShdw>
                </a:effectLst>
              </a:rPr>
              <a:t>6C The promises of God...partially fulfilled, 21</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76A76661-D4A4-43C0-8022-FA8DCAA747E0}" type="slidenum">
              <a:rPr lang="en-US"/>
              <a:pPr/>
              <a:t>29</a:t>
            </a:fld>
            <a:endParaRPr lang="en-US"/>
          </a:p>
        </p:txBody>
      </p:sp>
      <p:graphicFrame>
        <p:nvGraphicFramePr>
          <p:cNvPr id="31748" name="Object 4"/>
          <p:cNvGraphicFramePr>
            <a:graphicFrameLocks noChangeAspect="1"/>
          </p:cNvGraphicFramePr>
          <p:nvPr/>
        </p:nvGraphicFramePr>
        <p:xfrm>
          <a:off x="9034017" y="1718733"/>
          <a:ext cx="6145660" cy="7628467"/>
        </p:xfrm>
        <a:graphic>
          <a:graphicData uri="http://schemas.openxmlformats.org/presentationml/2006/ole">
            <mc:AlternateContent xmlns:mc="http://schemas.openxmlformats.org/markup-compatibility/2006">
              <mc:Choice xmlns:v="urn:schemas-microsoft-com:vml" Requires="v">
                <p:oleObj spid="_x0000_s31794" name="Drawing" r:id="rId4" imgW="4434397" imgH="6857505" progId="Presentations.Drawing.14">
                  <p:embed/>
                </p:oleObj>
              </mc:Choice>
              <mc:Fallback>
                <p:oleObj name="Drawing" r:id="rId4" imgW="4434397" imgH="6857505" progId="Presentations.Drawing.1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4017" y="1718733"/>
                        <a:ext cx="6145660" cy="762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9" name="Text Box 5"/>
          <p:cNvSpPr txBox="1">
            <a:spLocks noChangeArrowheads="1"/>
          </p:cNvSpPr>
          <p:nvPr/>
        </p:nvSpPr>
        <p:spPr bwMode="auto">
          <a:xfrm>
            <a:off x="379495" y="711200"/>
            <a:ext cx="14800183"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7C God confirms Abraham’s faith in the promises, 22</a:t>
            </a:r>
          </a:p>
        </p:txBody>
      </p:sp>
      <p:sp>
        <p:nvSpPr>
          <p:cNvPr id="31750" name="Text Box 6"/>
          <p:cNvSpPr txBox="1">
            <a:spLocks noChangeArrowheads="1"/>
          </p:cNvSpPr>
          <p:nvPr/>
        </p:nvSpPr>
        <p:spPr bwMode="auto">
          <a:xfrm>
            <a:off x="632488" y="2438403"/>
            <a:ext cx="8095827" cy="6302987"/>
          </a:xfrm>
          <a:prstGeom prst="rect">
            <a:avLst/>
          </a:prstGeom>
          <a:noFill/>
          <a:ln w="9525">
            <a:noFill/>
            <a:miter lim="800000"/>
            <a:headEnd/>
            <a:tailEnd/>
          </a:ln>
          <a:effectLst/>
        </p:spPr>
        <p:txBody>
          <a:bodyPr lIns="146031" tIns="73015" rIns="146031" bIns="73015">
            <a:spAutoFit/>
          </a:bodyPr>
          <a:lstStyle/>
          <a:p>
            <a:pPr marL="547613" indent="-547613">
              <a:spcBef>
                <a:spcPct val="50000"/>
              </a:spcBef>
            </a:pPr>
            <a:r>
              <a:rPr lang="en-US" sz="4000" b="1" dirty="0">
                <a:solidFill>
                  <a:schemeClr val="tx1"/>
                </a:solidFill>
                <a:effectLst>
                  <a:outerShdw blurRad="38100" dist="38100" dir="2700000" algn="tl">
                    <a:srgbClr val="000000">
                      <a:alpha val="43137"/>
                    </a:srgbClr>
                  </a:outerShdw>
                </a:effectLst>
              </a:rPr>
              <a:t>Traditionally</a:t>
            </a:r>
            <a:r>
              <a:rPr lang="en-US" sz="4000" dirty="0">
                <a:solidFill>
                  <a:schemeClr val="tx1"/>
                </a:solidFill>
                <a:effectLst>
                  <a:outerShdw blurRad="38100" dist="38100" dir="2700000" algn="tl">
                    <a:srgbClr val="000000">
                      <a:alpha val="43137"/>
                    </a:srgbClr>
                  </a:outerShdw>
                </a:effectLst>
              </a:rPr>
              <a:t>:</a:t>
            </a:r>
          </a:p>
          <a:p>
            <a:pPr marL="547613" indent="-547613">
              <a:spcBef>
                <a:spcPct val="50000"/>
              </a:spcBef>
            </a:pPr>
            <a:r>
              <a:rPr lang="en-US" sz="4000" dirty="0">
                <a:solidFill>
                  <a:schemeClr val="tx1"/>
                </a:solidFill>
                <a:effectLst>
                  <a:outerShdw blurRad="38100" dist="38100" dir="2700000" algn="tl">
                    <a:srgbClr val="000000">
                      <a:alpha val="43137"/>
                    </a:srgbClr>
                  </a:outerShdw>
                </a:effectLst>
              </a:rPr>
              <a:t> 1) Do you love your boy more than God?</a:t>
            </a:r>
          </a:p>
          <a:p>
            <a:pPr marL="547613" indent="-547613">
              <a:spcBef>
                <a:spcPct val="50000"/>
              </a:spcBef>
            </a:pPr>
            <a:r>
              <a:rPr lang="en-US" sz="4000" dirty="0">
                <a:solidFill>
                  <a:schemeClr val="tx1"/>
                </a:solidFill>
                <a:effectLst>
                  <a:outerShdw blurRad="38100" dist="38100" dir="2700000" algn="tl">
                    <a:srgbClr val="000000">
                      <a:alpha val="43137"/>
                    </a:srgbClr>
                  </a:outerShdw>
                </a:effectLst>
              </a:rPr>
              <a:t> 2) Just how “obedient” will you be?</a:t>
            </a:r>
          </a:p>
          <a:p>
            <a:pPr marL="547613" indent="-547613">
              <a:spcBef>
                <a:spcPct val="50000"/>
              </a:spcBef>
            </a:pPr>
            <a:r>
              <a:rPr lang="en-US" sz="4000" b="1" dirty="0">
                <a:solidFill>
                  <a:schemeClr val="tx1"/>
                </a:solidFill>
                <a:effectLst>
                  <a:outerShdw blurRad="38100" dist="38100" dir="2700000" algn="tl">
                    <a:srgbClr val="000000">
                      <a:alpha val="43137"/>
                    </a:srgbClr>
                  </a:outerShdw>
                </a:effectLst>
              </a:rPr>
              <a:t>In Reality</a:t>
            </a:r>
            <a:r>
              <a:rPr lang="en-US" sz="4000" dirty="0">
                <a:solidFill>
                  <a:schemeClr val="tx1"/>
                </a:solidFill>
                <a:effectLst>
                  <a:outerShdw blurRad="38100" dist="38100" dir="2700000" algn="tl">
                    <a:srgbClr val="000000">
                      <a:alpha val="43137"/>
                    </a:srgbClr>
                  </a:outerShdw>
                </a:effectLst>
              </a:rPr>
              <a:t>:</a:t>
            </a:r>
          </a:p>
          <a:p>
            <a:pPr marL="547613" indent="-547613">
              <a:spcBef>
                <a:spcPct val="50000"/>
              </a:spcBef>
            </a:pPr>
            <a:r>
              <a:rPr lang="en-US" sz="4000" dirty="0">
                <a:solidFill>
                  <a:schemeClr val="tx1"/>
                </a:solidFill>
                <a:effectLst>
                  <a:outerShdw blurRad="38100" dist="38100" dir="2700000" algn="tl">
                    <a:srgbClr val="000000">
                      <a:alpha val="43137"/>
                    </a:srgbClr>
                  </a:outerShdw>
                </a:effectLst>
              </a:rPr>
              <a:t>Do you believe that I will keep my promises?</a:t>
            </a:r>
          </a:p>
        </p:txBody>
      </p:sp>
      <p:sp>
        <p:nvSpPr>
          <p:cNvPr id="8" name="Freeform 7"/>
          <p:cNvSpPr/>
          <p:nvPr/>
        </p:nvSpPr>
        <p:spPr bwMode="auto">
          <a:xfrm>
            <a:off x="1058425" y="3360837"/>
            <a:ext cx="7115420" cy="3151475"/>
          </a:xfrm>
          <a:custGeom>
            <a:avLst/>
            <a:gdLst>
              <a:gd name="connsiteX0" fmla="*/ 78999 w 7115419"/>
              <a:gd name="connsiteY0" fmla="*/ 73739 h 3151475"/>
              <a:gd name="connsiteX1" fmla="*/ 1283331 w 7115419"/>
              <a:gd name="connsiteY1" fmla="*/ 820870 h 3151475"/>
              <a:gd name="connsiteX2" fmla="*/ 1350238 w 7115419"/>
              <a:gd name="connsiteY2" fmla="*/ 898929 h 3151475"/>
              <a:gd name="connsiteX3" fmla="*/ 1963555 w 7115419"/>
              <a:gd name="connsiteY3" fmla="*/ 1177709 h 3151475"/>
              <a:gd name="connsiteX4" fmla="*/ 2621477 w 7115419"/>
              <a:gd name="connsiteY4" fmla="*/ 1389583 h 3151475"/>
              <a:gd name="connsiteX5" fmla="*/ 3089829 w 7115419"/>
              <a:gd name="connsiteY5" fmla="*/ 1467641 h 3151475"/>
              <a:gd name="connsiteX6" fmla="*/ 3335155 w 7115419"/>
              <a:gd name="connsiteY6" fmla="*/ 1523397 h 3151475"/>
              <a:gd name="connsiteX7" fmla="*/ 3714297 w 7115419"/>
              <a:gd name="connsiteY7" fmla="*/ 1612607 h 3151475"/>
              <a:gd name="connsiteX8" fmla="*/ 3870414 w 7115419"/>
              <a:gd name="connsiteY8" fmla="*/ 1679514 h 3151475"/>
              <a:gd name="connsiteX9" fmla="*/ 4182648 w 7115419"/>
              <a:gd name="connsiteY9" fmla="*/ 1880236 h 3151475"/>
              <a:gd name="connsiteX10" fmla="*/ 4851721 w 7115419"/>
              <a:gd name="connsiteY10" fmla="*/ 2159017 h 3151475"/>
              <a:gd name="connsiteX11" fmla="*/ 5353526 w 7115419"/>
              <a:gd name="connsiteY11" fmla="*/ 2370890 h 3151475"/>
              <a:gd name="connsiteX12" fmla="*/ 5554248 w 7115419"/>
              <a:gd name="connsiteY12" fmla="*/ 2404343 h 3151475"/>
              <a:gd name="connsiteX13" fmla="*/ 6301380 w 7115419"/>
              <a:gd name="connsiteY13" fmla="*/ 2705426 h 3151475"/>
              <a:gd name="connsiteX14" fmla="*/ 6535555 w 7115419"/>
              <a:gd name="connsiteY14" fmla="*/ 2805787 h 3151475"/>
              <a:gd name="connsiteX15" fmla="*/ 6680521 w 7115419"/>
              <a:gd name="connsiteY15" fmla="*/ 2894997 h 3151475"/>
              <a:gd name="connsiteX16" fmla="*/ 6881243 w 7115419"/>
              <a:gd name="connsiteY16" fmla="*/ 3084568 h 3151475"/>
              <a:gd name="connsiteX17" fmla="*/ 7048512 w 7115419"/>
              <a:gd name="connsiteY17" fmla="*/ 3151475 h 3151475"/>
              <a:gd name="connsiteX18" fmla="*/ 7115419 w 7115419"/>
              <a:gd name="connsiteY18" fmla="*/ 3106870 h 315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15419" h="3151475">
                <a:moveTo>
                  <a:pt x="78999" y="73739"/>
                </a:moveTo>
                <a:cubicBezTo>
                  <a:pt x="439077" y="433806"/>
                  <a:pt x="0" y="0"/>
                  <a:pt x="1283331" y="820870"/>
                </a:cubicBezTo>
                <a:cubicBezTo>
                  <a:pt x="1312200" y="839336"/>
                  <a:pt x="1321573" y="880148"/>
                  <a:pt x="1350238" y="898929"/>
                </a:cubicBezTo>
                <a:cubicBezTo>
                  <a:pt x="1497464" y="995387"/>
                  <a:pt x="1814388" y="1125254"/>
                  <a:pt x="1963555" y="1177709"/>
                </a:cubicBezTo>
                <a:cubicBezTo>
                  <a:pt x="2180907" y="1254141"/>
                  <a:pt x="2392222" y="1366658"/>
                  <a:pt x="2621477" y="1389583"/>
                </a:cubicBezTo>
                <a:cubicBezTo>
                  <a:pt x="2834427" y="1410877"/>
                  <a:pt x="2757767" y="1399999"/>
                  <a:pt x="3089829" y="1467641"/>
                </a:cubicBezTo>
                <a:cubicBezTo>
                  <a:pt x="3172002" y="1484380"/>
                  <a:pt x="3254126" y="1501789"/>
                  <a:pt x="3335155" y="1523397"/>
                </a:cubicBezTo>
                <a:cubicBezTo>
                  <a:pt x="3694319" y="1619174"/>
                  <a:pt x="3473505" y="1590717"/>
                  <a:pt x="3714297" y="1612607"/>
                </a:cubicBezTo>
                <a:cubicBezTo>
                  <a:pt x="3766336" y="1634909"/>
                  <a:pt x="3821707" y="1650651"/>
                  <a:pt x="3870414" y="1679514"/>
                </a:cubicBezTo>
                <a:cubicBezTo>
                  <a:pt x="4230419" y="1892850"/>
                  <a:pt x="3790613" y="1696730"/>
                  <a:pt x="4182648" y="1880236"/>
                </a:cubicBezTo>
                <a:cubicBezTo>
                  <a:pt x="4555347" y="2054691"/>
                  <a:pt x="4493221" y="2011688"/>
                  <a:pt x="4851721" y="2159017"/>
                </a:cubicBezTo>
                <a:cubicBezTo>
                  <a:pt x="5019659" y="2228033"/>
                  <a:pt x="5174430" y="2341041"/>
                  <a:pt x="5353526" y="2370890"/>
                </a:cubicBezTo>
                <a:cubicBezTo>
                  <a:pt x="5420433" y="2382041"/>
                  <a:pt x="5488123" y="2389229"/>
                  <a:pt x="5554248" y="2404343"/>
                </a:cubicBezTo>
                <a:cubicBezTo>
                  <a:pt x="5820768" y="2465262"/>
                  <a:pt x="6046824" y="2594282"/>
                  <a:pt x="6301380" y="2705426"/>
                </a:cubicBezTo>
                <a:cubicBezTo>
                  <a:pt x="6379210" y="2739408"/>
                  <a:pt x="6463228" y="2761278"/>
                  <a:pt x="6535555" y="2805787"/>
                </a:cubicBezTo>
                <a:cubicBezTo>
                  <a:pt x="6583877" y="2835524"/>
                  <a:pt x="6636355" y="2859379"/>
                  <a:pt x="6680521" y="2894997"/>
                </a:cubicBezTo>
                <a:cubicBezTo>
                  <a:pt x="6752159" y="2952769"/>
                  <a:pt x="6796292" y="3049172"/>
                  <a:pt x="6881243" y="3084568"/>
                </a:cubicBezTo>
                <a:cubicBezTo>
                  <a:pt x="7025908" y="3144845"/>
                  <a:pt x="6969216" y="3125044"/>
                  <a:pt x="7048512" y="3151475"/>
                </a:cubicBezTo>
                <a:cubicBezTo>
                  <a:pt x="7111985" y="3126086"/>
                  <a:pt x="7095316" y="3147077"/>
                  <a:pt x="7115419" y="3106870"/>
                </a:cubicBezTo>
              </a:path>
            </a:pathLst>
          </a:custGeom>
          <a:noFill/>
          <a:ln w="60325" cap="flat" cmpd="sng" algn="ctr">
            <a:solidFill>
              <a:srgbClr val="97010C"/>
            </a:solidFill>
            <a:prstDash val="solid"/>
            <a:round/>
            <a:headEnd type="none" w="med" len="med"/>
            <a:tailEnd type="none" w="med" len="med"/>
          </a:ln>
          <a:effectLst>
            <a:outerShdw blurRad="50800" dist="50800" dir="5400000" algn="ctr" rotWithShape="0">
              <a:schemeClr val="tx1"/>
            </a:outerShdw>
          </a:effectLst>
        </p:spPr>
        <p:txBody>
          <a:bodyPr vert="horz" wrap="square" lIns="91399" tIns="45702" rIns="91399" bIns="45702" numCol="1" rtlCol="0" anchor="t" anchorCtr="0" compatLnSpc="1">
            <a:prstTxWarp prst="textNoShape">
              <a:avLst/>
            </a:prstTxWarp>
          </a:bodyPr>
          <a:lstStyle/>
          <a:p>
            <a:pPr defTabSz="914005"/>
            <a:endParaRPr lang="en-US" sz="3200"/>
          </a:p>
        </p:txBody>
      </p:sp>
      <p:sp>
        <p:nvSpPr>
          <p:cNvPr id="9" name="Freeform 8"/>
          <p:cNvSpPr/>
          <p:nvPr/>
        </p:nvSpPr>
        <p:spPr bwMode="auto">
          <a:xfrm>
            <a:off x="1341438" y="3657603"/>
            <a:ext cx="6568070" cy="2755527"/>
          </a:xfrm>
          <a:custGeom>
            <a:avLst/>
            <a:gdLst>
              <a:gd name="connsiteX0" fmla="*/ 6568069 w 6568069"/>
              <a:gd name="connsiteY0" fmla="*/ 0 h 2755527"/>
              <a:gd name="connsiteX1" fmla="*/ 4828479 w 6568069"/>
              <a:gd name="connsiteY1" fmla="*/ 613317 h 2755527"/>
              <a:gd name="connsiteX2" fmla="*/ 4650059 w 6568069"/>
              <a:gd name="connsiteY2" fmla="*/ 724829 h 2755527"/>
              <a:gd name="connsiteX3" fmla="*/ 4237464 w 6568069"/>
              <a:gd name="connsiteY3" fmla="*/ 869795 h 2755527"/>
              <a:gd name="connsiteX4" fmla="*/ 3746810 w 6568069"/>
              <a:gd name="connsiteY4" fmla="*/ 1081668 h 2755527"/>
              <a:gd name="connsiteX5" fmla="*/ 3523786 w 6568069"/>
              <a:gd name="connsiteY5" fmla="*/ 1182029 h 2755527"/>
              <a:gd name="connsiteX6" fmla="*/ 3300761 w 6568069"/>
              <a:gd name="connsiteY6" fmla="*/ 1293541 h 2755527"/>
              <a:gd name="connsiteX7" fmla="*/ 2932771 w 6568069"/>
              <a:gd name="connsiteY7" fmla="*/ 1416205 h 2755527"/>
              <a:gd name="connsiteX8" fmla="*/ 2798957 w 6568069"/>
              <a:gd name="connsiteY8" fmla="*/ 1471961 h 2755527"/>
              <a:gd name="connsiteX9" fmla="*/ 2408664 w 6568069"/>
              <a:gd name="connsiteY9" fmla="*/ 1583473 h 2755527"/>
              <a:gd name="connsiteX10" fmla="*/ 1538869 w 6568069"/>
              <a:gd name="connsiteY10" fmla="*/ 1906858 h 2755527"/>
              <a:gd name="connsiteX11" fmla="*/ 1137425 w 6568069"/>
              <a:gd name="connsiteY11" fmla="*/ 2174488 h 2755527"/>
              <a:gd name="connsiteX12" fmla="*/ 959005 w 6568069"/>
              <a:gd name="connsiteY12" fmla="*/ 2263697 h 2755527"/>
              <a:gd name="connsiteX13" fmla="*/ 869796 w 6568069"/>
              <a:gd name="connsiteY13" fmla="*/ 2297151 h 2755527"/>
              <a:gd name="connsiteX14" fmla="*/ 713679 w 6568069"/>
              <a:gd name="connsiteY14" fmla="*/ 2386361 h 2755527"/>
              <a:gd name="connsiteX15" fmla="*/ 557561 w 6568069"/>
              <a:gd name="connsiteY15" fmla="*/ 2453268 h 2755527"/>
              <a:gd name="connsiteX16" fmla="*/ 278781 w 6568069"/>
              <a:gd name="connsiteY16" fmla="*/ 2609385 h 2755527"/>
              <a:gd name="connsiteX17" fmla="*/ 256479 w 6568069"/>
              <a:gd name="connsiteY17" fmla="*/ 2631688 h 2755527"/>
              <a:gd name="connsiteX18" fmla="*/ 211874 w 6568069"/>
              <a:gd name="connsiteY18" fmla="*/ 2653990 h 2755527"/>
              <a:gd name="connsiteX19" fmla="*/ 178420 w 6568069"/>
              <a:gd name="connsiteY19" fmla="*/ 2676292 h 2755527"/>
              <a:gd name="connsiteX20" fmla="*/ 133815 w 6568069"/>
              <a:gd name="connsiteY20" fmla="*/ 2698595 h 2755527"/>
              <a:gd name="connsiteX21" fmla="*/ 44605 w 6568069"/>
              <a:gd name="connsiteY21" fmla="*/ 2743200 h 2755527"/>
              <a:gd name="connsiteX22" fmla="*/ 0 w 6568069"/>
              <a:gd name="connsiteY22" fmla="*/ 2754351 h 27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8069" h="2755527">
                <a:moveTo>
                  <a:pt x="6568069" y="0"/>
                </a:moveTo>
                <a:cubicBezTo>
                  <a:pt x="5988206" y="204439"/>
                  <a:pt x="5403627" y="395965"/>
                  <a:pt x="4828479" y="613317"/>
                </a:cubicBezTo>
                <a:cubicBezTo>
                  <a:pt x="4762874" y="638110"/>
                  <a:pt x="4712406" y="692711"/>
                  <a:pt x="4650059" y="724829"/>
                </a:cubicBezTo>
                <a:cubicBezTo>
                  <a:pt x="4420839" y="842912"/>
                  <a:pt x="4489464" y="771358"/>
                  <a:pt x="4237464" y="869795"/>
                </a:cubicBezTo>
                <a:cubicBezTo>
                  <a:pt x="4071526" y="934614"/>
                  <a:pt x="3910022" y="1010263"/>
                  <a:pt x="3746810" y="1081668"/>
                </a:cubicBezTo>
                <a:cubicBezTo>
                  <a:pt x="3672123" y="1114343"/>
                  <a:pt x="3596701" y="1145572"/>
                  <a:pt x="3523786" y="1182029"/>
                </a:cubicBezTo>
                <a:cubicBezTo>
                  <a:pt x="3449444" y="1219200"/>
                  <a:pt x="3377050" y="1260551"/>
                  <a:pt x="3300761" y="1293541"/>
                </a:cubicBezTo>
                <a:cubicBezTo>
                  <a:pt x="3160040" y="1354393"/>
                  <a:pt x="3075093" y="1365376"/>
                  <a:pt x="2932771" y="1416205"/>
                </a:cubicBezTo>
                <a:cubicBezTo>
                  <a:pt x="2887264" y="1432457"/>
                  <a:pt x="2844325" y="1455326"/>
                  <a:pt x="2798957" y="1471961"/>
                </a:cubicBezTo>
                <a:cubicBezTo>
                  <a:pt x="2603208" y="1543735"/>
                  <a:pt x="2605623" y="1537130"/>
                  <a:pt x="2408664" y="1583473"/>
                </a:cubicBezTo>
                <a:cubicBezTo>
                  <a:pt x="2062190" y="1484483"/>
                  <a:pt x="2265206" y="1524572"/>
                  <a:pt x="1538869" y="1906858"/>
                </a:cubicBezTo>
                <a:cubicBezTo>
                  <a:pt x="1143450" y="2114975"/>
                  <a:pt x="1502565" y="1907655"/>
                  <a:pt x="1137425" y="2174488"/>
                </a:cubicBezTo>
                <a:cubicBezTo>
                  <a:pt x="1091807" y="2207824"/>
                  <a:pt x="1013440" y="2241923"/>
                  <a:pt x="959005" y="2263697"/>
                </a:cubicBezTo>
                <a:cubicBezTo>
                  <a:pt x="929518" y="2275492"/>
                  <a:pt x="899112" y="2284936"/>
                  <a:pt x="869796" y="2297151"/>
                </a:cubicBezTo>
                <a:cubicBezTo>
                  <a:pt x="811905" y="2321272"/>
                  <a:pt x="772986" y="2356708"/>
                  <a:pt x="713679" y="2386361"/>
                </a:cubicBezTo>
                <a:cubicBezTo>
                  <a:pt x="663039" y="2411681"/>
                  <a:pt x="607940" y="2427433"/>
                  <a:pt x="557561" y="2453268"/>
                </a:cubicBezTo>
                <a:cubicBezTo>
                  <a:pt x="462790" y="2501868"/>
                  <a:pt x="354090" y="2534073"/>
                  <a:pt x="278781" y="2609385"/>
                </a:cubicBezTo>
                <a:cubicBezTo>
                  <a:pt x="271347" y="2616819"/>
                  <a:pt x="265227" y="2625856"/>
                  <a:pt x="256479" y="2631688"/>
                </a:cubicBezTo>
                <a:cubicBezTo>
                  <a:pt x="242648" y="2640909"/>
                  <a:pt x="226307" y="2645743"/>
                  <a:pt x="211874" y="2653990"/>
                </a:cubicBezTo>
                <a:cubicBezTo>
                  <a:pt x="200238" y="2660639"/>
                  <a:pt x="190056" y="2669643"/>
                  <a:pt x="178420" y="2676292"/>
                </a:cubicBezTo>
                <a:cubicBezTo>
                  <a:pt x="163987" y="2684539"/>
                  <a:pt x="148248" y="2690348"/>
                  <a:pt x="133815" y="2698595"/>
                </a:cubicBezTo>
                <a:cubicBezTo>
                  <a:pt x="65226" y="2737788"/>
                  <a:pt x="140405" y="2707274"/>
                  <a:pt x="44605" y="2743200"/>
                </a:cubicBezTo>
                <a:cubicBezTo>
                  <a:pt x="11735" y="2755527"/>
                  <a:pt x="21607" y="2754351"/>
                  <a:pt x="0" y="2754351"/>
                </a:cubicBezTo>
              </a:path>
            </a:pathLst>
          </a:custGeom>
          <a:noFill/>
          <a:ln w="60325" cap="flat" cmpd="sng" algn="ctr">
            <a:solidFill>
              <a:srgbClr val="97010C"/>
            </a:solidFill>
            <a:prstDash val="solid"/>
            <a:round/>
            <a:headEnd type="none" w="med" len="med"/>
            <a:tailEnd type="none" w="med" len="med"/>
          </a:ln>
          <a:effectLst>
            <a:outerShdw blurRad="50800" dist="50800" dir="5400000" algn="ctr" rotWithShape="0">
              <a:schemeClr val="tx1"/>
            </a:outerShdw>
          </a:effectLst>
        </p:spPr>
        <p:txBody>
          <a:bodyPr vert="horz" wrap="square" lIns="91399" tIns="45702" rIns="91399" bIns="45702" numCol="1" rtlCol="0" anchor="t" anchorCtr="0" compatLnSpc="1">
            <a:prstTxWarp prst="textNoShape">
              <a:avLst/>
            </a:prstTxWarp>
          </a:bodyPr>
          <a:lstStyle/>
          <a:p>
            <a:endParaRPr lang="en-US" sz="32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Effect transition="in" filter="wipe(left)">
                                      <p:cBhvr>
                                        <p:cTn id="7" dur="500"/>
                                        <p:tgtEl>
                                          <p:spTgt spid="317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50">
                                            <p:txEl>
                                              <p:pRg st="1" end="1"/>
                                            </p:txEl>
                                          </p:spTgt>
                                        </p:tgtEl>
                                        <p:attrNameLst>
                                          <p:attrName>style.visibility</p:attrName>
                                        </p:attrNameLst>
                                      </p:cBhvr>
                                      <p:to>
                                        <p:strVal val="visible"/>
                                      </p:to>
                                    </p:set>
                                    <p:animEffect transition="in" filter="wipe(left)">
                                      <p:cBhvr>
                                        <p:cTn id="12" dur="500"/>
                                        <p:tgtEl>
                                          <p:spTgt spid="317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50">
                                            <p:txEl>
                                              <p:pRg st="2" end="2"/>
                                            </p:txEl>
                                          </p:spTgt>
                                        </p:tgtEl>
                                        <p:attrNameLst>
                                          <p:attrName>style.visibility</p:attrName>
                                        </p:attrNameLst>
                                      </p:cBhvr>
                                      <p:to>
                                        <p:strVal val="visible"/>
                                      </p:to>
                                    </p:set>
                                    <p:animEffect transition="in" filter="wipe(left)">
                                      <p:cBhvr>
                                        <p:cTn id="17" dur="500"/>
                                        <p:tgtEl>
                                          <p:spTgt spid="317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750">
                                            <p:txEl>
                                              <p:pRg st="3" end="3"/>
                                            </p:txEl>
                                          </p:spTgt>
                                        </p:tgtEl>
                                        <p:attrNameLst>
                                          <p:attrName>style.visibility</p:attrName>
                                        </p:attrNameLst>
                                      </p:cBhvr>
                                      <p:to>
                                        <p:strVal val="visible"/>
                                      </p:to>
                                    </p:set>
                                    <p:animEffect transition="in" filter="wipe(left)">
                                      <p:cBhvr>
                                        <p:cTn id="31" dur="500"/>
                                        <p:tgtEl>
                                          <p:spTgt spid="3175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1750">
                                            <p:txEl>
                                              <p:pRg st="4" end="4"/>
                                            </p:txEl>
                                          </p:spTgt>
                                        </p:tgtEl>
                                        <p:attrNameLst>
                                          <p:attrName>style.visibility</p:attrName>
                                        </p:attrNameLst>
                                      </p:cBhvr>
                                      <p:to>
                                        <p:strVal val="visible"/>
                                      </p:to>
                                    </p:set>
                                    <p:animEffect transition="in" filter="wipe(left)">
                                      <p:cBhvr>
                                        <p:cTn id="36" dur="500"/>
                                        <p:tgtEl>
                                          <p:spTgt spid="317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950081" y="1106205"/>
            <a:ext cx="12682831" cy="6310595"/>
          </a:xfrm>
          <a:custGeom>
            <a:avLst/>
            <a:gdLst>
              <a:gd name="connsiteX0" fmla="*/ 0 w 7639940"/>
              <a:gd name="connsiteY0" fmla="*/ 1392964 h 4732946"/>
              <a:gd name="connsiteX1" fmla="*/ 769121 w 7639940"/>
              <a:gd name="connsiteY1" fmla="*/ 1341689 h 4732946"/>
              <a:gd name="connsiteX2" fmla="*/ 1692067 w 7639940"/>
              <a:gd name="connsiteY2" fmla="*/ 828942 h 4732946"/>
              <a:gd name="connsiteX3" fmla="*/ 2469735 w 7639940"/>
              <a:gd name="connsiteY3" fmla="*/ 4025069 h 4732946"/>
              <a:gd name="connsiteX4" fmla="*/ 3093577 w 7639940"/>
              <a:gd name="connsiteY4" fmla="*/ 4640366 h 4732946"/>
              <a:gd name="connsiteX5" fmla="*/ 4341263 w 7639940"/>
              <a:gd name="connsiteY5" fmla="*/ 3469592 h 4732946"/>
              <a:gd name="connsiteX6" fmla="*/ 5563312 w 7639940"/>
              <a:gd name="connsiteY6" fmla="*/ 1811708 h 4732946"/>
              <a:gd name="connsiteX7" fmla="*/ 6298250 w 7639940"/>
              <a:gd name="connsiteY7" fmla="*/ 752030 h 4732946"/>
              <a:gd name="connsiteX8" fmla="*/ 7639940 w 7639940"/>
              <a:gd name="connsiteY8" fmla="*/ 0 h 473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9940" h="4732946">
                <a:moveTo>
                  <a:pt x="0" y="1392964"/>
                </a:moveTo>
                <a:cubicBezTo>
                  <a:pt x="243555" y="1414328"/>
                  <a:pt x="487110" y="1435693"/>
                  <a:pt x="769121" y="1341689"/>
                </a:cubicBezTo>
                <a:cubicBezTo>
                  <a:pt x="1051132" y="1247685"/>
                  <a:pt x="1408631" y="381712"/>
                  <a:pt x="1692067" y="828942"/>
                </a:cubicBezTo>
                <a:cubicBezTo>
                  <a:pt x="1975503" y="1276172"/>
                  <a:pt x="2236150" y="3389832"/>
                  <a:pt x="2469735" y="4025069"/>
                </a:cubicBezTo>
                <a:cubicBezTo>
                  <a:pt x="2703320" y="4660306"/>
                  <a:pt x="2781656" y="4732946"/>
                  <a:pt x="3093577" y="4640366"/>
                </a:cubicBezTo>
                <a:cubicBezTo>
                  <a:pt x="3405498" y="4547786"/>
                  <a:pt x="3929641" y="3941035"/>
                  <a:pt x="4341263" y="3469592"/>
                </a:cubicBezTo>
                <a:cubicBezTo>
                  <a:pt x="4752885" y="2998149"/>
                  <a:pt x="5237148" y="2264635"/>
                  <a:pt x="5563312" y="1811708"/>
                </a:cubicBezTo>
                <a:cubicBezTo>
                  <a:pt x="5889477" y="1358781"/>
                  <a:pt x="5952145" y="1053981"/>
                  <a:pt x="6298250" y="752030"/>
                </a:cubicBezTo>
                <a:cubicBezTo>
                  <a:pt x="6644355" y="450079"/>
                  <a:pt x="7142147" y="225039"/>
                  <a:pt x="7639940" y="0"/>
                </a:cubicBezTo>
              </a:path>
            </a:pathLst>
          </a:custGeom>
          <a:ln w="63500">
            <a:solidFill>
              <a:srgbClr val="FFC000"/>
            </a:solidFill>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38930" tIns="69466" rIns="138930" bIns="69466" rtlCol="0" anchor="ctr"/>
          <a:lstStyle/>
          <a:p>
            <a:pPr algn="ctr"/>
            <a:endParaRPr lang="en-US">
              <a:effectLst>
                <a:outerShdw blurRad="38100" dist="38100" dir="2700000" algn="tl">
                  <a:srgbClr val="000000">
                    <a:alpha val="43137"/>
                  </a:srgbClr>
                </a:outerShdw>
              </a:effectLst>
            </a:endParaRPr>
          </a:p>
        </p:txBody>
      </p:sp>
      <p:sp>
        <p:nvSpPr>
          <p:cNvPr id="2" name="Text Box 31"/>
          <p:cNvSpPr txBox="1">
            <a:spLocks noChangeArrowheads="1"/>
          </p:cNvSpPr>
          <p:nvPr/>
        </p:nvSpPr>
        <p:spPr bwMode="auto">
          <a:xfrm>
            <a:off x="254941" y="3235061"/>
            <a:ext cx="2140057" cy="802008"/>
          </a:xfrm>
          <a:prstGeom prst="rect">
            <a:avLst/>
          </a:prstGeom>
          <a:noFill/>
          <a:ln w="9525">
            <a:noFill/>
            <a:miter lim="800000"/>
            <a:headEnd/>
            <a:tailEnd/>
          </a:ln>
          <a:effectLst/>
        </p:spPr>
        <p:txBody>
          <a:bodyPr wrap="none" lIns="138930" tIns="69466" rIns="138930" bIns="69466">
            <a:spAutoFit/>
          </a:bodyPr>
          <a:lstStyle/>
          <a:p>
            <a:pPr algn="l"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Creator</a:t>
            </a:r>
          </a:p>
        </p:txBody>
      </p:sp>
      <p:sp>
        <p:nvSpPr>
          <p:cNvPr id="3" name="Text Box 32"/>
          <p:cNvSpPr txBox="1">
            <a:spLocks noChangeArrowheads="1"/>
          </p:cNvSpPr>
          <p:nvPr/>
        </p:nvSpPr>
        <p:spPr bwMode="auto">
          <a:xfrm>
            <a:off x="1899402" y="1203061"/>
            <a:ext cx="2719692" cy="802008"/>
          </a:xfrm>
          <a:prstGeom prst="rect">
            <a:avLst/>
          </a:prstGeom>
          <a:noFill/>
          <a:ln w="9525">
            <a:noFill/>
            <a:miter lim="800000"/>
            <a:headEnd/>
            <a:tailEnd/>
          </a:ln>
          <a:effectLst/>
        </p:spPr>
        <p:txBody>
          <a:bodyPr lIns="138930" tIns="69466" rIns="138930" bIns="69466">
            <a:spAutoFit/>
          </a:bodyPr>
          <a:lstStyle/>
          <a:p>
            <a:pPr algn="ctr"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Creation</a:t>
            </a:r>
          </a:p>
        </p:txBody>
      </p:sp>
      <p:sp>
        <p:nvSpPr>
          <p:cNvPr id="4" name="Text Box 33"/>
          <p:cNvSpPr txBox="1">
            <a:spLocks noChangeArrowheads="1"/>
          </p:cNvSpPr>
          <p:nvPr/>
        </p:nvSpPr>
        <p:spPr bwMode="auto">
          <a:xfrm>
            <a:off x="3779837" y="4267201"/>
            <a:ext cx="2782940" cy="802008"/>
          </a:xfrm>
          <a:prstGeom prst="rect">
            <a:avLst/>
          </a:prstGeom>
          <a:noFill/>
          <a:ln w="9525">
            <a:noFill/>
            <a:miter lim="800000"/>
            <a:headEnd/>
            <a:tailEnd/>
          </a:ln>
          <a:effectLst/>
        </p:spPr>
        <p:txBody>
          <a:bodyPr lIns="138930" tIns="69466" rIns="138930" bIns="69466">
            <a:spAutoFit/>
          </a:bodyPr>
          <a:lstStyle/>
          <a:p>
            <a:pPr algn="ctr"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Fall</a:t>
            </a:r>
          </a:p>
        </p:txBody>
      </p:sp>
      <p:sp>
        <p:nvSpPr>
          <p:cNvPr id="5" name="Text Box 34"/>
          <p:cNvSpPr txBox="1">
            <a:spLocks noChangeArrowheads="1"/>
          </p:cNvSpPr>
          <p:nvPr/>
        </p:nvSpPr>
        <p:spPr bwMode="auto">
          <a:xfrm>
            <a:off x="8047042" y="3810001"/>
            <a:ext cx="3462863" cy="802008"/>
          </a:xfrm>
          <a:prstGeom prst="rect">
            <a:avLst/>
          </a:prstGeom>
          <a:noFill/>
          <a:ln w="9525">
            <a:noFill/>
            <a:miter lim="800000"/>
            <a:headEnd/>
            <a:tailEnd/>
          </a:ln>
          <a:effectLst/>
        </p:spPr>
        <p:txBody>
          <a:bodyPr lIns="138930" tIns="69466" rIns="138930" bIns="69466">
            <a:spAutoFit/>
          </a:bodyPr>
          <a:lstStyle/>
          <a:p>
            <a:pPr algn="l"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Redemption</a:t>
            </a:r>
          </a:p>
        </p:txBody>
      </p:sp>
      <p:sp>
        <p:nvSpPr>
          <p:cNvPr id="6" name="Text Box 35"/>
          <p:cNvSpPr txBox="1">
            <a:spLocks noChangeArrowheads="1"/>
          </p:cNvSpPr>
          <p:nvPr/>
        </p:nvSpPr>
        <p:spPr bwMode="auto">
          <a:xfrm>
            <a:off x="10499617" y="1406257"/>
            <a:ext cx="3037200" cy="802008"/>
          </a:xfrm>
          <a:prstGeom prst="rect">
            <a:avLst/>
          </a:prstGeom>
          <a:noFill/>
          <a:ln w="9525">
            <a:noFill/>
            <a:miter lim="800000"/>
            <a:headEnd/>
            <a:tailEnd/>
          </a:ln>
          <a:effectLst/>
        </p:spPr>
        <p:txBody>
          <a:bodyPr wrap="none" lIns="138930" tIns="69466" rIns="138930" bIns="69466">
            <a:spAutoFit/>
          </a:bodyPr>
          <a:lstStyle/>
          <a:p>
            <a:pPr algn="ctr"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Restoration</a:t>
            </a:r>
          </a:p>
        </p:txBody>
      </p:sp>
      <p:sp>
        <p:nvSpPr>
          <p:cNvPr id="8" name="Text Box 33"/>
          <p:cNvSpPr txBox="1">
            <a:spLocks noChangeArrowheads="1"/>
          </p:cNvSpPr>
          <p:nvPr/>
        </p:nvSpPr>
        <p:spPr bwMode="auto">
          <a:xfrm>
            <a:off x="2941637" y="2819401"/>
            <a:ext cx="15240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Cain</a:t>
            </a:r>
          </a:p>
        </p:txBody>
      </p:sp>
      <p:sp>
        <p:nvSpPr>
          <p:cNvPr id="10" name="Text Box 33"/>
          <p:cNvSpPr txBox="1">
            <a:spLocks noChangeArrowheads="1"/>
          </p:cNvSpPr>
          <p:nvPr/>
        </p:nvSpPr>
        <p:spPr bwMode="auto">
          <a:xfrm>
            <a:off x="2484437" y="3733801"/>
            <a:ext cx="22098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err="1">
                <a:solidFill>
                  <a:schemeClr val="tx1"/>
                </a:solidFill>
                <a:effectLst>
                  <a:outerShdw blurRad="38100" dist="38100" dir="2700000" algn="tl">
                    <a:srgbClr val="000000">
                      <a:alpha val="43137"/>
                    </a:srgbClr>
                  </a:outerShdw>
                </a:effectLst>
                <a:latin typeface="Calibri" pitchFamily="34" charset="0"/>
              </a:rPr>
              <a:t>Lamech</a:t>
            </a:r>
            <a:endParaRPr lang="en-US" sz="4300" dirty="0">
              <a:solidFill>
                <a:schemeClr val="tx1"/>
              </a:solidFill>
              <a:effectLst>
                <a:outerShdw blurRad="38100" dist="38100" dir="2700000" algn="tl">
                  <a:srgbClr val="000000">
                    <a:alpha val="43137"/>
                  </a:srgbClr>
                </a:outerShdw>
              </a:effectLst>
              <a:latin typeface="Calibri" pitchFamily="34" charset="0"/>
            </a:endParaRPr>
          </a:p>
        </p:txBody>
      </p:sp>
      <p:sp>
        <p:nvSpPr>
          <p:cNvPr id="11" name="Text Box 33"/>
          <p:cNvSpPr txBox="1">
            <a:spLocks noChangeArrowheads="1"/>
          </p:cNvSpPr>
          <p:nvPr/>
        </p:nvSpPr>
        <p:spPr bwMode="auto">
          <a:xfrm>
            <a:off x="122238" y="4648203"/>
            <a:ext cx="50292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“Daughters of men”</a:t>
            </a:r>
          </a:p>
        </p:txBody>
      </p:sp>
      <p:sp>
        <p:nvSpPr>
          <p:cNvPr id="12" name="Text Box 33"/>
          <p:cNvSpPr txBox="1">
            <a:spLocks noChangeArrowheads="1"/>
          </p:cNvSpPr>
          <p:nvPr/>
        </p:nvSpPr>
        <p:spPr bwMode="auto">
          <a:xfrm>
            <a:off x="2560638" y="5486401"/>
            <a:ext cx="32766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Flood</a:t>
            </a:r>
          </a:p>
        </p:txBody>
      </p:sp>
      <p:sp>
        <p:nvSpPr>
          <p:cNvPr id="13" name="Text Box 33"/>
          <p:cNvSpPr txBox="1">
            <a:spLocks noChangeArrowheads="1"/>
          </p:cNvSpPr>
          <p:nvPr/>
        </p:nvSpPr>
        <p:spPr bwMode="auto">
          <a:xfrm>
            <a:off x="3017841" y="6705601"/>
            <a:ext cx="32766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Babel</a:t>
            </a:r>
          </a:p>
        </p:txBody>
      </p:sp>
      <p:sp>
        <p:nvSpPr>
          <p:cNvPr id="14" name="Text Box 33"/>
          <p:cNvSpPr txBox="1">
            <a:spLocks noChangeArrowheads="1"/>
          </p:cNvSpPr>
          <p:nvPr/>
        </p:nvSpPr>
        <p:spPr bwMode="auto">
          <a:xfrm>
            <a:off x="5989639" y="6705601"/>
            <a:ext cx="32766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Abraham</a:t>
            </a:r>
          </a:p>
        </p:txBody>
      </p:sp>
      <p:sp>
        <p:nvSpPr>
          <p:cNvPr id="15" name="Right Arrow 14"/>
          <p:cNvSpPr/>
          <p:nvPr/>
        </p:nvSpPr>
        <p:spPr bwMode="auto">
          <a:xfrm rot="18901608">
            <a:off x="7592137" y="4314804"/>
            <a:ext cx="4724400" cy="1600200"/>
          </a:xfrm>
          <a:prstGeom prst="rightArrow">
            <a:avLst/>
          </a:prstGeom>
          <a:solidFill>
            <a:srgbClr val="CC6600">
              <a:alpha val="39000"/>
            </a:srgbClr>
          </a:solidFill>
          <a:ln w="9525" cap="flat" cmpd="sng" algn="ctr">
            <a:solidFill>
              <a:srgbClr val="FFC000"/>
            </a:solidFill>
            <a:prstDash val="solid"/>
            <a:round/>
            <a:headEnd type="none" w="med" len="med"/>
            <a:tailEnd type="none" w="med" len="med"/>
          </a:ln>
          <a:effectLst/>
        </p:spPr>
        <p:txBody>
          <a:bodyPr vert="horz" wrap="square" lIns="91399" tIns="45702" rIns="91399" bIns="45702" numCol="1" rtlCol="0" anchor="t" anchorCtr="0" compatLnSpc="1">
            <a:prstTxWarp prst="textNoShape">
              <a:avLst/>
            </a:prstTxWarp>
          </a:bodyPr>
          <a:lstStyle/>
          <a:p>
            <a:pPr defTabSz="914005"/>
            <a:endParaRPr lang="en-US" sz="3200"/>
          </a:p>
        </p:txBody>
      </p:sp>
      <p:sp>
        <p:nvSpPr>
          <p:cNvPr id="16" name="Slide Number Placeholder 15"/>
          <p:cNvSpPr>
            <a:spLocks noGrp="1"/>
          </p:cNvSpPr>
          <p:nvPr>
            <p:ph type="sldNum" sz="quarter" idx="12"/>
          </p:nvPr>
        </p:nvSpPr>
        <p:spPr/>
        <p:txBody>
          <a:bodyPr/>
          <a:lstStyle/>
          <a:p>
            <a:fld id="{B08B9A81-97B9-4686-8ACC-343CB57A2717}" type="slidenum">
              <a:rPr lang="en-US" smtClean="0"/>
              <a:pPr/>
              <a:t>3</a:t>
            </a:fld>
            <a:endParaRPr lang="en-US"/>
          </a:p>
        </p:txBody>
      </p:sp>
      <p:sp>
        <p:nvSpPr>
          <p:cNvPr id="17" name="Left-Right Arrow 16"/>
          <p:cNvSpPr/>
          <p:nvPr/>
        </p:nvSpPr>
        <p:spPr bwMode="auto">
          <a:xfrm>
            <a:off x="5380038" y="6934200"/>
            <a:ext cx="1182740" cy="381000"/>
          </a:xfrm>
          <a:prstGeom prst="lef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399" tIns="45702" rIns="91399" bIns="45702" numCol="1" rtlCol="0" anchor="t" anchorCtr="0" compatLnSpc="1">
            <a:prstTxWarp prst="textNoShape">
              <a:avLst/>
            </a:prstTxWarp>
          </a:bodyPr>
          <a:lstStyle/>
          <a:p>
            <a:pPr defTabSz="914005"/>
            <a:endParaRPr lang="en-US" sz="3200">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9" presetClass="emph" presetSubtype="0" grpId="1" nodeType="withEffect">
                                  <p:stCondLst>
                                    <p:cond delay="0"/>
                                  </p:stCondLst>
                                  <p:childTnLst>
                                    <p:set>
                                      <p:cBhvr rctx="PPT">
                                        <p:cTn id="33" dur="indefinite"/>
                                        <p:tgtEl>
                                          <p:spTgt spid="3"/>
                                        </p:tgtEl>
                                        <p:attrNameLst>
                                          <p:attrName>style.opacity</p:attrName>
                                        </p:attrNameLst>
                                      </p:cBhvr>
                                      <p:to>
                                        <p:strVal val="0.15"/>
                                      </p:to>
                                    </p:set>
                                    <p:animEffect filter="image" prLst="opacity: 0.15">
                                      <p:cBhvr rctx="IE">
                                        <p:cTn id="34" dur="indefinite"/>
                                        <p:tgtEl>
                                          <p:spTgt spid="3"/>
                                        </p:tgtEl>
                                      </p:cBhvr>
                                    </p:animEffect>
                                  </p:childTnLst>
                                </p:cTn>
                              </p:par>
                              <p:par>
                                <p:cTn id="35" presetID="9" presetClass="emph" presetSubtype="0" grpId="1" nodeType="withEffect">
                                  <p:stCondLst>
                                    <p:cond delay="0"/>
                                  </p:stCondLst>
                                  <p:childTnLst>
                                    <p:set>
                                      <p:cBhvr rctx="PPT">
                                        <p:cTn id="36" dur="indefinite"/>
                                        <p:tgtEl>
                                          <p:spTgt spid="2"/>
                                        </p:tgtEl>
                                        <p:attrNameLst>
                                          <p:attrName>style.opacity</p:attrName>
                                        </p:attrNameLst>
                                      </p:cBhvr>
                                      <p:to>
                                        <p:strVal val="0.15"/>
                                      </p:to>
                                    </p:set>
                                    <p:animEffect filter="image" prLst="opacity: 0.15">
                                      <p:cBhvr rctx="IE">
                                        <p:cTn id="37" dur="indefinite"/>
                                        <p:tgtEl>
                                          <p:spTgt spid="2"/>
                                        </p:tgtEl>
                                      </p:cBhvr>
                                    </p:animEffect>
                                  </p:childTnLst>
                                </p:cTn>
                              </p:par>
                              <p:par>
                                <p:cTn id="38" presetID="9" presetClass="emph" presetSubtype="0" grpId="1" nodeType="withEffect">
                                  <p:stCondLst>
                                    <p:cond delay="0"/>
                                  </p:stCondLst>
                                  <p:childTnLst>
                                    <p:set>
                                      <p:cBhvr rctx="PPT">
                                        <p:cTn id="39" dur="indefinite"/>
                                        <p:tgtEl>
                                          <p:spTgt spid="4"/>
                                        </p:tgtEl>
                                        <p:attrNameLst>
                                          <p:attrName>style.opacity</p:attrName>
                                        </p:attrNameLst>
                                      </p:cBhvr>
                                      <p:to>
                                        <p:strVal val="0.15"/>
                                      </p:to>
                                    </p:set>
                                    <p:animEffect filter="image" prLst="opacity: 0.15">
                                      <p:cBhvr rctx="IE">
                                        <p:cTn id="40" dur="indefinite"/>
                                        <p:tgtEl>
                                          <p:spTgt spid="4"/>
                                        </p:tgtEl>
                                      </p:cBhvr>
                                    </p:animEffect>
                                  </p:childTnLst>
                                </p:cTn>
                              </p:par>
                              <p:par>
                                <p:cTn id="41" presetID="9" presetClass="emph" presetSubtype="0" grpId="1" nodeType="withEffect">
                                  <p:stCondLst>
                                    <p:cond delay="0"/>
                                  </p:stCondLst>
                                  <p:childTnLst>
                                    <p:set>
                                      <p:cBhvr rctx="PPT">
                                        <p:cTn id="42" dur="indefinite"/>
                                        <p:tgtEl>
                                          <p:spTgt spid="5"/>
                                        </p:tgtEl>
                                        <p:attrNameLst>
                                          <p:attrName>style.opacity</p:attrName>
                                        </p:attrNameLst>
                                      </p:cBhvr>
                                      <p:to>
                                        <p:strVal val="0.15"/>
                                      </p:to>
                                    </p:set>
                                    <p:animEffect filter="image" prLst="opacity: 0.15">
                                      <p:cBhvr rctx="IE">
                                        <p:cTn id="43" dur="indefinite"/>
                                        <p:tgtEl>
                                          <p:spTgt spid="5"/>
                                        </p:tgtEl>
                                      </p:cBhvr>
                                    </p:animEffect>
                                  </p:childTnLst>
                                </p:cTn>
                              </p:par>
                              <p:par>
                                <p:cTn id="44" presetID="9" presetClass="emph" presetSubtype="0" grpId="1" nodeType="withEffect">
                                  <p:stCondLst>
                                    <p:cond delay="0"/>
                                  </p:stCondLst>
                                  <p:childTnLst>
                                    <p:set>
                                      <p:cBhvr rctx="PPT">
                                        <p:cTn id="45" dur="indefinite"/>
                                        <p:tgtEl>
                                          <p:spTgt spid="6"/>
                                        </p:tgtEl>
                                        <p:attrNameLst>
                                          <p:attrName>style.opacity</p:attrName>
                                        </p:attrNameLst>
                                      </p:cBhvr>
                                      <p:to>
                                        <p:strVal val="0.15"/>
                                      </p:to>
                                    </p:set>
                                    <p:animEffect filter="image" prLst="opacity: 0.15">
                                      <p:cBhvr rctx="IE">
                                        <p:cTn id="46" dur="indefinite"/>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37"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arn(outVertical)">
                                      <p:cBhvr>
                                        <p:cTn id="7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3" grpId="0"/>
      <p:bldP spid="3" grpId="1"/>
      <p:bldP spid="4" grpId="0"/>
      <p:bldP spid="4" grpId="1"/>
      <p:bldP spid="5" grpId="0"/>
      <p:bldP spid="5" grpId="1"/>
      <p:bldP spid="6" grpId="0"/>
      <p:bldP spid="6" grpId="1"/>
      <p:bldP spid="8" grpId="1"/>
      <p:bldP spid="10" grpId="0"/>
      <p:bldP spid="11" grpId="0"/>
      <p:bldP spid="12" grpId="0"/>
      <p:bldP spid="13" grpId="0"/>
      <p:bldP spid="14" grpId="0"/>
      <p:bldP spid="15"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4386EB2D-C24E-4B15-946E-BBF0105794B9}" type="slidenum">
              <a:rPr lang="en-US"/>
              <a:pPr/>
              <a:t>30</a:t>
            </a:fld>
            <a:endParaRPr lang="en-US"/>
          </a:p>
        </p:txBody>
      </p:sp>
      <p:sp>
        <p:nvSpPr>
          <p:cNvPr id="33794" name="Rectangle 2"/>
          <p:cNvSpPr>
            <a:spLocks noGrp="1" noChangeArrowheads="1"/>
          </p:cNvSpPr>
          <p:nvPr>
            <p:ph type="title"/>
          </p:nvPr>
        </p:nvSpPr>
        <p:spPr>
          <a:effectLst/>
        </p:spPr>
        <p:txBody>
          <a:bodyPr/>
          <a:lstStyle/>
          <a:p>
            <a:r>
              <a:rPr lang="en-US" dirty="0">
                <a:solidFill>
                  <a:schemeClr val="tx1"/>
                </a:solidFill>
                <a:effectLst>
                  <a:outerShdw blurRad="38100" dist="38100" dir="2700000" algn="tl">
                    <a:srgbClr val="000000">
                      <a:alpha val="43137"/>
                    </a:srgbClr>
                  </a:outerShdw>
                </a:effectLst>
              </a:rPr>
              <a:t>Hebrews 11:17-19</a:t>
            </a:r>
          </a:p>
        </p:txBody>
      </p:sp>
      <p:sp>
        <p:nvSpPr>
          <p:cNvPr id="33796" name="Text Box 4"/>
          <p:cNvSpPr txBox="1">
            <a:spLocks noChangeArrowheads="1"/>
          </p:cNvSpPr>
          <p:nvPr/>
        </p:nvSpPr>
        <p:spPr bwMode="auto">
          <a:xfrm>
            <a:off x="632486" y="1828806"/>
            <a:ext cx="10625773" cy="6302987"/>
          </a:xfrm>
          <a:prstGeom prst="rect">
            <a:avLst/>
          </a:prstGeom>
          <a:noFill/>
          <a:ln w="9525">
            <a:noFill/>
            <a:miter lim="800000"/>
            <a:headEnd/>
            <a:tailEnd/>
          </a:ln>
          <a:effectLst/>
        </p:spPr>
        <p:txBody>
          <a:bodyPr lIns="146031" tIns="73015" rIns="146031" bIns="73015">
            <a:spAutoFit/>
          </a:bodyPr>
          <a:lstStyle/>
          <a:p>
            <a:pPr>
              <a:spcBef>
                <a:spcPct val="50000"/>
              </a:spcBef>
            </a:pPr>
            <a:r>
              <a:rPr lang="en-US" sz="4000" dirty="0">
                <a:solidFill>
                  <a:schemeClr val="tx1"/>
                </a:solidFill>
                <a:effectLst>
                  <a:outerShdw blurRad="38100" dist="38100" dir="2700000" algn="tl">
                    <a:srgbClr val="000000">
                      <a:alpha val="43137"/>
                    </a:srgbClr>
                  </a:outerShdw>
                </a:effectLst>
              </a:rPr>
              <a:t>By faith Abraham, when God tested him, offered Isaac as a sacrifice.  </a:t>
            </a:r>
          </a:p>
          <a:p>
            <a:pPr>
              <a:spcBef>
                <a:spcPct val="50000"/>
              </a:spcBef>
            </a:pPr>
            <a:r>
              <a:rPr lang="en-US" sz="4000" dirty="0">
                <a:solidFill>
                  <a:schemeClr val="tx1"/>
                </a:solidFill>
                <a:effectLst>
                  <a:outerShdw blurRad="38100" dist="38100" dir="2700000" algn="tl">
                    <a:srgbClr val="000000">
                      <a:alpha val="43137"/>
                    </a:srgbClr>
                  </a:outerShdw>
                </a:effectLst>
              </a:rPr>
              <a:t> He who had received the promises was about to sacrifice his one and only son, even though God had said to him, “It is through Isaac that your offspring will be reckoned.” </a:t>
            </a:r>
          </a:p>
          <a:p>
            <a:pPr>
              <a:spcBef>
                <a:spcPct val="50000"/>
              </a:spcBef>
            </a:pPr>
            <a:r>
              <a:rPr lang="en-US" sz="4000" dirty="0">
                <a:solidFill>
                  <a:schemeClr val="tx1"/>
                </a:solidFill>
                <a:effectLst>
                  <a:outerShdw blurRad="38100" dist="38100" dir="2700000" algn="tl">
                    <a:srgbClr val="000000">
                      <a:alpha val="43137"/>
                    </a:srgbClr>
                  </a:outerShdw>
                </a:effectLst>
              </a:rPr>
              <a:t> Abraham reasoned that God could raise the dead, and figuratively speaking, he did receive Isaac back from death.</a:t>
            </a:r>
          </a:p>
        </p:txBody>
      </p:sp>
      <p:sp>
        <p:nvSpPr>
          <p:cNvPr id="33797" name="WordArt 5"/>
          <p:cNvSpPr>
            <a:spLocks noChangeArrowheads="1" noChangeShapeType="1" noTextEdit="1"/>
          </p:cNvSpPr>
          <p:nvPr/>
        </p:nvSpPr>
        <p:spPr bwMode="auto">
          <a:xfrm>
            <a:off x="11258261" y="2133603"/>
            <a:ext cx="3700046"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blurRad="101600" dist="50800" dir="3000000" algn="ctr" rotWithShape="0">
                    <a:schemeClr val="tx1"/>
                  </a:outerShdw>
                </a:effectLst>
                <a:latin typeface="Arial Black"/>
              </a:rPr>
              <a:t>Abraham</a:t>
            </a:r>
          </a:p>
        </p:txBody>
      </p:sp>
      <p:sp>
        <p:nvSpPr>
          <p:cNvPr id="33798" name="AutoShape 6"/>
          <p:cNvSpPr>
            <a:spLocks noChangeArrowheads="1"/>
          </p:cNvSpPr>
          <p:nvPr/>
        </p:nvSpPr>
        <p:spPr bwMode="auto">
          <a:xfrm>
            <a:off x="12776226" y="3352800"/>
            <a:ext cx="758984" cy="914400"/>
          </a:xfrm>
          <a:prstGeom prst="downArrow">
            <a:avLst>
              <a:gd name="adj1" fmla="val 50000"/>
              <a:gd name="adj2" fmla="val 37500"/>
            </a:avLst>
          </a:prstGeom>
          <a:gradFill rotWithShape="1">
            <a:gsLst>
              <a:gs pos="0">
                <a:srgbClr val="FF0107"/>
              </a:gs>
              <a:gs pos="100000">
                <a:srgbClr val="800000"/>
              </a:gs>
            </a:gsLst>
            <a:lin ang="5400000" scaled="1"/>
          </a:gradFill>
          <a:ln w="9525">
            <a:solidFill>
              <a:schemeClr val="tx1"/>
            </a:solidFill>
            <a:miter lim="800000"/>
            <a:headEnd/>
            <a:tailEnd/>
          </a:ln>
          <a:effectLst>
            <a:outerShdw blurRad="152400" dist="50800" dir="2400000" algn="ctr" rotWithShape="0">
              <a:schemeClr val="tx1"/>
            </a:outerShdw>
          </a:effectLst>
        </p:spPr>
        <p:txBody>
          <a:bodyPr vert="eaVert" wrap="none" lIns="146031" tIns="73015" rIns="146031" bIns="73015" anchor="ctr"/>
          <a:lstStyle/>
          <a:p>
            <a:endParaRPr lang="en-US"/>
          </a:p>
        </p:txBody>
      </p:sp>
      <p:sp>
        <p:nvSpPr>
          <p:cNvPr id="33799" name="WordArt 7"/>
          <p:cNvSpPr>
            <a:spLocks noChangeArrowheads="1" noChangeShapeType="1" noTextEdit="1"/>
          </p:cNvSpPr>
          <p:nvPr/>
        </p:nvSpPr>
        <p:spPr bwMode="auto">
          <a:xfrm>
            <a:off x="11258261" y="4368803"/>
            <a:ext cx="3700046"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blurRad="101600" dist="50800" dir="3000000" algn="ctr" rotWithShape="0">
                    <a:schemeClr val="tx1"/>
                  </a:outerShdw>
                </a:effectLst>
                <a:latin typeface="Arial Black"/>
              </a:rPr>
              <a:t>Isaac</a:t>
            </a:r>
          </a:p>
        </p:txBody>
      </p:sp>
      <p:sp>
        <p:nvSpPr>
          <p:cNvPr id="33800" name="AutoShape 8"/>
          <p:cNvSpPr>
            <a:spLocks noChangeArrowheads="1"/>
          </p:cNvSpPr>
          <p:nvPr/>
        </p:nvSpPr>
        <p:spPr bwMode="auto">
          <a:xfrm>
            <a:off x="12776226" y="5384800"/>
            <a:ext cx="758984" cy="914400"/>
          </a:xfrm>
          <a:prstGeom prst="downArrow">
            <a:avLst>
              <a:gd name="adj1" fmla="val 50000"/>
              <a:gd name="adj2" fmla="val 37500"/>
            </a:avLst>
          </a:prstGeom>
          <a:gradFill rotWithShape="1">
            <a:gsLst>
              <a:gs pos="0">
                <a:srgbClr val="FF0107"/>
              </a:gs>
              <a:gs pos="100000">
                <a:srgbClr val="800000"/>
              </a:gs>
            </a:gsLst>
            <a:lin ang="5400000" scaled="1"/>
          </a:gradFill>
          <a:ln w="9525">
            <a:solidFill>
              <a:schemeClr val="tx1"/>
            </a:solidFill>
            <a:miter lim="800000"/>
            <a:headEnd/>
            <a:tailEnd/>
          </a:ln>
          <a:effectLst>
            <a:outerShdw blurRad="152400" dist="50800" dir="2400000" algn="ctr" rotWithShape="0">
              <a:schemeClr val="tx1"/>
            </a:outerShdw>
          </a:effectLst>
        </p:spPr>
        <p:txBody>
          <a:bodyPr vert="eaVert" wrap="none" lIns="146031" tIns="73015" rIns="146031" bIns="73015" anchor="ctr"/>
          <a:lstStyle/>
          <a:p>
            <a:endParaRPr lang="en-US"/>
          </a:p>
        </p:txBody>
      </p:sp>
      <p:grpSp>
        <p:nvGrpSpPr>
          <p:cNvPr id="33801" name="Group 9"/>
          <p:cNvGrpSpPr>
            <a:grpSpLocks/>
          </p:cNvGrpSpPr>
          <p:nvPr/>
        </p:nvGrpSpPr>
        <p:grpSpPr bwMode="auto">
          <a:xfrm>
            <a:off x="12143740" y="6400800"/>
            <a:ext cx="2150454" cy="1422400"/>
            <a:chOff x="3120" y="1200"/>
            <a:chExt cx="2592" cy="3024"/>
          </a:xfrm>
          <a:effectLst>
            <a:outerShdw blurRad="152400" dist="50800" dir="2400000" algn="ctr" rotWithShape="0">
              <a:schemeClr val="tx1"/>
            </a:outerShdw>
          </a:effectLst>
        </p:grpSpPr>
        <p:graphicFrame>
          <p:nvGraphicFramePr>
            <p:cNvPr id="33802" name="Object 10"/>
            <p:cNvGraphicFramePr>
              <a:graphicFrameLocks noChangeAspect="1"/>
            </p:cNvGraphicFramePr>
            <p:nvPr/>
          </p:nvGraphicFramePr>
          <p:xfrm>
            <a:off x="3120" y="1200"/>
            <a:ext cx="2592" cy="3024"/>
          </p:xfrm>
          <a:graphic>
            <a:graphicData uri="http://schemas.openxmlformats.org/presentationml/2006/ole">
              <mc:AlternateContent xmlns:mc="http://schemas.openxmlformats.org/markup-compatibility/2006">
                <mc:Choice xmlns:v="urn:schemas-microsoft-com:vml" Requires="v">
                  <p:oleObj spid="_x0000_s33848" name="Drawing" r:id="rId4" imgW="4587120" imgH="5555160" progId="Presentations.Drawing.14">
                    <p:embed/>
                  </p:oleObj>
                </mc:Choice>
                <mc:Fallback>
                  <p:oleObj name="Drawing" r:id="rId4" imgW="4587120" imgH="5555160" progId="Presentations.Drawing.14">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1200"/>
                          <a:ext cx="2592" cy="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3" name="WordArt 11"/>
            <p:cNvSpPr>
              <a:spLocks noChangeArrowheads="1" noChangeShapeType="1" noTextEdit="1"/>
            </p:cNvSpPr>
            <p:nvPr/>
          </p:nvSpPr>
          <p:spPr bwMode="auto">
            <a:xfrm>
              <a:off x="3603" y="1601"/>
              <a:ext cx="1079" cy="42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33804" name="WordArt 12"/>
            <p:cNvSpPr>
              <a:spLocks noChangeArrowheads="1" noChangeShapeType="1" noTextEdit="1"/>
            </p:cNvSpPr>
            <p:nvPr/>
          </p:nvSpPr>
          <p:spPr bwMode="auto">
            <a:xfrm>
              <a:off x="3603" y="2477"/>
              <a:ext cx="1568" cy="42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33805" name="WordArt 13"/>
            <p:cNvSpPr>
              <a:spLocks noChangeArrowheads="1" noChangeShapeType="1" noTextEdit="1"/>
            </p:cNvSpPr>
            <p:nvPr/>
          </p:nvSpPr>
          <p:spPr bwMode="auto">
            <a:xfrm>
              <a:off x="3603" y="3353"/>
              <a:ext cx="1667" cy="42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8"/>
                                        </p:tgtEl>
                                        <p:attrNameLst>
                                          <p:attrName>style.visibility</p:attrName>
                                        </p:attrNameLst>
                                      </p:cBhvr>
                                      <p:to>
                                        <p:strVal val="visible"/>
                                      </p:to>
                                    </p:set>
                                  </p:childTnLst>
                                </p:cTn>
                              </p:par>
                              <p:par>
                                <p:cTn id="13" presetID="3" presetClass="entr" presetSubtype="0" fill="hold" grpId="0" nodeType="withEffect">
                                  <p:stCondLst>
                                    <p:cond delay="0"/>
                                  </p:stCondLst>
                                  <p:childTnLst>
                                    <p:set>
                                      <p:cBhvr>
                                        <p:cTn id="14" dur="1" fill="hold">
                                          <p:stCondLst>
                                            <p:cond delay="0"/>
                                          </p:stCondLst>
                                        </p:cTn>
                                        <p:tgtEl>
                                          <p:spTgt spid="337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8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8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33799"/>
                                        </p:tgtEl>
                                      </p:cBhvr>
                                    </p:animEffect>
                                    <p:set>
                                      <p:cBhvr>
                                        <p:cTn id="23" dur="1" fill="hold">
                                          <p:stCondLst>
                                            <p:cond delay="999"/>
                                          </p:stCondLst>
                                        </p:cTn>
                                        <p:tgtEl>
                                          <p:spTgt spid="3379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33801"/>
                                        </p:tgtEl>
                                      </p:cBhvr>
                                    </p:animEffect>
                                    <p:set>
                                      <p:cBhvr>
                                        <p:cTn id="28" dur="1" fill="hold">
                                          <p:stCondLst>
                                            <p:cond delay="999"/>
                                          </p:stCondLst>
                                        </p:cTn>
                                        <p:tgtEl>
                                          <p:spTgt spid="3380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801"/>
                                        </p:tgtEl>
                                        <p:attrNameLst>
                                          <p:attrName>style.visibility</p:attrName>
                                        </p:attrNameLst>
                                      </p:cBhvr>
                                      <p:to>
                                        <p:strVal val="visible"/>
                                      </p:to>
                                    </p:set>
                                    <p:animEffect transition="in" filter="fade">
                                      <p:cBhvr>
                                        <p:cTn id="33" dur="500"/>
                                        <p:tgtEl>
                                          <p:spTgt spid="3380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796">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2" nodeType="clickEffect">
                                  <p:stCondLst>
                                    <p:cond delay="0"/>
                                  </p:stCondLst>
                                  <p:childTnLst>
                                    <p:set>
                                      <p:cBhvr>
                                        <p:cTn id="41" dur="1" fill="hold">
                                          <p:stCondLst>
                                            <p:cond delay="0"/>
                                          </p:stCondLst>
                                        </p:cTn>
                                        <p:tgtEl>
                                          <p:spTgt spid="33799"/>
                                        </p:tgtEl>
                                        <p:attrNameLst>
                                          <p:attrName>style.visibility</p:attrName>
                                        </p:attrNameLst>
                                      </p:cBhvr>
                                      <p:to>
                                        <p:strVal val="visible"/>
                                      </p:to>
                                    </p:set>
                                    <p:animEffect transition="in" filter="fade">
                                      <p:cBhvr>
                                        <p:cTn id="42" dur="10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uiExpand="1" build="allAtOnce"/>
      <p:bldP spid="33797" grpId="0" animBg="1"/>
      <p:bldP spid="33798" grpId="0" animBg="1"/>
      <p:bldP spid="33799" grpId="0" animBg="1"/>
      <p:bldP spid="33799" grpId="1" animBg="1"/>
      <p:bldP spid="33799" grpId="2" animBg="1"/>
      <p:bldP spid="338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DC654CF2-9EA0-47C0-982F-6701CAA90363}" type="slidenum">
              <a:rPr lang="en-US"/>
              <a:pPr/>
              <a:t>31</a:t>
            </a:fld>
            <a:endParaRPr lang="en-US"/>
          </a:p>
        </p:txBody>
      </p:sp>
      <p:pic>
        <p:nvPicPr>
          <p:cNvPr id="37892" name="Picture 4" descr="beershebatomoriah"/>
          <p:cNvPicPr>
            <a:picLocks noChangeAspect="1" noChangeArrowheads="1"/>
          </p:cNvPicPr>
          <p:nvPr/>
        </p:nvPicPr>
        <p:blipFill>
          <a:blip r:embed="rId3" cstate="print"/>
          <a:srcRect/>
          <a:stretch>
            <a:fillRect/>
          </a:stretch>
        </p:blipFill>
        <p:spPr bwMode="auto">
          <a:xfrm>
            <a:off x="-376850" y="304800"/>
            <a:ext cx="15936024" cy="8532285"/>
          </a:xfrm>
          <a:prstGeom prst="rect">
            <a:avLst/>
          </a:prstGeom>
          <a:noFill/>
        </p:spPr>
      </p:pic>
      <p:sp>
        <p:nvSpPr>
          <p:cNvPr id="37893" name="Freeform 5"/>
          <p:cNvSpPr>
            <a:spLocks/>
          </p:cNvSpPr>
          <p:nvPr/>
        </p:nvSpPr>
        <p:spPr bwMode="auto">
          <a:xfrm>
            <a:off x="3415427" y="3759200"/>
            <a:ext cx="4574985" cy="4267200"/>
          </a:xfrm>
          <a:custGeom>
            <a:avLst/>
            <a:gdLst/>
            <a:ahLst/>
            <a:cxnLst>
              <a:cxn ang="0">
                <a:pos x="0" y="2016"/>
              </a:cxn>
              <a:cxn ang="0">
                <a:pos x="384" y="1920"/>
              </a:cxn>
              <a:cxn ang="0">
                <a:pos x="768" y="1632"/>
              </a:cxn>
              <a:cxn ang="0">
                <a:pos x="1008" y="1488"/>
              </a:cxn>
              <a:cxn ang="0">
                <a:pos x="1200" y="1296"/>
              </a:cxn>
              <a:cxn ang="0">
                <a:pos x="1440" y="1152"/>
              </a:cxn>
              <a:cxn ang="0">
                <a:pos x="1632" y="960"/>
              </a:cxn>
              <a:cxn ang="0">
                <a:pos x="1632" y="720"/>
              </a:cxn>
              <a:cxn ang="0">
                <a:pos x="1728" y="480"/>
              </a:cxn>
              <a:cxn ang="0">
                <a:pos x="1680" y="288"/>
              </a:cxn>
              <a:cxn ang="0">
                <a:pos x="1584" y="96"/>
              </a:cxn>
              <a:cxn ang="0">
                <a:pos x="1584" y="0"/>
              </a:cxn>
            </a:cxnLst>
            <a:rect l="0" t="0" r="r" b="b"/>
            <a:pathLst>
              <a:path w="1736" h="2016">
                <a:moveTo>
                  <a:pt x="0" y="2016"/>
                </a:moveTo>
                <a:cubicBezTo>
                  <a:pt x="128" y="2000"/>
                  <a:pt x="256" y="1984"/>
                  <a:pt x="384" y="1920"/>
                </a:cubicBezTo>
                <a:cubicBezTo>
                  <a:pt x="512" y="1856"/>
                  <a:pt x="664" y="1704"/>
                  <a:pt x="768" y="1632"/>
                </a:cubicBezTo>
                <a:cubicBezTo>
                  <a:pt x="872" y="1560"/>
                  <a:pt x="936" y="1544"/>
                  <a:pt x="1008" y="1488"/>
                </a:cubicBezTo>
                <a:cubicBezTo>
                  <a:pt x="1080" y="1432"/>
                  <a:pt x="1128" y="1352"/>
                  <a:pt x="1200" y="1296"/>
                </a:cubicBezTo>
                <a:cubicBezTo>
                  <a:pt x="1272" y="1240"/>
                  <a:pt x="1368" y="1208"/>
                  <a:pt x="1440" y="1152"/>
                </a:cubicBezTo>
                <a:cubicBezTo>
                  <a:pt x="1512" y="1096"/>
                  <a:pt x="1600" y="1032"/>
                  <a:pt x="1632" y="960"/>
                </a:cubicBezTo>
                <a:cubicBezTo>
                  <a:pt x="1664" y="888"/>
                  <a:pt x="1616" y="800"/>
                  <a:pt x="1632" y="720"/>
                </a:cubicBezTo>
                <a:cubicBezTo>
                  <a:pt x="1648" y="640"/>
                  <a:pt x="1720" y="552"/>
                  <a:pt x="1728" y="480"/>
                </a:cubicBezTo>
                <a:cubicBezTo>
                  <a:pt x="1736" y="408"/>
                  <a:pt x="1704" y="352"/>
                  <a:pt x="1680" y="288"/>
                </a:cubicBezTo>
                <a:cubicBezTo>
                  <a:pt x="1656" y="224"/>
                  <a:pt x="1600" y="144"/>
                  <a:pt x="1584" y="96"/>
                </a:cubicBezTo>
                <a:cubicBezTo>
                  <a:pt x="1568" y="48"/>
                  <a:pt x="1584" y="16"/>
                  <a:pt x="1584" y="0"/>
                </a:cubicBezTo>
              </a:path>
            </a:pathLst>
          </a:custGeom>
          <a:noFill/>
          <a:ln w="85725" cmpd="sng">
            <a:solidFill>
              <a:srgbClr val="FF0000"/>
            </a:solidFill>
            <a:round/>
            <a:headEnd type="none" w="med" len="med"/>
            <a:tailEnd type="triangle" w="med" len="med"/>
          </a:ln>
          <a:effectLst>
            <a:outerShdw blurRad="50800" dist="50800" dir="5400000" algn="ctr" rotWithShape="0">
              <a:schemeClr val="tx1"/>
            </a:outerShdw>
          </a:effectLst>
        </p:spPr>
        <p:txBody>
          <a:bodyPr lIns="146031" tIns="73015" rIns="146031" bIns="73015"/>
          <a:lstStyle/>
          <a:p>
            <a:endParaRPr lang="en-US"/>
          </a:p>
        </p:txBody>
      </p:sp>
      <p:sp>
        <p:nvSpPr>
          <p:cNvPr id="37894" name="Text Box 6"/>
          <p:cNvSpPr txBox="1">
            <a:spLocks noChangeArrowheads="1"/>
          </p:cNvSpPr>
          <p:nvPr/>
        </p:nvSpPr>
        <p:spPr bwMode="auto">
          <a:xfrm>
            <a:off x="353141" y="7359658"/>
            <a:ext cx="2543977" cy="732232"/>
          </a:xfrm>
          <a:prstGeom prst="rect">
            <a:avLst/>
          </a:prstGeom>
          <a:noFill/>
          <a:ln w="9525">
            <a:noFill/>
            <a:miter lim="800000"/>
            <a:headEnd/>
            <a:tailEnd/>
          </a:ln>
          <a:effectLst/>
        </p:spPr>
        <p:txBody>
          <a:bodyPr wrap="none" lIns="146031" tIns="73015" rIns="146031" bIns="73015">
            <a:spAutoFit/>
          </a:bodyPr>
          <a:lstStyle/>
          <a:p>
            <a:r>
              <a:rPr lang="en-US" sz="3800" dirty="0">
                <a:solidFill>
                  <a:schemeClr val="tx1"/>
                </a:solidFill>
                <a:effectLst>
                  <a:outerShdw blurRad="38100" dist="38100" dir="2700000" algn="tl">
                    <a:srgbClr val="C0C0C0"/>
                  </a:outerShdw>
                </a:effectLst>
              </a:rPr>
              <a:t>Beersheba</a:t>
            </a:r>
          </a:p>
        </p:txBody>
      </p:sp>
      <p:sp>
        <p:nvSpPr>
          <p:cNvPr id="37895" name="Text Box 7"/>
          <p:cNvSpPr txBox="1">
            <a:spLocks noChangeArrowheads="1"/>
          </p:cNvSpPr>
          <p:nvPr/>
        </p:nvSpPr>
        <p:spPr bwMode="auto">
          <a:xfrm>
            <a:off x="7716339" y="2842688"/>
            <a:ext cx="2515036" cy="1040008"/>
          </a:xfrm>
          <a:prstGeom prst="rect">
            <a:avLst/>
          </a:prstGeom>
          <a:noFill/>
          <a:ln w="9525">
            <a:noFill/>
            <a:miter lim="800000"/>
            <a:headEnd/>
            <a:tailEnd/>
          </a:ln>
          <a:effectLst>
            <a:outerShdw dist="35921" dir="2700000" algn="ctr" rotWithShape="0">
              <a:schemeClr val="tx1"/>
            </a:outerShdw>
          </a:effectLst>
        </p:spPr>
        <p:txBody>
          <a:bodyPr wrap="none" lIns="146031" tIns="73015" rIns="146031" bIns="73015">
            <a:spAutoFit/>
          </a:bodyPr>
          <a:lstStyle/>
          <a:p>
            <a:r>
              <a:rPr lang="en-US" sz="5800" dirty="0" err="1"/>
              <a:t>Moriah</a:t>
            </a:r>
            <a:endParaRPr lang="en-US" sz="5800" dirty="0"/>
          </a:p>
        </p:txBody>
      </p:sp>
      <p:sp>
        <p:nvSpPr>
          <p:cNvPr id="37896" name="Text Box 8"/>
          <p:cNvSpPr txBox="1">
            <a:spLocks noChangeArrowheads="1"/>
          </p:cNvSpPr>
          <p:nvPr/>
        </p:nvSpPr>
        <p:spPr bwMode="auto">
          <a:xfrm>
            <a:off x="3921420" y="2842688"/>
            <a:ext cx="3587507" cy="1040008"/>
          </a:xfrm>
          <a:prstGeom prst="rect">
            <a:avLst/>
          </a:prstGeom>
          <a:noFill/>
          <a:ln w="9525">
            <a:noFill/>
            <a:miter lim="800000"/>
            <a:headEnd/>
            <a:tailEnd/>
          </a:ln>
          <a:effectLst>
            <a:outerShdw dist="35921" dir="2700000" algn="ctr" rotWithShape="0">
              <a:schemeClr val="tx1"/>
            </a:outerShdw>
          </a:effectLst>
        </p:spPr>
        <p:txBody>
          <a:bodyPr wrap="none" lIns="146031" tIns="73015" rIns="146031" bIns="73015">
            <a:spAutoFit/>
          </a:bodyPr>
          <a:lstStyle/>
          <a:p>
            <a:r>
              <a:rPr lang="en-US" sz="5800" dirty="0"/>
              <a:t>Jerusalem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wipe(down)">
                                      <p:cBhvr>
                                        <p:cTn id="7" dur="5000"/>
                                        <p:tgtEl>
                                          <p:spTgt spid="378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895"/>
                                        </p:tgtEl>
                                        <p:attrNameLst>
                                          <p:attrName>style.visibility</p:attrName>
                                        </p:attrNameLst>
                                      </p:cBhvr>
                                      <p:to>
                                        <p:strVal val="visible"/>
                                      </p:to>
                                    </p:set>
                                    <p:animEffect transition="in" filter="wipe(left)">
                                      <p:cBhvr>
                                        <p:cTn id="12" dur="500"/>
                                        <p:tgtEl>
                                          <p:spTgt spid="378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896"/>
                                        </p:tgtEl>
                                        <p:attrNameLst>
                                          <p:attrName>style.visibility</p:attrName>
                                        </p:attrNameLst>
                                      </p:cBhvr>
                                      <p:to>
                                        <p:strVal val="visible"/>
                                      </p:to>
                                    </p:set>
                                    <p:animEffect transition="in" filter="wipe(left)">
                                      <p:cBhvr>
                                        <p:cTn id="17"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5" grpId="0"/>
      <p:bldP spid="378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04546FCD-FEC3-46BE-9ED3-63D8268E6093}" type="slidenum">
              <a:rPr lang="en-US"/>
              <a:pPr/>
              <a:t>32</a:t>
            </a:fld>
            <a:endParaRPr lang="en-US"/>
          </a:p>
        </p:txBody>
      </p:sp>
      <p:sp>
        <p:nvSpPr>
          <p:cNvPr id="35852" name="Rectangle 12"/>
          <p:cNvSpPr>
            <a:spLocks noChangeArrowheads="1"/>
          </p:cNvSpPr>
          <p:nvPr/>
        </p:nvSpPr>
        <p:spPr bwMode="auto">
          <a:xfrm>
            <a:off x="9487297" y="1930400"/>
            <a:ext cx="2529946" cy="1016000"/>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p:spPr>
        <p:txBody>
          <a:bodyPr wrap="none" lIns="146031" tIns="73015" rIns="146031" bIns="73015" anchor="ctr"/>
          <a:lstStyle/>
          <a:p>
            <a:pPr algn="ctr"/>
            <a:r>
              <a:rPr lang="en-US" sz="7000" dirty="0"/>
              <a:t>Isaac</a:t>
            </a:r>
          </a:p>
        </p:txBody>
      </p:sp>
      <p:sp>
        <p:nvSpPr>
          <p:cNvPr id="35844" name="Text Box 4"/>
          <p:cNvSpPr txBox="1">
            <a:spLocks noChangeArrowheads="1"/>
          </p:cNvSpPr>
          <p:nvPr/>
        </p:nvSpPr>
        <p:spPr bwMode="auto">
          <a:xfrm>
            <a:off x="758984" y="4914901"/>
            <a:ext cx="13914702" cy="2979000"/>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Hebrews 11:17 By faith Abraham, when he was tested, offered up Isaac, and he who had received the promises was offering up is only begotten son.  (NASB).</a:t>
            </a:r>
          </a:p>
        </p:txBody>
      </p:sp>
      <p:sp>
        <p:nvSpPr>
          <p:cNvPr id="35845" name="Rectangle 5"/>
          <p:cNvSpPr>
            <a:spLocks noChangeArrowheads="1"/>
          </p:cNvSpPr>
          <p:nvPr/>
        </p:nvSpPr>
        <p:spPr bwMode="auto">
          <a:xfrm>
            <a:off x="8931237" y="1727200"/>
            <a:ext cx="3541924" cy="1320800"/>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p:spPr>
        <p:txBody>
          <a:bodyPr wrap="none" lIns="146031" tIns="73015" rIns="146031" bIns="73015" anchor="ctr"/>
          <a:lstStyle/>
          <a:p>
            <a:pPr algn="ctr"/>
            <a:r>
              <a:rPr lang="en-US" sz="9600" dirty="0"/>
              <a:t>Noah</a:t>
            </a:r>
          </a:p>
        </p:txBody>
      </p:sp>
      <p:sp>
        <p:nvSpPr>
          <p:cNvPr id="35846" name="Rectangle 6"/>
          <p:cNvSpPr>
            <a:spLocks noChangeArrowheads="1"/>
          </p:cNvSpPr>
          <p:nvPr/>
        </p:nvSpPr>
        <p:spPr bwMode="auto">
          <a:xfrm>
            <a:off x="8931237" y="1727200"/>
            <a:ext cx="3541924" cy="1320800"/>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p:spPr>
        <p:txBody>
          <a:bodyPr wrap="none" lIns="146031" tIns="73015" rIns="146031" bIns="73015" anchor="ctr"/>
          <a:lstStyle/>
          <a:p>
            <a:pPr algn="ctr"/>
            <a:r>
              <a:rPr lang="en-US" sz="9600" dirty="0"/>
              <a:t>Seed</a:t>
            </a:r>
          </a:p>
        </p:txBody>
      </p:sp>
      <p:sp>
        <p:nvSpPr>
          <p:cNvPr id="35847" name="Rectangle 7"/>
          <p:cNvSpPr>
            <a:spLocks noChangeArrowheads="1"/>
          </p:cNvSpPr>
          <p:nvPr/>
        </p:nvSpPr>
        <p:spPr bwMode="auto">
          <a:xfrm>
            <a:off x="2290131" y="1752603"/>
            <a:ext cx="3541924" cy="1320800"/>
          </a:xfrm>
          <a:prstGeom prst="rect">
            <a:avLst/>
          </a:prstGeom>
          <a:gradFill rotWithShape="1">
            <a:gsLst>
              <a:gs pos="0">
                <a:schemeClr val="hlink"/>
              </a:gs>
              <a:gs pos="100000">
                <a:srgbClr val="000066"/>
              </a:gs>
            </a:gsLst>
            <a:lin ang="5400000" scaled="1"/>
          </a:gradFill>
          <a:ln w="3175">
            <a:solidFill>
              <a:schemeClr val="tx1"/>
            </a:solidFill>
            <a:miter lim="800000"/>
            <a:headEnd/>
            <a:tailEnd/>
          </a:ln>
          <a:effectLst/>
        </p:spPr>
        <p:txBody>
          <a:bodyPr wrap="none" lIns="146031" tIns="73015" rIns="146031" bIns="73015" anchor="ctr"/>
          <a:lstStyle/>
          <a:p>
            <a:pPr algn="ctr"/>
            <a:r>
              <a:rPr lang="en-US" sz="9600" dirty="0"/>
              <a:t>Satan</a:t>
            </a:r>
          </a:p>
        </p:txBody>
      </p:sp>
      <p:sp>
        <p:nvSpPr>
          <p:cNvPr id="35848" name="Text Box 8"/>
          <p:cNvSpPr txBox="1">
            <a:spLocks noChangeArrowheads="1"/>
          </p:cNvSpPr>
          <p:nvPr/>
        </p:nvSpPr>
        <p:spPr bwMode="auto">
          <a:xfrm>
            <a:off x="181817" y="914402"/>
            <a:ext cx="14359887" cy="855342"/>
          </a:xfrm>
          <a:prstGeom prst="rect">
            <a:avLst/>
          </a:prstGeom>
          <a:noFill/>
          <a:ln w="9525">
            <a:noFill/>
            <a:miter lim="800000"/>
            <a:headEnd/>
            <a:tailEnd/>
          </a:ln>
          <a:effectLst/>
        </p:spPr>
        <p:txBody>
          <a:bodyPr wrap="none" lIns="146031" tIns="73015" rIns="146031" bIns="73015">
            <a:spAutoFit/>
          </a:bodyPr>
          <a:lstStyle/>
          <a:p>
            <a:pPr algn="ctr"/>
            <a:r>
              <a:rPr lang="en-US" sz="4600" b="1" dirty="0">
                <a:solidFill>
                  <a:schemeClr val="tx1"/>
                </a:solidFill>
                <a:effectLst>
                  <a:outerShdw blurRad="38100" dist="38100" dir="2700000" algn="tl">
                    <a:srgbClr val="000000">
                      <a:alpha val="43137"/>
                    </a:srgbClr>
                  </a:outerShdw>
                </a:effectLst>
              </a:rPr>
              <a:t>He shall crush thy head, you will bruise his heel</a:t>
            </a:r>
          </a:p>
        </p:txBody>
      </p:sp>
      <p:sp>
        <p:nvSpPr>
          <p:cNvPr id="35849" name="AutoShape 9"/>
          <p:cNvSpPr>
            <a:spLocks noChangeArrowheads="1"/>
          </p:cNvSpPr>
          <p:nvPr/>
        </p:nvSpPr>
        <p:spPr bwMode="auto">
          <a:xfrm>
            <a:off x="6780784" y="2667003"/>
            <a:ext cx="1391470" cy="203200"/>
          </a:xfrm>
          <a:prstGeom prst="rightArrow">
            <a:avLst>
              <a:gd name="adj1" fmla="val 50000"/>
              <a:gd name="adj2" fmla="val 137500"/>
            </a:avLst>
          </a:prstGeom>
          <a:solidFill>
            <a:schemeClr val="bg1"/>
          </a:solidFill>
          <a:ln w="9525">
            <a:solidFill>
              <a:schemeClr val="tx1"/>
            </a:solidFill>
            <a:miter lim="800000"/>
            <a:headEnd/>
            <a:tailEnd/>
          </a:ln>
          <a:effectLst/>
        </p:spPr>
        <p:txBody>
          <a:bodyPr wrap="none" lIns="146031" tIns="73015" rIns="146031" bIns="73015" anchor="ctr"/>
          <a:lstStyle/>
          <a:p>
            <a:endParaRPr lang="en-US"/>
          </a:p>
        </p:txBody>
      </p:sp>
      <p:sp>
        <p:nvSpPr>
          <p:cNvPr id="35850" name="AutoShape 10"/>
          <p:cNvSpPr>
            <a:spLocks noChangeArrowheads="1"/>
          </p:cNvSpPr>
          <p:nvPr/>
        </p:nvSpPr>
        <p:spPr bwMode="auto">
          <a:xfrm>
            <a:off x="6021799" y="1651003"/>
            <a:ext cx="2782940" cy="812800"/>
          </a:xfrm>
          <a:prstGeom prst="leftArrow">
            <a:avLst>
              <a:gd name="adj1" fmla="val 50000"/>
              <a:gd name="adj2" fmla="val 68750"/>
            </a:avLst>
          </a:prstGeom>
          <a:solidFill>
            <a:schemeClr val="bg1"/>
          </a:solidFill>
          <a:ln w="9525">
            <a:solidFill>
              <a:schemeClr val="tx1"/>
            </a:solidFill>
            <a:miter lim="800000"/>
            <a:headEnd/>
            <a:tailEnd/>
          </a:ln>
          <a:effectLst/>
        </p:spPr>
        <p:txBody>
          <a:bodyPr wrap="none" lIns="146031" tIns="73015" rIns="146031" bIns="73015"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50"/>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358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35845"/>
                                        </p:tgtEl>
                                      </p:cBhvr>
                                      <p:by x="50000" y="50000"/>
                                    </p:animScale>
                                  </p:childTnLst>
                                </p:cTn>
                              </p:par>
                              <p:par>
                                <p:cTn id="23" presetID="9" presetClass="emph" presetSubtype="0" grpId="2" nodeType="withEffect">
                                  <p:stCondLst>
                                    <p:cond delay="0"/>
                                  </p:stCondLst>
                                  <p:childTnLst>
                                    <p:set>
                                      <p:cBhvr rctx="PPT">
                                        <p:cTn id="24" dur="indefinite"/>
                                        <p:tgtEl>
                                          <p:spTgt spid="35845"/>
                                        </p:tgtEl>
                                        <p:attrNameLst>
                                          <p:attrName>style.opacity</p:attrName>
                                        </p:attrNameLst>
                                      </p:cBhvr>
                                      <p:to>
                                        <p:strVal val="0.4"/>
                                      </p:to>
                                    </p:set>
                                    <p:animEffect filter="image" prLst="opacity: 0.4">
                                      <p:cBhvr rctx="IE">
                                        <p:cTn id="25" dur="indefinite"/>
                                        <p:tgtEl>
                                          <p:spTgt spid="35845"/>
                                        </p:tgtEl>
                                      </p:cBhvr>
                                    </p:animEffect>
                                  </p:childTnLst>
                                </p:cTn>
                              </p:par>
                              <p:par>
                                <p:cTn id="26" presetID="63" presetClass="path" presetSubtype="0" accel="50000" decel="50000" fill="hold" grpId="1" nodeType="withEffect">
                                  <p:stCondLst>
                                    <p:cond delay="0"/>
                                  </p:stCondLst>
                                  <p:childTnLst>
                                    <p:animMotion origin="layout" path="M 0.0 -3.33333E-6 L 0.2 0.00556 " pathEditMode="relative" rAng="0" ptsTypes="AA">
                                      <p:cBhvr>
                                        <p:cTn id="27" dur="2000" fill="hold"/>
                                        <p:tgtEl>
                                          <p:spTgt spid="35845"/>
                                        </p:tgtEl>
                                        <p:attrNameLst>
                                          <p:attrName>ppt_x</p:attrName>
                                          <p:attrName>ppt_y</p:attrName>
                                        </p:attrNameLst>
                                      </p:cBhvr>
                                      <p:rCtr x="100" y="3"/>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3.33333E-6 4.33372E-6 L -3.33333E-6 0.15573 " pathEditMode="relative" rAng="0" ptsTypes="AA">
                                      <p:cBhvr>
                                        <p:cTn id="31" dur="2000" fill="hold"/>
                                        <p:tgtEl>
                                          <p:spTgt spid="35852"/>
                                        </p:tgtEl>
                                        <p:attrNameLst>
                                          <p:attrName>ppt_x</p:attrName>
                                          <p:attrName>ppt_y</p:attrName>
                                        </p:attrNameLst>
                                      </p:cBhvr>
                                      <p:rCtr x="0" y="78"/>
                                    </p:animMotion>
                                  </p:childTnLst>
                                </p:cTn>
                              </p:par>
                              <p:par>
                                <p:cTn id="32" presetID="9" presetClass="emph" presetSubtype="0" grpId="1" nodeType="withEffect">
                                  <p:stCondLst>
                                    <p:cond delay="0"/>
                                  </p:stCondLst>
                                  <p:childTnLst>
                                    <p:set>
                                      <p:cBhvr rctx="PPT">
                                        <p:cTn id="33" dur="indefinite"/>
                                        <p:tgtEl>
                                          <p:spTgt spid="35852"/>
                                        </p:tgtEl>
                                        <p:attrNameLst>
                                          <p:attrName>style.opacity</p:attrName>
                                        </p:attrNameLst>
                                      </p:cBhvr>
                                      <p:to>
                                        <p:strVal val="0.5"/>
                                      </p:to>
                                    </p:set>
                                    <p:animEffect filter="image" prLst="opacity: 0.5">
                                      <p:cBhvr rctx="IE">
                                        <p:cTn id="34" dur="indefinite"/>
                                        <p:tgtEl>
                                          <p:spTgt spid="35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2" grpId="0" animBg="1"/>
      <p:bldP spid="35852" grpId="1" animBg="1"/>
      <p:bldP spid="35852" grpId="2" animBg="1"/>
      <p:bldP spid="35845" grpId="0" animBg="1"/>
      <p:bldP spid="35845" grpId="1" animBg="1"/>
      <p:bldP spid="35845" grpId="2" animBg="1"/>
      <p:bldP spid="35845" grpId="3" animBg="1"/>
      <p:bldP spid="35846" grpId="0" animBg="1"/>
      <p:bldP spid="35847" grpId="0" animBg="1"/>
      <p:bldP spid="35848" grpId="0"/>
      <p:bldP spid="35849" grpId="0" animBg="1"/>
      <p:bldP spid="358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BB127D1F-419D-4C4D-A0F2-528523570212}" type="slidenum">
              <a:rPr lang="en-US"/>
              <a:pPr/>
              <a:t>33</a:t>
            </a:fld>
            <a:endParaRPr lang="en-US"/>
          </a:p>
        </p:txBody>
      </p:sp>
      <p:sp>
        <p:nvSpPr>
          <p:cNvPr id="34830" name="Text Box 14"/>
          <p:cNvSpPr txBox="1">
            <a:spLocks noChangeArrowheads="1"/>
          </p:cNvSpPr>
          <p:nvPr/>
        </p:nvSpPr>
        <p:spPr bwMode="auto">
          <a:xfrm>
            <a:off x="758984" y="914408"/>
            <a:ext cx="13661708" cy="2148004"/>
          </a:xfrm>
          <a:prstGeom prst="rect">
            <a:avLst/>
          </a:prstGeom>
          <a:noFill/>
          <a:ln w="9525">
            <a:noFill/>
            <a:miter lim="800000"/>
            <a:headEnd/>
            <a:tailEnd/>
          </a:ln>
          <a:effectLst/>
        </p:spPr>
        <p:txBody>
          <a:bodyPr lIns="146031" tIns="73015" rIns="146031" bIns="73015">
            <a:spAutoFit/>
          </a:bodyPr>
          <a:lstStyle/>
          <a:p>
            <a:pPr>
              <a:spcBef>
                <a:spcPct val="50000"/>
              </a:spcBef>
            </a:pPr>
            <a:r>
              <a:rPr lang="en-US">
                <a:solidFill>
                  <a:schemeClr val="tx1"/>
                </a:solidFill>
                <a:effectLst>
                  <a:outerShdw blurRad="38100" dist="38100" dir="2700000" algn="tl">
                    <a:srgbClr val="000000">
                      <a:alpha val="43137"/>
                    </a:srgbClr>
                  </a:outerShdw>
                </a:effectLst>
              </a:rPr>
              <a:t>3B The Transition of the Promises to Isaac</a:t>
            </a:r>
          </a:p>
          <a:p>
            <a:pPr>
              <a:spcBef>
                <a:spcPct val="50000"/>
              </a:spcBef>
            </a:pPr>
            <a:r>
              <a:rPr lang="en-US">
                <a:solidFill>
                  <a:schemeClr val="tx1"/>
                </a:solidFill>
                <a:effectLst>
                  <a:outerShdw blurRad="38100" dist="38100" dir="2700000" algn="tl">
                    <a:srgbClr val="000000">
                      <a:alpha val="43137"/>
                    </a:srgbClr>
                  </a:outerShdw>
                </a:effectLst>
              </a:rPr>
              <a:t> Death of Sarah &amp; 400 shekels!</a:t>
            </a:r>
          </a:p>
        </p:txBody>
      </p:sp>
      <p:sp>
        <p:nvSpPr>
          <p:cNvPr id="34841" name="AutoShape 25"/>
          <p:cNvSpPr>
            <a:spLocks noChangeAspect="1" noChangeArrowheads="1" noTextEdit="1"/>
          </p:cNvSpPr>
          <p:nvPr/>
        </p:nvSpPr>
        <p:spPr bwMode="auto">
          <a:xfrm>
            <a:off x="9" y="1549401"/>
            <a:ext cx="6340677" cy="7594603"/>
          </a:xfrm>
          <a:prstGeom prst="rect">
            <a:avLst/>
          </a:prstGeom>
          <a:noFill/>
          <a:ln w="9525">
            <a:noFill/>
            <a:miter lim="800000"/>
            <a:headEnd/>
            <a:tailEnd/>
          </a:ln>
        </p:spPr>
        <p:txBody>
          <a:bodyPr lIns="146031" tIns="73015" rIns="146031" bIns="73015"/>
          <a:lstStyle/>
          <a:p>
            <a:endParaRPr lang="en-US"/>
          </a:p>
        </p:txBody>
      </p:sp>
      <p:pic>
        <p:nvPicPr>
          <p:cNvPr id="34843" name="Picture 27"/>
          <p:cNvPicPr>
            <a:picLocks noChangeAspect="1" noChangeArrowheads="1"/>
          </p:cNvPicPr>
          <p:nvPr/>
        </p:nvPicPr>
        <p:blipFill>
          <a:blip r:embed="rId3" cstate="print"/>
          <a:srcRect/>
          <a:stretch>
            <a:fillRect/>
          </a:stretch>
        </p:blipFill>
        <p:spPr bwMode="auto">
          <a:xfrm>
            <a:off x="-15810" y="1549405"/>
            <a:ext cx="5897936" cy="7607299"/>
          </a:xfrm>
          <a:prstGeom prst="rect">
            <a:avLst/>
          </a:prstGeom>
          <a:noFill/>
          <a:ln w="9525">
            <a:noFill/>
            <a:miter lim="800000"/>
            <a:headEnd/>
            <a:tailEnd/>
          </a:ln>
        </p:spPr>
      </p:pic>
      <p:grpSp>
        <p:nvGrpSpPr>
          <p:cNvPr id="34850" name="Group 34"/>
          <p:cNvGrpSpPr>
            <a:grpSpLocks/>
          </p:cNvGrpSpPr>
          <p:nvPr/>
        </p:nvGrpSpPr>
        <p:grpSpPr bwMode="auto">
          <a:xfrm>
            <a:off x="2556303" y="5886458"/>
            <a:ext cx="1491616" cy="1305983"/>
            <a:chOff x="970" y="2781"/>
            <a:chExt cx="566" cy="617"/>
          </a:xfrm>
        </p:grpSpPr>
        <p:sp>
          <p:nvSpPr>
            <p:cNvPr id="34844" name="Freeform 28"/>
            <p:cNvSpPr>
              <a:spLocks/>
            </p:cNvSpPr>
            <p:nvPr/>
          </p:nvSpPr>
          <p:spPr bwMode="auto">
            <a:xfrm>
              <a:off x="974" y="2781"/>
              <a:ext cx="562" cy="617"/>
            </a:xfrm>
            <a:custGeom>
              <a:avLst/>
              <a:gdLst/>
              <a:ahLst/>
              <a:cxnLst>
                <a:cxn ang="0">
                  <a:pos x="18" y="587"/>
                </a:cxn>
                <a:cxn ang="0">
                  <a:pos x="532" y="587"/>
                </a:cxn>
                <a:cxn ang="0">
                  <a:pos x="532" y="30"/>
                </a:cxn>
                <a:cxn ang="0">
                  <a:pos x="18" y="30"/>
                </a:cxn>
                <a:cxn ang="0">
                  <a:pos x="18" y="0"/>
                </a:cxn>
                <a:cxn ang="0">
                  <a:pos x="562" y="0"/>
                </a:cxn>
                <a:cxn ang="0">
                  <a:pos x="562" y="617"/>
                </a:cxn>
                <a:cxn ang="0">
                  <a:pos x="0" y="617"/>
                </a:cxn>
                <a:cxn ang="0">
                  <a:pos x="0" y="599"/>
                </a:cxn>
                <a:cxn ang="0">
                  <a:pos x="18" y="587"/>
                </a:cxn>
              </a:cxnLst>
              <a:rect l="0" t="0" r="r" b="b"/>
              <a:pathLst>
                <a:path w="562" h="617">
                  <a:moveTo>
                    <a:pt x="18" y="587"/>
                  </a:moveTo>
                  <a:lnTo>
                    <a:pt x="532" y="587"/>
                  </a:lnTo>
                  <a:lnTo>
                    <a:pt x="532" y="30"/>
                  </a:lnTo>
                  <a:lnTo>
                    <a:pt x="18" y="30"/>
                  </a:lnTo>
                  <a:lnTo>
                    <a:pt x="18" y="0"/>
                  </a:lnTo>
                  <a:lnTo>
                    <a:pt x="562" y="0"/>
                  </a:lnTo>
                  <a:lnTo>
                    <a:pt x="562" y="617"/>
                  </a:lnTo>
                  <a:lnTo>
                    <a:pt x="0" y="617"/>
                  </a:lnTo>
                  <a:lnTo>
                    <a:pt x="0" y="599"/>
                  </a:lnTo>
                  <a:lnTo>
                    <a:pt x="18" y="587"/>
                  </a:lnTo>
                  <a:close/>
                </a:path>
              </a:pathLst>
            </a:custGeom>
            <a:solidFill>
              <a:srgbClr val="FF0000"/>
            </a:solidFill>
            <a:ln w="9525">
              <a:noFill/>
              <a:round/>
              <a:headEnd/>
              <a:tailEnd/>
            </a:ln>
          </p:spPr>
          <p:txBody>
            <a:bodyPr/>
            <a:lstStyle/>
            <a:p>
              <a:endParaRPr lang="en-US"/>
            </a:p>
          </p:txBody>
        </p:sp>
        <p:sp>
          <p:nvSpPr>
            <p:cNvPr id="34845" name="Freeform 29"/>
            <p:cNvSpPr>
              <a:spLocks/>
            </p:cNvSpPr>
            <p:nvPr/>
          </p:nvSpPr>
          <p:spPr bwMode="auto">
            <a:xfrm>
              <a:off x="970" y="2781"/>
              <a:ext cx="30" cy="599"/>
            </a:xfrm>
            <a:custGeom>
              <a:avLst/>
              <a:gdLst/>
              <a:ahLst/>
              <a:cxnLst>
                <a:cxn ang="0">
                  <a:pos x="30" y="18"/>
                </a:cxn>
                <a:cxn ang="0">
                  <a:pos x="30" y="599"/>
                </a:cxn>
                <a:cxn ang="0">
                  <a:pos x="0" y="599"/>
                </a:cxn>
                <a:cxn ang="0">
                  <a:pos x="0" y="0"/>
                </a:cxn>
                <a:cxn ang="0">
                  <a:pos x="18" y="0"/>
                </a:cxn>
                <a:cxn ang="0">
                  <a:pos x="30" y="18"/>
                </a:cxn>
              </a:cxnLst>
              <a:rect l="0" t="0" r="r" b="b"/>
              <a:pathLst>
                <a:path w="30" h="599">
                  <a:moveTo>
                    <a:pt x="30" y="18"/>
                  </a:moveTo>
                  <a:lnTo>
                    <a:pt x="30" y="599"/>
                  </a:lnTo>
                  <a:lnTo>
                    <a:pt x="0" y="599"/>
                  </a:lnTo>
                  <a:lnTo>
                    <a:pt x="0" y="0"/>
                  </a:lnTo>
                  <a:lnTo>
                    <a:pt x="18" y="0"/>
                  </a:lnTo>
                  <a:lnTo>
                    <a:pt x="30" y="18"/>
                  </a:lnTo>
                  <a:close/>
                </a:path>
              </a:pathLst>
            </a:custGeom>
            <a:solidFill>
              <a:srgbClr val="FF0000"/>
            </a:solidFill>
            <a:ln w="9525">
              <a:noFill/>
              <a:round/>
              <a:headEnd/>
              <a:tailEnd/>
            </a:ln>
          </p:spPr>
          <p:txBody>
            <a:bodyPr/>
            <a:lstStyle/>
            <a:p>
              <a:endParaRPr lang="en-US"/>
            </a:p>
          </p:txBody>
        </p:sp>
      </p:grpSp>
      <p:sp>
        <p:nvSpPr>
          <p:cNvPr id="34846" name="Freeform 30"/>
          <p:cNvSpPr>
            <a:spLocks/>
          </p:cNvSpPr>
          <p:nvPr/>
        </p:nvSpPr>
        <p:spPr bwMode="auto">
          <a:xfrm>
            <a:off x="3895068" y="5581653"/>
            <a:ext cx="2429802" cy="582083"/>
          </a:xfrm>
          <a:custGeom>
            <a:avLst/>
            <a:gdLst/>
            <a:ahLst/>
            <a:cxnLst>
              <a:cxn ang="0">
                <a:pos x="922" y="96"/>
              </a:cxn>
              <a:cxn ang="0">
                <a:pos x="754" y="245"/>
              </a:cxn>
              <a:cxn ang="0">
                <a:pos x="725" y="186"/>
              </a:cxn>
              <a:cxn ang="0">
                <a:pos x="635" y="197"/>
              </a:cxn>
              <a:cxn ang="0">
                <a:pos x="527" y="209"/>
              </a:cxn>
              <a:cxn ang="0">
                <a:pos x="306" y="239"/>
              </a:cxn>
              <a:cxn ang="0">
                <a:pos x="210" y="257"/>
              </a:cxn>
              <a:cxn ang="0">
                <a:pos x="168" y="263"/>
              </a:cxn>
              <a:cxn ang="0">
                <a:pos x="126" y="263"/>
              </a:cxn>
              <a:cxn ang="0">
                <a:pos x="96" y="269"/>
              </a:cxn>
              <a:cxn ang="0">
                <a:pos x="72" y="275"/>
              </a:cxn>
              <a:cxn ang="0">
                <a:pos x="54" y="275"/>
              </a:cxn>
              <a:cxn ang="0">
                <a:pos x="24" y="215"/>
              </a:cxn>
              <a:cxn ang="0">
                <a:pos x="0" y="150"/>
              </a:cxn>
              <a:cxn ang="0">
                <a:pos x="18" y="150"/>
              </a:cxn>
              <a:cxn ang="0">
                <a:pos x="42" y="144"/>
              </a:cxn>
              <a:cxn ang="0">
                <a:pos x="72" y="138"/>
              </a:cxn>
              <a:cxn ang="0">
                <a:pos x="114" y="138"/>
              </a:cxn>
              <a:cxn ang="0">
                <a:pos x="156" y="132"/>
              </a:cxn>
              <a:cxn ang="0">
                <a:pos x="252" y="120"/>
              </a:cxn>
              <a:cxn ang="0">
                <a:pos x="473" y="90"/>
              </a:cxn>
              <a:cxn ang="0">
                <a:pos x="581" y="78"/>
              </a:cxn>
              <a:cxn ang="0">
                <a:pos x="677" y="66"/>
              </a:cxn>
              <a:cxn ang="0">
                <a:pos x="647" y="0"/>
              </a:cxn>
              <a:cxn ang="0">
                <a:pos x="922" y="96"/>
              </a:cxn>
            </a:cxnLst>
            <a:rect l="0" t="0" r="r" b="b"/>
            <a:pathLst>
              <a:path w="922" h="275">
                <a:moveTo>
                  <a:pt x="922" y="96"/>
                </a:moveTo>
                <a:lnTo>
                  <a:pt x="754" y="245"/>
                </a:lnTo>
                <a:lnTo>
                  <a:pt x="725" y="186"/>
                </a:lnTo>
                <a:lnTo>
                  <a:pt x="635" y="197"/>
                </a:lnTo>
                <a:lnTo>
                  <a:pt x="527" y="209"/>
                </a:lnTo>
                <a:lnTo>
                  <a:pt x="306" y="239"/>
                </a:lnTo>
                <a:lnTo>
                  <a:pt x="210" y="257"/>
                </a:lnTo>
                <a:lnTo>
                  <a:pt x="168" y="263"/>
                </a:lnTo>
                <a:lnTo>
                  <a:pt x="126" y="263"/>
                </a:lnTo>
                <a:lnTo>
                  <a:pt x="96" y="269"/>
                </a:lnTo>
                <a:lnTo>
                  <a:pt x="72" y="275"/>
                </a:lnTo>
                <a:lnTo>
                  <a:pt x="54" y="275"/>
                </a:lnTo>
                <a:lnTo>
                  <a:pt x="24" y="215"/>
                </a:lnTo>
                <a:lnTo>
                  <a:pt x="0" y="150"/>
                </a:lnTo>
                <a:lnTo>
                  <a:pt x="18" y="150"/>
                </a:lnTo>
                <a:lnTo>
                  <a:pt x="42" y="144"/>
                </a:lnTo>
                <a:lnTo>
                  <a:pt x="72" y="138"/>
                </a:lnTo>
                <a:lnTo>
                  <a:pt x="114" y="138"/>
                </a:lnTo>
                <a:lnTo>
                  <a:pt x="156" y="132"/>
                </a:lnTo>
                <a:lnTo>
                  <a:pt x="252" y="120"/>
                </a:lnTo>
                <a:lnTo>
                  <a:pt x="473" y="90"/>
                </a:lnTo>
                <a:lnTo>
                  <a:pt x="581" y="78"/>
                </a:lnTo>
                <a:lnTo>
                  <a:pt x="677" y="66"/>
                </a:lnTo>
                <a:lnTo>
                  <a:pt x="647" y="0"/>
                </a:lnTo>
                <a:lnTo>
                  <a:pt x="922" y="96"/>
                </a:lnTo>
                <a:close/>
              </a:path>
            </a:pathLst>
          </a:custGeom>
          <a:solidFill>
            <a:srgbClr val="C0C0C0"/>
          </a:solidFill>
          <a:ln w="9525">
            <a:solidFill>
              <a:srgbClr val="FF0000"/>
            </a:solidFill>
            <a:prstDash val="solid"/>
            <a:round/>
            <a:headEnd/>
            <a:tailEnd/>
          </a:ln>
        </p:spPr>
        <p:txBody>
          <a:bodyPr lIns="146031" tIns="73015" rIns="146031" bIns="73015"/>
          <a:lstStyle/>
          <a:p>
            <a:endParaRPr lang="en-US"/>
          </a:p>
        </p:txBody>
      </p:sp>
      <p:graphicFrame>
        <p:nvGraphicFramePr>
          <p:cNvPr id="34847" name="Object 31"/>
          <p:cNvGraphicFramePr>
            <a:graphicFrameLocks noChangeAspect="1"/>
          </p:cNvGraphicFramePr>
          <p:nvPr/>
        </p:nvGraphicFramePr>
        <p:xfrm>
          <a:off x="6324865" y="1524000"/>
          <a:ext cx="8159075" cy="7823200"/>
        </p:xfrm>
        <a:graphic>
          <a:graphicData uri="http://schemas.openxmlformats.org/presentationml/2006/ole">
            <mc:AlternateContent xmlns:mc="http://schemas.openxmlformats.org/markup-compatibility/2006">
              <mc:Choice xmlns:v="urn:schemas-microsoft-com:vml" Requires="v">
                <p:oleObj spid="_x0000_s34893" name="Drawing" r:id="rId4" imgW="4914708" imgH="5867089" progId="Presentations.Drawing.14">
                  <p:embed/>
                </p:oleObj>
              </mc:Choice>
              <mc:Fallback>
                <p:oleObj name="Drawing" r:id="rId4" imgW="4914708" imgH="5867089" progId="Presentations.Drawing.14">
                  <p:embed/>
                  <p:pic>
                    <p:nvPicPr>
                      <p:cNvPr id="0"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865" y="1524000"/>
                        <a:ext cx="8159075" cy="782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49" name="Freeform 33"/>
          <p:cNvSpPr>
            <a:spLocks/>
          </p:cNvSpPr>
          <p:nvPr/>
        </p:nvSpPr>
        <p:spPr bwMode="auto">
          <a:xfrm>
            <a:off x="7189263" y="6096005"/>
            <a:ext cx="3099184" cy="1253067"/>
          </a:xfrm>
          <a:custGeom>
            <a:avLst/>
            <a:gdLst/>
            <a:ahLst/>
            <a:cxnLst>
              <a:cxn ang="0">
                <a:pos x="968" y="48"/>
              </a:cxn>
              <a:cxn ang="0">
                <a:pos x="296" y="48"/>
              </a:cxn>
              <a:cxn ang="0">
                <a:pos x="104" y="192"/>
              </a:cxn>
              <a:cxn ang="0">
                <a:pos x="56" y="432"/>
              </a:cxn>
              <a:cxn ang="0">
                <a:pos x="440" y="528"/>
              </a:cxn>
              <a:cxn ang="0">
                <a:pos x="776" y="576"/>
              </a:cxn>
              <a:cxn ang="0">
                <a:pos x="1112" y="432"/>
              </a:cxn>
              <a:cxn ang="0">
                <a:pos x="1160" y="336"/>
              </a:cxn>
              <a:cxn ang="0">
                <a:pos x="1112" y="240"/>
              </a:cxn>
              <a:cxn ang="0">
                <a:pos x="968" y="144"/>
              </a:cxn>
              <a:cxn ang="0">
                <a:pos x="872" y="0"/>
              </a:cxn>
            </a:cxnLst>
            <a:rect l="0" t="0" r="r" b="b"/>
            <a:pathLst>
              <a:path w="1176" h="592">
                <a:moveTo>
                  <a:pt x="968" y="48"/>
                </a:moveTo>
                <a:cubicBezTo>
                  <a:pt x="704" y="36"/>
                  <a:pt x="440" y="24"/>
                  <a:pt x="296" y="48"/>
                </a:cubicBezTo>
                <a:cubicBezTo>
                  <a:pt x="152" y="72"/>
                  <a:pt x="144" y="128"/>
                  <a:pt x="104" y="192"/>
                </a:cubicBezTo>
                <a:cubicBezTo>
                  <a:pt x="64" y="256"/>
                  <a:pt x="0" y="376"/>
                  <a:pt x="56" y="432"/>
                </a:cubicBezTo>
                <a:cubicBezTo>
                  <a:pt x="112" y="488"/>
                  <a:pt x="320" y="504"/>
                  <a:pt x="440" y="528"/>
                </a:cubicBezTo>
                <a:cubicBezTo>
                  <a:pt x="560" y="552"/>
                  <a:pt x="664" y="592"/>
                  <a:pt x="776" y="576"/>
                </a:cubicBezTo>
                <a:cubicBezTo>
                  <a:pt x="888" y="560"/>
                  <a:pt x="1048" y="472"/>
                  <a:pt x="1112" y="432"/>
                </a:cubicBezTo>
                <a:cubicBezTo>
                  <a:pt x="1176" y="392"/>
                  <a:pt x="1160" y="368"/>
                  <a:pt x="1160" y="336"/>
                </a:cubicBezTo>
                <a:cubicBezTo>
                  <a:pt x="1160" y="304"/>
                  <a:pt x="1144" y="272"/>
                  <a:pt x="1112" y="240"/>
                </a:cubicBezTo>
                <a:cubicBezTo>
                  <a:pt x="1080" y="208"/>
                  <a:pt x="1008" y="184"/>
                  <a:pt x="968" y="144"/>
                </a:cubicBezTo>
                <a:cubicBezTo>
                  <a:pt x="928" y="104"/>
                  <a:pt x="900" y="52"/>
                  <a:pt x="872" y="0"/>
                </a:cubicBezTo>
              </a:path>
            </a:pathLst>
          </a:custGeom>
          <a:noFill/>
          <a:ln w="38100" cmpd="sng">
            <a:solidFill>
              <a:srgbClr val="FF0000"/>
            </a:solidFill>
            <a:round/>
            <a:headEnd/>
            <a:tailEnd/>
          </a:ln>
          <a:effectLst/>
        </p:spPr>
        <p:txBody>
          <a:bodyPr lIns="146031" tIns="73015" rIns="146031" bIns="73015"/>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43"/>
                                        </p:tgtEl>
                                        <p:attrNameLst>
                                          <p:attrName>style.visibility</p:attrName>
                                        </p:attrNameLst>
                                      </p:cBhvr>
                                      <p:to>
                                        <p:strVal val="visible"/>
                                      </p:to>
                                    </p:set>
                                    <p:animEffect transition="in" filter="fade">
                                      <p:cBhvr>
                                        <p:cTn id="7" dur="2000"/>
                                        <p:tgtEl>
                                          <p:spTgt spid="34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850"/>
                                        </p:tgtEl>
                                        <p:attrNameLst>
                                          <p:attrName>style.visibility</p:attrName>
                                        </p:attrNameLst>
                                      </p:cBhvr>
                                      <p:to>
                                        <p:strVal val="visible"/>
                                      </p:to>
                                    </p:set>
                                    <p:animEffect transition="in" filter="wipe(left)">
                                      <p:cBhvr>
                                        <p:cTn id="12" dur="500"/>
                                        <p:tgtEl>
                                          <p:spTgt spid="3485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846"/>
                                        </p:tgtEl>
                                        <p:attrNameLst>
                                          <p:attrName>style.visibility</p:attrName>
                                        </p:attrNameLst>
                                      </p:cBhvr>
                                      <p:to>
                                        <p:strVal val="visible"/>
                                      </p:to>
                                    </p:set>
                                    <p:animEffect transition="in" filter="wipe(left)">
                                      <p:cBhvr>
                                        <p:cTn id="16" dur="500"/>
                                        <p:tgtEl>
                                          <p:spTgt spid="348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847"/>
                                        </p:tgtEl>
                                        <p:attrNameLst>
                                          <p:attrName>style.visibility</p:attrName>
                                        </p:attrNameLst>
                                      </p:cBhvr>
                                      <p:to>
                                        <p:strVal val="visible"/>
                                      </p:to>
                                    </p:set>
                                    <p:animEffect transition="in" filter="fade">
                                      <p:cBhvr>
                                        <p:cTn id="21" dur="2000"/>
                                        <p:tgtEl>
                                          <p:spTgt spid="34847"/>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34849"/>
                                        </p:tgtEl>
                                        <p:attrNameLst>
                                          <p:attrName>style.visibility</p:attrName>
                                        </p:attrNameLst>
                                      </p:cBhvr>
                                      <p:to>
                                        <p:strVal val="visible"/>
                                      </p:to>
                                    </p:set>
                                    <p:animEffect transition="in" filter="plus(in)">
                                      <p:cBhvr>
                                        <p:cTn id="26" dur="2000"/>
                                        <p:tgtEl>
                                          <p:spTgt spid="34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6" grpId="0" animBg="1"/>
      <p:bldP spid="348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F2478BA0-A83A-40E6-8935-84040351D530}" type="slidenum">
              <a:rPr lang="en-US"/>
              <a:pPr/>
              <a:t>34</a:t>
            </a:fld>
            <a:endParaRPr lang="en-US"/>
          </a:p>
        </p:txBody>
      </p:sp>
      <p:graphicFrame>
        <p:nvGraphicFramePr>
          <p:cNvPr id="38916" name="Object 4"/>
          <p:cNvGraphicFramePr>
            <a:graphicFrameLocks noChangeAspect="1"/>
          </p:cNvGraphicFramePr>
          <p:nvPr/>
        </p:nvGraphicFramePr>
        <p:xfrm>
          <a:off x="-632485" y="711201"/>
          <a:ext cx="15938659" cy="7802035"/>
        </p:xfrm>
        <a:graphic>
          <a:graphicData uri="http://schemas.openxmlformats.org/presentationml/2006/ole">
            <mc:AlternateContent xmlns:mc="http://schemas.openxmlformats.org/markup-compatibility/2006">
              <mc:Choice xmlns:v="urn:schemas-microsoft-com:vml" Requires="v">
                <p:oleObj spid="_x0000_s38962" name="Drawing" r:id="rId3" imgW="9145123" imgH="5572108" progId="Presentations.Drawing.14">
                  <p:embed/>
                </p:oleObj>
              </mc:Choice>
              <mc:Fallback>
                <p:oleObj name="Drawing" r:id="rId3" imgW="9145123" imgH="5572108" progId="Presentations.Drawing.1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85" y="711201"/>
                        <a:ext cx="15938659" cy="780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7F892057-1868-432F-A959-43ADF120F943}" type="slidenum">
              <a:rPr lang="en-US"/>
              <a:pPr/>
              <a:t>35</a:t>
            </a:fld>
            <a:endParaRPr lang="en-US"/>
          </a:p>
        </p:txBody>
      </p:sp>
      <p:sp>
        <p:nvSpPr>
          <p:cNvPr id="39940" name="Text Box 4"/>
          <p:cNvSpPr txBox="1">
            <a:spLocks noChangeArrowheads="1"/>
          </p:cNvSpPr>
          <p:nvPr/>
        </p:nvSpPr>
        <p:spPr bwMode="auto">
          <a:xfrm>
            <a:off x="758985" y="1016002"/>
            <a:ext cx="13788205" cy="1747894"/>
          </a:xfrm>
          <a:prstGeom prst="rect">
            <a:avLst/>
          </a:prstGeom>
          <a:noFill/>
          <a:ln w="9525">
            <a:noFill/>
            <a:miter lim="800000"/>
            <a:headEnd/>
            <a:tailEnd/>
          </a:ln>
          <a:effectLst/>
        </p:spPr>
        <p:txBody>
          <a:bodyPr lIns="146031" tIns="73015" rIns="146031" bIns="73015">
            <a:spAutoFit/>
          </a:bodyPr>
          <a:lstStyle/>
          <a:p>
            <a:pPr>
              <a:spcBef>
                <a:spcPct val="50000"/>
              </a:spcBef>
            </a:pPr>
            <a:r>
              <a:rPr lang="en-US" dirty="0">
                <a:solidFill>
                  <a:schemeClr val="tx1"/>
                </a:solidFill>
                <a:effectLst>
                  <a:outerShdw blurRad="38100" dist="38100" dir="2700000" algn="tl">
                    <a:srgbClr val="000000">
                      <a:alpha val="43137"/>
                    </a:srgbClr>
                  </a:outerShdw>
                </a:effectLst>
              </a:rPr>
              <a:t>What does this say about the fulfillment of the promises?</a:t>
            </a:r>
          </a:p>
        </p:txBody>
      </p:sp>
      <p:grpSp>
        <p:nvGrpSpPr>
          <p:cNvPr id="39941" name="Group 5"/>
          <p:cNvGrpSpPr>
            <a:grpSpLocks/>
          </p:cNvGrpSpPr>
          <p:nvPr/>
        </p:nvGrpSpPr>
        <p:grpSpPr bwMode="auto">
          <a:xfrm>
            <a:off x="4553902" y="1930400"/>
            <a:ext cx="6830854" cy="6400800"/>
            <a:chOff x="3120" y="1200"/>
            <a:chExt cx="2592" cy="3024"/>
          </a:xfrm>
        </p:grpSpPr>
        <p:graphicFrame>
          <p:nvGraphicFramePr>
            <p:cNvPr id="39942" name="Object 6"/>
            <p:cNvGraphicFramePr>
              <a:graphicFrameLocks noChangeAspect="1"/>
            </p:cNvGraphicFramePr>
            <p:nvPr/>
          </p:nvGraphicFramePr>
          <p:xfrm>
            <a:off x="3120" y="1200"/>
            <a:ext cx="2592" cy="3024"/>
          </p:xfrm>
          <a:graphic>
            <a:graphicData uri="http://schemas.openxmlformats.org/presentationml/2006/ole">
              <mc:AlternateContent xmlns:mc="http://schemas.openxmlformats.org/markup-compatibility/2006">
                <mc:Choice xmlns:v="urn:schemas-microsoft-com:vml" Requires="v">
                  <p:oleObj spid="_x0000_s39988" name="Drawing" r:id="rId3" imgW="4587120" imgH="5555160" progId="Presentations.Drawing.14">
                    <p:embed/>
                  </p:oleObj>
                </mc:Choice>
                <mc:Fallback>
                  <p:oleObj name="Drawing" r:id="rId3" imgW="4587120" imgH="5555160" progId="Presentations.Drawing.1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1200"/>
                          <a:ext cx="2592" cy="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3" name="WordArt 7"/>
            <p:cNvSpPr>
              <a:spLocks noChangeArrowheads="1" noChangeShapeType="1" noTextEdit="1"/>
            </p:cNvSpPr>
            <p:nvPr/>
          </p:nvSpPr>
          <p:spPr bwMode="auto">
            <a:xfrm>
              <a:off x="3603" y="1601"/>
              <a:ext cx="1079" cy="42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39944" name="WordArt 8"/>
            <p:cNvSpPr>
              <a:spLocks noChangeArrowheads="1" noChangeShapeType="1" noTextEdit="1"/>
            </p:cNvSpPr>
            <p:nvPr/>
          </p:nvSpPr>
          <p:spPr bwMode="auto">
            <a:xfrm>
              <a:off x="3603" y="2477"/>
              <a:ext cx="1568" cy="42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39945" name="WordArt 9"/>
            <p:cNvSpPr>
              <a:spLocks noChangeArrowheads="1" noChangeShapeType="1" noTextEdit="1"/>
            </p:cNvSpPr>
            <p:nvPr/>
          </p:nvSpPr>
          <p:spPr bwMode="auto">
            <a:xfrm>
              <a:off x="3603" y="3353"/>
              <a:ext cx="1667" cy="42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sp>
        <p:nvSpPr>
          <p:cNvPr id="39946" name="Freeform 10"/>
          <p:cNvSpPr>
            <a:spLocks/>
          </p:cNvSpPr>
          <p:nvPr/>
        </p:nvSpPr>
        <p:spPr bwMode="auto">
          <a:xfrm>
            <a:off x="4553904" y="2438400"/>
            <a:ext cx="5565881" cy="1422400"/>
          </a:xfrm>
          <a:custGeom>
            <a:avLst/>
            <a:gdLst/>
            <a:ahLst/>
            <a:cxnLst>
              <a:cxn ang="0">
                <a:pos x="48" y="0"/>
              </a:cxn>
              <a:cxn ang="0">
                <a:pos x="144" y="96"/>
              </a:cxn>
              <a:cxn ang="0">
                <a:pos x="912" y="336"/>
              </a:cxn>
              <a:cxn ang="0">
                <a:pos x="1488" y="480"/>
              </a:cxn>
              <a:cxn ang="0">
                <a:pos x="1680" y="576"/>
              </a:cxn>
              <a:cxn ang="0">
                <a:pos x="2112" y="672"/>
              </a:cxn>
            </a:cxnLst>
            <a:rect l="0" t="0" r="r" b="b"/>
            <a:pathLst>
              <a:path w="2112" h="672">
                <a:moveTo>
                  <a:pt x="48" y="0"/>
                </a:moveTo>
                <a:cubicBezTo>
                  <a:pt x="24" y="20"/>
                  <a:pt x="0" y="40"/>
                  <a:pt x="144" y="96"/>
                </a:cubicBezTo>
                <a:cubicBezTo>
                  <a:pt x="288" y="152"/>
                  <a:pt x="688" y="272"/>
                  <a:pt x="912" y="336"/>
                </a:cubicBezTo>
                <a:cubicBezTo>
                  <a:pt x="1136" y="400"/>
                  <a:pt x="1360" y="440"/>
                  <a:pt x="1488" y="480"/>
                </a:cubicBezTo>
                <a:cubicBezTo>
                  <a:pt x="1616" y="520"/>
                  <a:pt x="1576" y="544"/>
                  <a:pt x="1680" y="576"/>
                </a:cubicBezTo>
                <a:cubicBezTo>
                  <a:pt x="1784" y="608"/>
                  <a:pt x="2032" y="656"/>
                  <a:pt x="2112" y="672"/>
                </a:cubicBezTo>
              </a:path>
            </a:pathLst>
          </a:custGeom>
          <a:noFill/>
          <a:ln w="76200" cmpd="sng">
            <a:solidFill>
              <a:srgbClr val="FF0000"/>
            </a:solidFill>
            <a:round/>
            <a:headEnd/>
            <a:tailEnd/>
          </a:ln>
          <a:effectLst>
            <a:outerShdw dist="35921" dir="2700000" algn="ctr" rotWithShape="0">
              <a:schemeClr val="tx1"/>
            </a:outerShdw>
          </a:effectLst>
        </p:spPr>
        <p:txBody>
          <a:bodyPr lIns="146031" tIns="73015" rIns="146031" bIns="73015"/>
          <a:lstStyle/>
          <a:p>
            <a:endParaRPr lang="en-US"/>
          </a:p>
        </p:txBody>
      </p:sp>
      <p:sp>
        <p:nvSpPr>
          <p:cNvPr id="39947" name="Freeform 11"/>
          <p:cNvSpPr>
            <a:spLocks/>
          </p:cNvSpPr>
          <p:nvPr/>
        </p:nvSpPr>
        <p:spPr bwMode="auto">
          <a:xfrm rot="19363310">
            <a:off x="4933396" y="2438400"/>
            <a:ext cx="5565881" cy="1422400"/>
          </a:xfrm>
          <a:custGeom>
            <a:avLst/>
            <a:gdLst/>
            <a:ahLst/>
            <a:cxnLst>
              <a:cxn ang="0">
                <a:pos x="48" y="0"/>
              </a:cxn>
              <a:cxn ang="0">
                <a:pos x="144" y="96"/>
              </a:cxn>
              <a:cxn ang="0">
                <a:pos x="912" y="336"/>
              </a:cxn>
              <a:cxn ang="0">
                <a:pos x="1488" y="480"/>
              </a:cxn>
              <a:cxn ang="0">
                <a:pos x="1680" y="576"/>
              </a:cxn>
              <a:cxn ang="0">
                <a:pos x="2112" y="672"/>
              </a:cxn>
            </a:cxnLst>
            <a:rect l="0" t="0" r="r" b="b"/>
            <a:pathLst>
              <a:path w="2112" h="672">
                <a:moveTo>
                  <a:pt x="48" y="0"/>
                </a:moveTo>
                <a:cubicBezTo>
                  <a:pt x="24" y="20"/>
                  <a:pt x="0" y="40"/>
                  <a:pt x="144" y="96"/>
                </a:cubicBezTo>
                <a:cubicBezTo>
                  <a:pt x="288" y="152"/>
                  <a:pt x="688" y="272"/>
                  <a:pt x="912" y="336"/>
                </a:cubicBezTo>
                <a:cubicBezTo>
                  <a:pt x="1136" y="400"/>
                  <a:pt x="1360" y="440"/>
                  <a:pt x="1488" y="480"/>
                </a:cubicBezTo>
                <a:cubicBezTo>
                  <a:pt x="1616" y="520"/>
                  <a:pt x="1576" y="544"/>
                  <a:pt x="1680" y="576"/>
                </a:cubicBezTo>
                <a:cubicBezTo>
                  <a:pt x="1784" y="608"/>
                  <a:pt x="2032" y="656"/>
                  <a:pt x="2112" y="672"/>
                </a:cubicBezTo>
              </a:path>
            </a:pathLst>
          </a:custGeom>
          <a:noFill/>
          <a:ln w="76200" cmpd="sng">
            <a:solidFill>
              <a:srgbClr val="FF0000"/>
            </a:solidFill>
            <a:round/>
            <a:headEnd/>
            <a:tailEnd/>
          </a:ln>
          <a:effectLst>
            <a:outerShdw dist="35921" dir="2700000" algn="ctr" rotWithShape="0">
              <a:schemeClr val="tx1"/>
            </a:outerShdw>
          </a:effectLst>
        </p:spPr>
        <p:txBody>
          <a:bodyPr lIns="146031" tIns="73015" rIns="146031" bIns="73015"/>
          <a:lstStyle/>
          <a:p>
            <a:endParaRPr lang="en-US"/>
          </a:p>
        </p:txBody>
      </p:sp>
      <p:sp>
        <p:nvSpPr>
          <p:cNvPr id="39948" name="WordArt 12"/>
          <p:cNvSpPr>
            <a:spLocks noChangeArrowheads="1" noChangeShapeType="1" noTextEdit="1"/>
          </p:cNvSpPr>
          <p:nvPr/>
        </p:nvSpPr>
        <p:spPr bwMode="auto">
          <a:xfrm>
            <a:off x="10119783" y="2438400"/>
            <a:ext cx="2529946" cy="1625600"/>
          </a:xfrm>
          <a:prstGeom prst="rect">
            <a:avLst/>
          </a:prstGeom>
        </p:spPr>
        <p:txBody>
          <a:bodyPr wrap="none" lIns="146031" tIns="73015" rIns="146031" bIns="73015" fromWordArt="1">
            <a:prstTxWarp prst="textPlain">
              <a:avLst>
                <a:gd name="adj" fmla="val 50000"/>
              </a:avLst>
            </a:prstTxWarp>
          </a:bodyPr>
          <a:lstStyle/>
          <a:p>
            <a:pPr algn="ctr"/>
            <a:r>
              <a:rPr lang="en-US" sz="11600" b="1" kern="10" dirty="0">
                <a:ln w="9525">
                  <a:solidFill>
                    <a:srgbClr val="000000"/>
                  </a:solidFill>
                  <a:round/>
                  <a:headEnd/>
                  <a:tailEnd/>
                </a:ln>
                <a:solidFill>
                  <a:srgbClr val="FFFFFF"/>
                </a:solidFill>
                <a:effectLst>
                  <a:outerShdw dist="35921" dir="2700000" algn="ctr" rotWithShape="0">
                    <a:schemeClr val="tx1"/>
                  </a:outerShdw>
                </a:effectLst>
                <a:latin typeface="Wingdings"/>
              </a:rPr>
              <a:t>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wipe(left)">
                                      <p:cBhvr>
                                        <p:cTn id="7" dur="500"/>
                                        <p:tgtEl>
                                          <p:spTgt spid="3994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9947"/>
                                        </p:tgtEl>
                                        <p:attrNameLst>
                                          <p:attrName>style.visibility</p:attrName>
                                        </p:attrNameLst>
                                      </p:cBhvr>
                                      <p:to>
                                        <p:strVal val="visible"/>
                                      </p:to>
                                    </p:set>
                                    <p:animEffect transition="in" filter="wipe(right)">
                                      <p:cBhvr>
                                        <p:cTn id="11" dur="500"/>
                                        <p:tgtEl>
                                          <p:spTgt spid="39947"/>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iterate type="lt">
                                    <p:tmPct val="5000"/>
                                  </p:iterate>
                                  <p:childTnLst>
                                    <p:set>
                                      <p:cBhvr>
                                        <p:cTn id="15" dur="1" fill="hold">
                                          <p:stCondLst>
                                            <p:cond delay="0"/>
                                          </p:stCondLst>
                                        </p:cTn>
                                        <p:tgtEl>
                                          <p:spTgt spid="39948"/>
                                        </p:tgtEl>
                                        <p:attrNameLst>
                                          <p:attrName>style.visibility</p:attrName>
                                        </p:attrNameLst>
                                      </p:cBhvr>
                                      <p:to>
                                        <p:strVal val="visible"/>
                                      </p:to>
                                    </p:set>
                                    <p:anim calcmode="lin" valueType="num">
                                      <p:cBhvr>
                                        <p:cTn id="16" dur="1000" fill="hold"/>
                                        <p:tgtEl>
                                          <p:spTgt spid="39948"/>
                                        </p:tgtEl>
                                        <p:attrNameLst>
                                          <p:attrName>ppt_w</p:attrName>
                                        </p:attrNameLst>
                                      </p:cBhvr>
                                      <p:tavLst>
                                        <p:tav tm="0">
                                          <p:val>
                                            <p:fltVal val="0"/>
                                          </p:val>
                                        </p:tav>
                                        <p:tav tm="100000">
                                          <p:val>
                                            <p:strVal val="#ppt_w"/>
                                          </p:val>
                                        </p:tav>
                                      </p:tavLst>
                                    </p:anim>
                                    <p:anim calcmode="lin" valueType="num">
                                      <p:cBhvr>
                                        <p:cTn id="17" dur="1000" fill="hold"/>
                                        <p:tgtEl>
                                          <p:spTgt spid="39948"/>
                                        </p:tgtEl>
                                        <p:attrNameLst>
                                          <p:attrName>ppt_h</p:attrName>
                                        </p:attrNameLst>
                                      </p:cBhvr>
                                      <p:tavLst>
                                        <p:tav tm="0">
                                          <p:val>
                                            <p:fltVal val="0"/>
                                          </p:val>
                                        </p:tav>
                                        <p:tav tm="100000">
                                          <p:val>
                                            <p:strVal val="#ppt_h"/>
                                          </p:val>
                                        </p:tav>
                                      </p:tavLst>
                                    </p:anim>
                                    <p:anim calcmode="lin" valueType="num">
                                      <p:cBhvr>
                                        <p:cTn id="18" dur="1000" fill="hold"/>
                                        <p:tgtEl>
                                          <p:spTgt spid="39948"/>
                                        </p:tgtEl>
                                        <p:attrNameLst>
                                          <p:attrName>style.rotation</p:attrName>
                                        </p:attrNameLst>
                                      </p:cBhvr>
                                      <p:tavLst>
                                        <p:tav tm="0">
                                          <p:val>
                                            <p:fltVal val="90"/>
                                          </p:val>
                                        </p:tav>
                                        <p:tav tm="100000">
                                          <p:val>
                                            <p:fltVal val="0"/>
                                          </p:val>
                                        </p:tav>
                                      </p:tavLst>
                                    </p:anim>
                                    <p:animEffect transition="in" filter="fade">
                                      <p:cBhvr>
                                        <p:cTn id="19" dur="1000"/>
                                        <p:tgtEl>
                                          <p:spTgt spid="39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animBg="1"/>
      <p:bldP spid="39947" grpId="0" animBg="1"/>
      <p:bldP spid="3994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47EF6AF4-7213-4285-A825-C93A253976F9}" type="slidenum">
              <a:rPr lang="en-US"/>
              <a:pPr/>
              <a:t>36</a:t>
            </a:fld>
            <a:endParaRPr lang="en-US"/>
          </a:p>
        </p:txBody>
      </p:sp>
      <p:sp>
        <p:nvSpPr>
          <p:cNvPr id="40964" name="Text Box 4"/>
          <p:cNvSpPr txBox="1">
            <a:spLocks noChangeArrowheads="1"/>
          </p:cNvSpPr>
          <p:nvPr/>
        </p:nvSpPr>
        <p:spPr bwMode="auto">
          <a:xfrm>
            <a:off x="758984" y="609605"/>
            <a:ext cx="13661708" cy="7749538"/>
          </a:xfrm>
          <a:prstGeom prst="rect">
            <a:avLst/>
          </a:prstGeom>
          <a:noFill/>
          <a:ln w="9525">
            <a:noFill/>
            <a:miter lim="800000"/>
            <a:headEnd/>
            <a:tailEnd/>
          </a:ln>
          <a:effectLst/>
        </p:spPr>
        <p:txBody>
          <a:bodyPr lIns="146031" tIns="73015" rIns="146031" bIns="73015">
            <a:spAutoFit/>
          </a:bodyPr>
          <a:lstStyle/>
          <a:p>
            <a:pPr>
              <a:spcBef>
                <a:spcPct val="50000"/>
              </a:spcBef>
            </a:pPr>
            <a:r>
              <a:rPr lang="en-US" dirty="0">
                <a:solidFill>
                  <a:schemeClr val="tx1"/>
                </a:solidFill>
                <a:effectLst>
                  <a:outerShdw blurRad="38100" dist="38100" dir="2700000" algn="tl">
                    <a:srgbClr val="000000">
                      <a:alpha val="43137"/>
                    </a:srgbClr>
                  </a:outerShdw>
                </a:effectLst>
              </a:rPr>
              <a:t>Hebrews 11:13-14</a:t>
            </a:r>
          </a:p>
          <a:p>
            <a:pPr>
              <a:spcBef>
                <a:spcPct val="50000"/>
              </a:spcBef>
            </a:pPr>
            <a:r>
              <a:rPr lang="en-US" dirty="0">
                <a:solidFill>
                  <a:schemeClr val="tx1"/>
                </a:solidFill>
                <a:effectLst>
                  <a:outerShdw blurRad="38100" dist="38100" dir="2700000" algn="tl">
                    <a:srgbClr val="000000">
                      <a:alpha val="43137"/>
                    </a:srgbClr>
                  </a:outerShdw>
                </a:effectLst>
              </a:rPr>
              <a:t>All these people were still living by faith when they died.  </a:t>
            </a:r>
          </a:p>
          <a:p>
            <a:pPr>
              <a:spcBef>
                <a:spcPct val="50000"/>
              </a:spcBef>
            </a:pPr>
            <a:r>
              <a:rPr lang="en-US" dirty="0">
                <a:solidFill>
                  <a:schemeClr val="tx1"/>
                </a:solidFill>
                <a:effectLst>
                  <a:outerShdw blurRad="38100" dist="38100" dir="2700000" algn="tl">
                    <a:srgbClr val="000000">
                      <a:alpha val="43137"/>
                    </a:srgbClr>
                  </a:outerShdw>
                </a:effectLst>
              </a:rPr>
              <a:t>They did not receive the things promised; they only saw them and welcomed them from a distance. </a:t>
            </a:r>
          </a:p>
          <a:p>
            <a:pPr>
              <a:spcBef>
                <a:spcPct val="50000"/>
              </a:spcBef>
            </a:pPr>
            <a:r>
              <a:rPr lang="en-US" dirty="0">
                <a:solidFill>
                  <a:schemeClr val="tx1"/>
                </a:solidFill>
                <a:effectLst>
                  <a:outerShdw blurRad="38100" dist="38100" dir="2700000" algn="tl">
                    <a:srgbClr val="000000">
                      <a:alpha val="43137"/>
                    </a:srgbClr>
                  </a:outerShdw>
                </a:effectLst>
              </a:rPr>
              <a:t>And they admitted that they were aliens and strangers on earth.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714A098-D4E4-4A12-8467-CAF16247485D}" type="slidenum">
              <a:rPr lang="en-US"/>
              <a:pPr/>
              <a:t>37</a:t>
            </a:fld>
            <a:endParaRPr lang="en-US"/>
          </a:p>
        </p:txBody>
      </p:sp>
      <p:sp>
        <p:nvSpPr>
          <p:cNvPr id="44036" name="Text Box 4"/>
          <p:cNvSpPr txBox="1">
            <a:spLocks noChangeArrowheads="1"/>
          </p:cNvSpPr>
          <p:nvPr/>
        </p:nvSpPr>
        <p:spPr bwMode="auto">
          <a:xfrm>
            <a:off x="632488" y="2114558"/>
            <a:ext cx="14041199" cy="4148551"/>
          </a:xfrm>
          <a:prstGeom prst="rect">
            <a:avLst/>
          </a:prstGeom>
          <a:noFill/>
          <a:ln w="9525">
            <a:noFill/>
            <a:miter lim="800000"/>
            <a:headEnd/>
            <a:tailEnd/>
          </a:ln>
          <a:effectLst/>
        </p:spPr>
        <p:txBody>
          <a:bodyPr lIns="146031" tIns="73015" rIns="146031" bIns="73015">
            <a:spAutoFit/>
          </a:bodyPr>
          <a:lstStyle/>
          <a:p>
            <a:pPr>
              <a:spcBef>
                <a:spcPct val="50000"/>
              </a:spcBef>
            </a:pPr>
            <a:r>
              <a:rPr lang="en-US" dirty="0">
                <a:solidFill>
                  <a:schemeClr val="tx1"/>
                </a:solidFill>
                <a:effectLst>
                  <a:outerShdw blurRad="38100" dist="38100" dir="2700000" algn="tl">
                    <a:srgbClr val="000000">
                      <a:alpha val="43137"/>
                    </a:srgbClr>
                  </a:outerShdw>
                </a:effectLst>
              </a:rPr>
              <a:t>39 These were all commended for their faith, yet none of them received what had been promised. 40 God had planned something better for us so that only together with us would they </a:t>
            </a:r>
            <a:r>
              <a:rPr lang="en-US" i="1" dirty="0" smtClean="0">
                <a:solidFill>
                  <a:schemeClr val="tx1"/>
                </a:solidFill>
                <a:effectLst>
                  <a:outerShdw blurRad="38100" dist="38100" dir="2700000" algn="tl">
                    <a:srgbClr val="000000">
                      <a:alpha val="43137"/>
                    </a:srgbClr>
                  </a:outerShdw>
                </a:effectLst>
              </a:rPr>
              <a:t>receive the promises</a:t>
            </a:r>
            <a:r>
              <a:rPr lang="en-US" dirty="0" smtClean="0">
                <a:solidFill>
                  <a:schemeClr val="tx1"/>
                </a:solidFill>
                <a:effectLst>
                  <a:outerShdw blurRad="38100" dist="38100" dir="2700000" algn="tl">
                    <a:srgbClr val="000000">
                      <a:alpha val="43137"/>
                    </a:srgbClr>
                  </a:outerShdw>
                </a:effectLst>
              </a:rPr>
              <a:t>.</a:t>
            </a:r>
            <a:endParaRPr lang="en-US" dirty="0">
              <a:solidFill>
                <a:schemeClr val="tx1"/>
              </a:solidFill>
              <a:effectLst>
                <a:outerShdw blurRad="38100" dist="38100" dir="2700000" algn="tl">
                  <a:srgbClr val="000000">
                    <a:alpha val="43137"/>
                  </a:srgbClr>
                </a:outerShdw>
              </a:effectLst>
            </a:endParaRPr>
          </a:p>
        </p:txBody>
      </p:sp>
      <p:sp>
        <p:nvSpPr>
          <p:cNvPr id="44037" name="Text Box 5"/>
          <p:cNvSpPr txBox="1">
            <a:spLocks noChangeArrowheads="1"/>
          </p:cNvSpPr>
          <p:nvPr/>
        </p:nvSpPr>
        <p:spPr bwMode="auto">
          <a:xfrm>
            <a:off x="632488" y="609606"/>
            <a:ext cx="14041199" cy="947675"/>
          </a:xfrm>
          <a:prstGeom prst="rect">
            <a:avLst/>
          </a:prstGeom>
          <a:noFill/>
          <a:ln w="9525">
            <a:noFill/>
            <a:miter lim="800000"/>
            <a:headEnd/>
            <a:tailEnd/>
          </a:ln>
          <a:effectLst/>
        </p:spPr>
        <p:txBody>
          <a:bodyPr lIns="146031" tIns="73015" rIns="146031" bIns="73015">
            <a:spAutoFit/>
          </a:bodyPr>
          <a:lstStyle/>
          <a:p>
            <a:pPr>
              <a:spcBef>
                <a:spcPct val="50000"/>
              </a:spcBef>
            </a:pPr>
            <a:r>
              <a:rPr lang="en-US">
                <a:solidFill>
                  <a:schemeClr val="tx1"/>
                </a:solidFill>
                <a:effectLst>
                  <a:outerShdw blurRad="38100" dist="38100" dir="2700000" algn="tl">
                    <a:srgbClr val="000000">
                      <a:alpha val="43137"/>
                    </a:srgbClr>
                  </a:outerShdw>
                </a:effectLst>
              </a:rPr>
              <a:t>Hebrews 11:39-40</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950081" y="1106205"/>
            <a:ext cx="12682831" cy="6310595"/>
          </a:xfrm>
          <a:custGeom>
            <a:avLst/>
            <a:gdLst>
              <a:gd name="connsiteX0" fmla="*/ 0 w 7639940"/>
              <a:gd name="connsiteY0" fmla="*/ 1392964 h 4732946"/>
              <a:gd name="connsiteX1" fmla="*/ 769121 w 7639940"/>
              <a:gd name="connsiteY1" fmla="*/ 1341689 h 4732946"/>
              <a:gd name="connsiteX2" fmla="*/ 1692067 w 7639940"/>
              <a:gd name="connsiteY2" fmla="*/ 828942 h 4732946"/>
              <a:gd name="connsiteX3" fmla="*/ 2469735 w 7639940"/>
              <a:gd name="connsiteY3" fmla="*/ 4025069 h 4732946"/>
              <a:gd name="connsiteX4" fmla="*/ 3093577 w 7639940"/>
              <a:gd name="connsiteY4" fmla="*/ 4640366 h 4732946"/>
              <a:gd name="connsiteX5" fmla="*/ 4341263 w 7639940"/>
              <a:gd name="connsiteY5" fmla="*/ 3469592 h 4732946"/>
              <a:gd name="connsiteX6" fmla="*/ 5563312 w 7639940"/>
              <a:gd name="connsiteY6" fmla="*/ 1811708 h 4732946"/>
              <a:gd name="connsiteX7" fmla="*/ 6298250 w 7639940"/>
              <a:gd name="connsiteY7" fmla="*/ 752030 h 4732946"/>
              <a:gd name="connsiteX8" fmla="*/ 7639940 w 7639940"/>
              <a:gd name="connsiteY8" fmla="*/ 0 h 473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9940" h="4732946">
                <a:moveTo>
                  <a:pt x="0" y="1392964"/>
                </a:moveTo>
                <a:cubicBezTo>
                  <a:pt x="243555" y="1414328"/>
                  <a:pt x="487110" y="1435693"/>
                  <a:pt x="769121" y="1341689"/>
                </a:cubicBezTo>
                <a:cubicBezTo>
                  <a:pt x="1051132" y="1247685"/>
                  <a:pt x="1408631" y="381712"/>
                  <a:pt x="1692067" y="828942"/>
                </a:cubicBezTo>
                <a:cubicBezTo>
                  <a:pt x="1975503" y="1276172"/>
                  <a:pt x="2236150" y="3389832"/>
                  <a:pt x="2469735" y="4025069"/>
                </a:cubicBezTo>
                <a:cubicBezTo>
                  <a:pt x="2703320" y="4660306"/>
                  <a:pt x="2781656" y="4732946"/>
                  <a:pt x="3093577" y="4640366"/>
                </a:cubicBezTo>
                <a:cubicBezTo>
                  <a:pt x="3405498" y="4547786"/>
                  <a:pt x="3929641" y="3941035"/>
                  <a:pt x="4341263" y="3469592"/>
                </a:cubicBezTo>
                <a:cubicBezTo>
                  <a:pt x="4752885" y="2998149"/>
                  <a:pt x="5237148" y="2264635"/>
                  <a:pt x="5563312" y="1811708"/>
                </a:cubicBezTo>
                <a:cubicBezTo>
                  <a:pt x="5889477" y="1358781"/>
                  <a:pt x="5952145" y="1053981"/>
                  <a:pt x="6298250" y="752030"/>
                </a:cubicBezTo>
                <a:cubicBezTo>
                  <a:pt x="6644355" y="450079"/>
                  <a:pt x="7142147" y="225039"/>
                  <a:pt x="7639940" y="0"/>
                </a:cubicBezTo>
              </a:path>
            </a:pathLst>
          </a:custGeom>
          <a:ln w="63500">
            <a:solidFill>
              <a:srgbClr val="CC6600"/>
            </a:solidFill>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38930" tIns="69466" rIns="138930" bIns="69466" rtlCol="0" anchor="ctr"/>
          <a:lstStyle/>
          <a:p>
            <a:pPr algn="ctr"/>
            <a:endParaRPr lang="en-US">
              <a:effectLst>
                <a:outerShdw blurRad="38100" dist="38100" dir="2700000" algn="tl">
                  <a:srgbClr val="000000">
                    <a:alpha val="43137"/>
                  </a:srgbClr>
                </a:outerShdw>
              </a:effectLst>
            </a:endParaRPr>
          </a:p>
        </p:txBody>
      </p:sp>
      <p:sp>
        <p:nvSpPr>
          <p:cNvPr id="2" name="Text Box 31"/>
          <p:cNvSpPr txBox="1">
            <a:spLocks noChangeArrowheads="1"/>
          </p:cNvSpPr>
          <p:nvPr/>
        </p:nvSpPr>
        <p:spPr bwMode="auto">
          <a:xfrm>
            <a:off x="254941" y="3235061"/>
            <a:ext cx="2140057" cy="802008"/>
          </a:xfrm>
          <a:prstGeom prst="rect">
            <a:avLst/>
          </a:prstGeom>
          <a:noFill/>
          <a:ln w="9525">
            <a:noFill/>
            <a:miter lim="800000"/>
            <a:headEnd/>
            <a:tailEnd/>
          </a:ln>
          <a:effectLst/>
        </p:spPr>
        <p:txBody>
          <a:bodyPr wrap="none" lIns="138930" tIns="69466" rIns="138930" bIns="69466">
            <a:spAutoFit/>
          </a:bodyPr>
          <a:lstStyle/>
          <a:p>
            <a:pPr algn="l"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Creator</a:t>
            </a:r>
          </a:p>
        </p:txBody>
      </p:sp>
      <p:sp>
        <p:nvSpPr>
          <p:cNvPr id="3" name="Text Box 32"/>
          <p:cNvSpPr txBox="1">
            <a:spLocks noChangeArrowheads="1"/>
          </p:cNvSpPr>
          <p:nvPr/>
        </p:nvSpPr>
        <p:spPr bwMode="auto">
          <a:xfrm>
            <a:off x="1899402" y="1203061"/>
            <a:ext cx="2719692" cy="802008"/>
          </a:xfrm>
          <a:prstGeom prst="rect">
            <a:avLst/>
          </a:prstGeom>
          <a:noFill/>
          <a:ln w="9525">
            <a:noFill/>
            <a:miter lim="800000"/>
            <a:headEnd/>
            <a:tailEnd/>
          </a:ln>
          <a:effectLst/>
        </p:spPr>
        <p:txBody>
          <a:bodyPr lIns="138930" tIns="69466" rIns="138930" bIns="69466">
            <a:spAutoFit/>
          </a:bodyPr>
          <a:lstStyle/>
          <a:p>
            <a:pPr algn="ctr"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Creation</a:t>
            </a:r>
          </a:p>
        </p:txBody>
      </p:sp>
      <p:sp>
        <p:nvSpPr>
          <p:cNvPr id="4" name="Text Box 33"/>
          <p:cNvSpPr txBox="1">
            <a:spLocks noChangeArrowheads="1"/>
          </p:cNvSpPr>
          <p:nvPr/>
        </p:nvSpPr>
        <p:spPr bwMode="auto">
          <a:xfrm>
            <a:off x="3779837" y="4267201"/>
            <a:ext cx="2782940" cy="802008"/>
          </a:xfrm>
          <a:prstGeom prst="rect">
            <a:avLst/>
          </a:prstGeom>
          <a:noFill/>
          <a:ln w="9525">
            <a:noFill/>
            <a:miter lim="800000"/>
            <a:headEnd/>
            <a:tailEnd/>
          </a:ln>
          <a:effectLst/>
        </p:spPr>
        <p:txBody>
          <a:bodyPr lIns="138930" tIns="69466" rIns="138930" bIns="69466">
            <a:spAutoFit/>
          </a:bodyPr>
          <a:lstStyle/>
          <a:p>
            <a:pPr algn="ctr"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Fall</a:t>
            </a:r>
          </a:p>
        </p:txBody>
      </p:sp>
      <p:sp>
        <p:nvSpPr>
          <p:cNvPr id="5" name="Text Box 34"/>
          <p:cNvSpPr txBox="1">
            <a:spLocks noChangeArrowheads="1"/>
          </p:cNvSpPr>
          <p:nvPr/>
        </p:nvSpPr>
        <p:spPr bwMode="auto">
          <a:xfrm>
            <a:off x="8047042" y="3810001"/>
            <a:ext cx="3462863" cy="802008"/>
          </a:xfrm>
          <a:prstGeom prst="rect">
            <a:avLst/>
          </a:prstGeom>
          <a:noFill/>
          <a:ln w="9525">
            <a:noFill/>
            <a:miter lim="800000"/>
            <a:headEnd/>
            <a:tailEnd/>
          </a:ln>
          <a:effectLst/>
        </p:spPr>
        <p:txBody>
          <a:bodyPr lIns="138930" tIns="69466" rIns="138930" bIns="69466">
            <a:spAutoFit/>
          </a:bodyPr>
          <a:lstStyle/>
          <a:p>
            <a:pPr algn="l"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Redemption</a:t>
            </a:r>
          </a:p>
        </p:txBody>
      </p:sp>
      <p:sp>
        <p:nvSpPr>
          <p:cNvPr id="6" name="Text Box 35"/>
          <p:cNvSpPr txBox="1">
            <a:spLocks noChangeArrowheads="1"/>
          </p:cNvSpPr>
          <p:nvPr/>
        </p:nvSpPr>
        <p:spPr bwMode="auto">
          <a:xfrm>
            <a:off x="10499617" y="1406257"/>
            <a:ext cx="3037200" cy="802008"/>
          </a:xfrm>
          <a:prstGeom prst="rect">
            <a:avLst/>
          </a:prstGeom>
          <a:noFill/>
          <a:ln w="9525">
            <a:noFill/>
            <a:miter lim="800000"/>
            <a:headEnd/>
            <a:tailEnd/>
          </a:ln>
          <a:effectLst/>
        </p:spPr>
        <p:txBody>
          <a:bodyPr wrap="none" lIns="138930" tIns="69466" rIns="138930" bIns="69466">
            <a:spAutoFit/>
          </a:bodyPr>
          <a:lstStyle/>
          <a:p>
            <a:pPr algn="ctr" rtl="0" eaLnBrk="0" fontAlgn="base" hangingPunct="0">
              <a:spcBef>
                <a:spcPct val="0"/>
              </a:spcBef>
              <a:spcAft>
                <a:spcPct val="0"/>
              </a:spcAft>
            </a:pPr>
            <a:r>
              <a:rPr lang="en-US" sz="4300" b="1" dirty="0">
                <a:solidFill>
                  <a:schemeClr val="tx1"/>
                </a:solidFill>
                <a:effectLst>
                  <a:outerShdw blurRad="38100" dist="38100" dir="2700000" algn="tl">
                    <a:srgbClr val="000000">
                      <a:alpha val="43137"/>
                    </a:srgbClr>
                  </a:outerShdw>
                </a:effectLst>
                <a:latin typeface="Times New Roman" pitchFamily="18" charset="0"/>
              </a:rPr>
              <a:t>Restoration</a:t>
            </a:r>
          </a:p>
        </p:txBody>
      </p:sp>
      <p:sp>
        <p:nvSpPr>
          <p:cNvPr id="8" name="Text Box 33"/>
          <p:cNvSpPr txBox="1">
            <a:spLocks noChangeArrowheads="1"/>
          </p:cNvSpPr>
          <p:nvPr/>
        </p:nvSpPr>
        <p:spPr bwMode="auto">
          <a:xfrm>
            <a:off x="2941637" y="2819401"/>
            <a:ext cx="15240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Cain</a:t>
            </a:r>
          </a:p>
        </p:txBody>
      </p:sp>
      <p:sp>
        <p:nvSpPr>
          <p:cNvPr id="10" name="Text Box 33"/>
          <p:cNvSpPr txBox="1">
            <a:spLocks noChangeArrowheads="1"/>
          </p:cNvSpPr>
          <p:nvPr/>
        </p:nvSpPr>
        <p:spPr bwMode="auto">
          <a:xfrm>
            <a:off x="2484437" y="3733801"/>
            <a:ext cx="22098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err="1">
                <a:solidFill>
                  <a:schemeClr val="tx1"/>
                </a:solidFill>
                <a:effectLst>
                  <a:outerShdw blurRad="38100" dist="38100" dir="2700000" algn="tl">
                    <a:srgbClr val="000000">
                      <a:alpha val="43137"/>
                    </a:srgbClr>
                  </a:outerShdw>
                </a:effectLst>
                <a:latin typeface="Calibri" pitchFamily="34" charset="0"/>
              </a:rPr>
              <a:t>Lamech</a:t>
            </a:r>
            <a:endParaRPr lang="en-US" sz="4300" dirty="0">
              <a:solidFill>
                <a:schemeClr val="tx1"/>
              </a:solidFill>
              <a:effectLst>
                <a:outerShdw blurRad="38100" dist="38100" dir="2700000" algn="tl">
                  <a:srgbClr val="000000">
                    <a:alpha val="43137"/>
                  </a:srgbClr>
                </a:outerShdw>
              </a:effectLst>
              <a:latin typeface="Calibri" pitchFamily="34" charset="0"/>
            </a:endParaRPr>
          </a:p>
        </p:txBody>
      </p:sp>
      <p:sp>
        <p:nvSpPr>
          <p:cNvPr id="11" name="Text Box 33"/>
          <p:cNvSpPr txBox="1">
            <a:spLocks noChangeArrowheads="1"/>
          </p:cNvSpPr>
          <p:nvPr/>
        </p:nvSpPr>
        <p:spPr bwMode="auto">
          <a:xfrm>
            <a:off x="122238" y="4648203"/>
            <a:ext cx="50292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“Daughters of men”</a:t>
            </a:r>
          </a:p>
        </p:txBody>
      </p:sp>
      <p:sp>
        <p:nvSpPr>
          <p:cNvPr id="12" name="Text Box 33"/>
          <p:cNvSpPr txBox="1">
            <a:spLocks noChangeArrowheads="1"/>
          </p:cNvSpPr>
          <p:nvPr/>
        </p:nvSpPr>
        <p:spPr bwMode="auto">
          <a:xfrm>
            <a:off x="2560638" y="5486401"/>
            <a:ext cx="3276600" cy="802008"/>
          </a:xfrm>
          <a:prstGeom prst="rect">
            <a:avLst/>
          </a:prstGeom>
          <a:noFill/>
          <a:ln w="9525">
            <a:noFill/>
            <a:miter lim="800000"/>
            <a:headEnd/>
            <a:tailEnd/>
          </a:ln>
          <a:effectLst/>
        </p:spPr>
        <p:txBody>
          <a:bodyPr wrap="square" lIns="138930" tIns="69466" rIns="138930" bIns="69466">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Flood</a:t>
            </a:r>
          </a:p>
        </p:txBody>
      </p:sp>
      <p:sp>
        <p:nvSpPr>
          <p:cNvPr id="13" name="Text Box 33"/>
          <p:cNvSpPr txBox="1">
            <a:spLocks noChangeArrowheads="1"/>
          </p:cNvSpPr>
          <p:nvPr/>
        </p:nvSpPr>
        <p:spPr bwMode="auto">
          <a:xfrm>
            <a:off x="2941637" y="6705631"/>
            <a:ext cx="3276600" cy="802008"/>
          </a:xfrm>
          <a:prstGeom prst="rect">
            <a:avLst/>
          </a:prstGeom>
          <a:noFill/>
          <a:ln w="9525">
            <a:noFill/>
            <a:miter lim="800000"/>
            <a:headEnd/>
            <a:tailEnd/>
          </a:ln>
          <a:effectLst/>
        </p:spPr>
        <p:txBody>
          <a:bodyPr wrap="square" lIns="138930" tIns="69466" rIns="138930" bIns="69466" anchor="ctr">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Babel</a:t>
            </a:r>
          </a:p>
        </p:txBody>
      </p:sp>
      <p:sp>
        <p:nvSpPr>
          <p:cNvPr id="14" name="Text Box 33"/>
          <p:cNvSpPr txBox="1">
            <a:spLocks noChangeArrowheads="1"/>
          </p:cNvSpPr>
          <p:nvPr/>
        </p:nvSpPr>
        <p:spPr bwMode="auto">
          <a:xfrm>
            <a:off x="6446837" y="6705631"/>
            <a:ext cx="3276600" cy="802008"/>
          </a:xfrm>
          <a:prstGeom prst="rect">
            <a:avLst/>
          </a:prstGeom>
          <a:noFill/>
          <a:ln w="9525">
            <a:noFill/>
            <a:miter lim="800000"/>
            <a:headEnd/>
            <a:tailEnd/>
          </a:ln>
          <a:effectLst/>
        </p:spPr>
        <p:txBody>
          <a:bodyPr wrap="square" lIns="138930" tIns="69466" rIns="138930" bIns="69466" anchor="ctr">
            <a:spAutoFit/>
          </a:bodyPr>
          <a:lstStyle/>
          <a:p>
            <a:pPr algn="ctr" rtl="0" eaLnBrk="0" fontAlgn="base" hangingPunct="0">
              <a:spcBef>
                <a:spcPct val="0"/>
              </a:spcBef>
              <a:spcAft>
                <a:spcPct val="0"/>
              </a:spcAft>
            </a:pPr>
            <a:r>
              <a:rPr lang="en-US" sz="4300" dirty="0">
                <a:solidFill>
                  <a:schemeClr val="tx1"/>
                </a:solidFill>
                <a:effectLst>
                  <a:outerShdw blurRad="38100" dist="38100" dir="2700000" algn="tl">
                    <a:srgbClr val="000000">
                      <a:alpha val="43137"/>
                    </a:srgbClr>
                  </a:outerShdw>
                </a:effectLst>
                <a:latin typeface="Calibri" pitchFamily="34" charset="0"/>
              </a:rPr>
              <a:t>Abraham</a:t>
            </a:r>
          </a:p>
        </p:txBody>
      </p:sp>
      <p:sp>
        <p:nvSpPr>
          <p:cNvPr id="15" name="Right Arrow 14"/>
          <p:cNvSpPr/>
          <p:nvPr/>
        </p:nvSpPr>
        <p:spPr bwMode="auto">
          <a:xfrm rot="19364515">
            <a:off x="10182936" y="3476603"/>
            <a:ext cx="4724400" cy="1600200"/>
          </a:xfrm>
          <a:prstGeom prst="rightArrow">
            <a:avLst/>
          </a:prstGeom>
          <a:solidFill>
            <a:srgbClr val="CC6600">
              <a:alpha val="51000"/>
            </a:srgbClr>
          </a:solidFill>
          <a:ln w="9525" cap="flat" cmpd="sng" algn="ctr">
            <a:solidFill>
              <a:srgbClr val="CC6600"/>
            </a:solidFill>
            <a:prstDash val="solid"/>
            <a:round/>
            <a:headEnd type="none" w="med" len="med"/>
            <a:tailEnd type="none" w="med" len="med"/>
          </a:ln>
          <a:effectLst/>
        </p:spPr>
        <p:txBody>
          <a:bodyPr vert="horz" wrap="square" lIns="91399" tIns="45702" rIns="91399" bIns="45702" numCol="1" rtlCol="0" anchor="t" anchorCtr="0" compatLnSpc="1">
            <a:prstTxWarp prst="textNoShape">
              <a:avLst/>
            </a:prstTxWarp>
          </a:bodyPr>
          <a:lstStyle/>
          <a:p>
            <a:pPr defTabSz="914005"/>
            <a:endParaRPr lang="en-US" sz="3200"/>
          </a:p>
        </p:txBody>
      </p:sp>
      <p:sp>
        <p:nvSpPr>
          <p:cNvPr id="16" name="Left-Right Arrow 15"/>
          <p:cNvSpPr/>
          <p:nvPr/>
        </p:nvSpPr>
        <p:spPr bwMode="auto">
          <a:xfrm>
            <a:off x="5380038" y="6934200"/>
            <a:ext cx="1524000" cy="381000"/>
          </a:xfrm>
          <a:prstGeom prst="lef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399" tIns="45702" rIns="91399" bIns="45702" numCol="1" rtlCol="0" anchor="t" anchorCtr="0" compatLnSpc="1">
            <a:prstTxWarp prst="textNoShape">
              <a:avLst/>
            </a:prstTxWarp>
          </a:bodyPr>
          <a:lstStyle/>
          <a:p>
            <a:pPr defTabSz="914005"/>
            <a:endParaRPr lang="en-US" sz="3200">
              <a:solidFill>
                <a:schemeClr val="tx1"/>
              </a:solidFill>
              <a:effectLst>
                <a:outerShdw blurRad="38100" dist="38100" dir="2700000" algn="tl">
                  <a:srgbClr val="000000">
                    <a:alpha val="43137"/>
                  </a:srgbClr>
                </a:outerShdw>
              </a:effectLst>
              <a:latin typeface="Tahoma" pitchFamily="34" charset="0"/>
            </a:endParaRPr>
          </a:p>
        </p:txBody>
      </p:sp>
      <p:sp>
        <p:nvSpPr>
          <p:cNvPr id="18" name="Freeform 17"/>
          <p:cNvSpPr/>
          <p:nvPr/>
        </p:nvSpPr>
        <p:spPr bwMode="auto">
          <a:xfrm>
            <a:off x="4885512" y="7380517"/>
            <a:ext cx="1084216" cy="330927"/>
          </a:xfrm>
          <a:custGeom>
            <a:avLst/>
            <a:gdLst>
              <a:gd name="connsiteX0" fmla="*/ 0 w 1084217"/>
              <a:gd name="connsiteY0" fmla="*/ 0 h 330926"/>
              <a:gd name="connsiteX1" fmla="*/ 391885 w 1084217"/>
              <a:gd name="connsiteY1" fmla="*/ 261257 h 330926"/>
              <a:gd name="connsiteX2" fmla="*/ 744582 w 1084217"/>
              <a:gd name="connsiteY2" fmla="*/ 300446 h 330926"/>
              <a:gd name="connsiteX3" fmla="*/ 1031965 w 1084217"/>
              <a:gd name="connsiteY3" fmla="*/ 326572 h 330926"/>
              <a:gd name="connsiteX4" fmla="*/ 1058091 w 1084217"/>
              <a:gd name="connsiteY4" fmla="*/ 326572 h 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17" h="330926">
                <a:moveTo>
                  <a:pt x="0" y="0"/>
                </a:moveTo>
                <a:cubicBezTo>
                  <a:pt x="133894" y="105591"/>
                  <a:pt x="267788" y="211183"/>
                  <a:pt x="391885" y="261257"/>
                </a:cubicBezTo>
                <a:cubicBezTo>
                  <a:pt x="515982" y="311331"/>
                  <a:pt x="637902" y="289560"/>
                  <a:pt x="744582" y="300446"/>
                </a:cubicBezTo>
                <a:cubicBezTo>
                  <a:pt x="851262" y="311332"/>
                  <a:pt x="979713" y="322218"/>
                  <a:pt x="1031965" y="326572"/>
                </a:cubicBezTo>
                <a:cubicBezTo>
                  <a:pt x="1084217" y="330926"/>
                  <a:pt x="1071154" y="328749"/>
                  <a:pt x="1058091" y="326572"/>
                </a:cubicBezTo>
              </a:path>
            </a:pathLst>
          </a:custGeom>
          <a:noFill/>
          <a:ln w="50800" cap="flat" cmpd="sng" algn="ctr">
            <a:solidFill>
              <a:srgbClr val="97010C"/>
            </a:solidFill>
            <a:prstDash val="solid"/>
            <a:round/>
            <a:headEnd type="none" w="med" len="med"/>
            <a:tailEnd type="stealth" w="med" len="med"/>
          </a:ln>
          <a:effectLst>
            <a:outerShdw blurRad="50800" dist="50800" dir="3000000" algn="ctr" rotWithShape="0">
              <a:schemeClr val="tx1">
                <a:alpha val="71000"/>
              </a:schemeClr>
            </a:outerShdw>
          </a:effectLst>
        </p:spPr>
        <p:txBody>
          <a:bodyPr vert="horz" wrap="square" lIns="91399" tIns="45702" rIns="91399" bIns="45702" numCol="1" rtlCol="0" anchor="t" anchorCtr="0" compatLnSpc="1">
            <a:prstTxWarp prst="textNoShape">
              <a:avLst/>
            </a:prstTxWarp>
          </a:bodyPr>
          <a:lstStyle/>
          <a:p>
            <a:pPr defTabSz="914005"/>
            <a:endParaRPr lang="en-US" sz="3200">
              <a:solidFill>
                <a:schemeClr val="tx1"/>
              </a:solidFill>
              <a:effectLst>
                <a:outerShdw blurRad="38100" dist="38100" dir="2700000" algn="tl">
                  <a:srgbClr val="000000">
                    <a:alpha val="43137"/>
                  </a:srgbClr>
                </a:outerShdw>
              </a:effectLst>
            </a:endParaRPr>
          </a:p>
        </p:txBody>
      </p:sp>
      <p:sp>
        <p:nvSpPr>
          <p:cNvPr id="19" name="Freeform 18"/>
          <p:cNvSpPr/>
          <p:nvPr/>
        </p:nvSpPr>
        <p:spPr bwMode="auto">
          <a:xfrm>
            <a:off x="4922838" y="7391403"/>
            <a:ext cx="1008017" cy="559527"/>
          </a:xfrm>
          <a:custGeom>
            <a:avLst/>
            <a:gdLst>
              <a:gd name="connsiteX0" fmla="*/ 0 w 1084217"/>
              <a:gd name="connsiteY0" fmla="*/ 0 h 330926"/>
              <a:gd name="connsiteX1" fmla="*/ 391885 w 1084217"/>
              <a:gd name="connsiteY1" fmla="*/ 261257 h 330926"/>
              <a:gd name="connsiteX2" fmla="*/ 744582 w 1084217"/>
              <a:gd name="connsiteY2" fmla="*/ 300446 h 330926"/>
              <a:gd name="connsiteX3" fmla="*/ 1031965 w 1084217"/>
              <a:gd name="connsiteY3" fmla="*/ 326572 h 330926"/>
              <a:gd name="connsiteX4" fmla="*/ 1058091 w 1084217"/>
              <a:gd name="connsiteY4" fmla="*/ 326572 h 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17" h="330926">
                <a:moveTo>
                  <a:pt x="0" y="0"/>
                </a:moveTo>
                <a:cubicBezTo>
                  <a:pt x="133894" y="105591"/>
                  <a:pt x="267788" y="211183"/>
                  <a:pt x="391885" y="261257"/>
                </a:cubicBezTo>
                <a:cubicBezTo>
                  <a:pt x="515982" y="311331"/>
                  <a:pt x="637902" y="289560"/>
                  <a:pt x="744582" y="300446"/>
                </a:cubicBezTo>
                <a:cubicBezTo>
                  <a:pt x="851262" y="311332"/>
                  <a:pt x="979713" y="322218"/>
                  <a:pt x="1031965" y="326572"/>
                </a:cubicBezTo>
                <a:cubicBezTo>
                  <a:pt x="1084217" y="330926"/>
                  <a:pt x="1071154" y="328749"/>
                  <a:pt x="1058091" y="326572"/>
                </a:cubicBezTo>
              </a:path>
            </a:pathLst>
          </a:custGeom>
          <a:noFill/>
          <a:ln w="50800" cap="flat" cmpd="sng" algn="ctr">
            <a:solidFill>
              <a:srgbClr val="97010C"/>
            </a:solidFill>
            <a:prstDash val="solid"/>
            <a:round/>
            <a:headEnd type="none" w="med" len="med"/>
            <a:tailEnd type="stealth" w="med" len="med"/>
          </a:ln>
          <a:effectLst>
            <a:outerShdw blurRad="50800" dist="50800" dir="3000000" algn="ctr" rotWithShape="0">
              <a:schemeClr val="tx1">
                <a:alpha val="71000"/>
              </a:schemeClr>
            </a:outerShdw>
          </a:effectLst>
        </p:spPr>
        <p:txBody>
          <a:bodyPr vert="horz" wrap="square" lIns="91399" tIns="45702" rIns="91399" bIns="45702" numCol="1" rtlCol="0" anchor="t" anchorCtr="0" compatLnSpc="1">
            <a:prstTxWarp prst="textNoShape">
              <a:avLst/>
            </a:prstTxWarp>
          </a:bodyPr>
          <a:lstStyle/>
          <a:p>
            <a:pPr defTabSz="914005"/>
            <a:endParaRPr lang="en-US" sz="3200">
              <a:solidFill>
                <a:schemeClr val="tx1"/>
              </a:solidFill>
              <a:effectLst>
                <a:outerShdw blurRad="38100" dist="38100" dir="2700000" algn="tl">
                  <a:srgbClr val="000000">
                    <a:alpha val="43137"/>
                  </a:srgbClr>
                </a:outerShdw>
              </a:effectLst>
            </a:endParaRPr>
          </a:p>
        </p:txBody>
      </p:sp>
      <p:sp>
        <p:nvSpPr>
          <p:cNvPr id="20" name="Freeform 19"/>
          <p:cNvSpPr/>
          <p:nvPr/>
        </p:nvSpPr>
        <p:spPr bwMode="auto">
          <a:xfrm>
            <a:off x="4922838" y="7391403"/>
            <a:ext cx="1008017" cy="864327"/>
          </a:xfrm>
          <a:custGeom>
            <a:avLst/>
            <a:gdLst>
              <a:gd name="connsiteX0" fmla="*/ 0 w 1084217"/>
              <a:gd name="connsiteY0" fmla="*/ 0 h 330926"/>
              <a:gd name="connsiteX1" fmla="*/ 391885 w 1084217"/>
              <a:gd name="connsiteY1" fmla="*/ 261257 h 330926"/>
              <a:gd name="connsiteX2" fmla="*/ 744582 w 1084217"/>
              <a:gd name="connsiteY2" fmla="*/ 300446 h 330926"/>
              <a:gd name="connsiteX3" fmla="*/ 1031965 w 1084217"/>
              <a:gd name="connsiteY3" fmla="*/ 326572 h 330926"/>
              <a:gd name="connsiteX4" fmla="*/ 1058091 w 1084217"/>
              <a:gd name="connsiteY4" fmla="*/ 326572 h 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17" h="330926">
                <a:moveTo>
                  <a:pt x="0" y="0"/>
                </a:moveTo>
                <a:cubicBezTo>
                  <a:pt x="133894" y="105591"/>
                  <a:pt x="267788" y="211183"/>
                  <a:pt x="391885" y="261257"/>
                </a:cubicBezTo>
                <a:cubicBezTo>
                  <a:pt x="515982" y="311331"/>
                  <a:pt x="637902" y="289560"/>
                  <a:pt x="744582" y="300446"/>
                </a:cubicBezTo>
                <a:cubicBezTo>
                  <a:pt x="851262" y="311332"/>
                  <a:pt x="979713" y="322218"/>
                  <a:pt x="1031965" y="326572"/>
                </a:cubicBezTo>
                <a:cubicBezTo>
                  <a:pt x="1084217" y="330926"/>
                  <a:pt x="1071154" y="328749"/>
                  <a:pt x="1058091" y="326572"/>
                </a:cubicBezTo>
              </a:path>
            </a:pathLst>
          </a:custGeom>
          <a:noFill/>
          <a:ln w="50800" cap="flat" cmpd="sng" algn="ctr">
            <a:solidFill>
              <a:srgbClr val="97010C"/>
            </a:solidFill>
            <a:prstDash val="solid"/>
            <a:round/>
            <a:headEnd type="none" w="med" len="med"/>
            <a:tailEnd type="stealth" w="med" len="med"/>
          </a:ln>
          <a:effectLst>
            <a:outerShdw blurRad="50800" dist="50800" dir="3000000" algn="ctr" rotWithShape="0">
              <a:schemeClr val="tx1">
                <a:alpha val="71000"/>
              </a:schemeClr>
            </a:outerShdw>
          </a:effectLst>
        </p:spPr>
        <p:txBody>
          <a:bodyPr vert="horz" wrap="square" lIns="91399" tIns="45702" rIns="91399" bIns="45702" numCol="1" rtlCol="0" anchor="t" anchorCtr="0" compatLnSpc="1">
            <a:prstTxWarp prst="textNoShape">
              <a:avLst/>
            </a:prstTxWarp>
          </a:bodyPr>
          <a:lstStyle/>
          <a:p>
            <a:pPr defTabSz="914005"/>
            <a:endParaRPr lang="en-US" sz="3200">
              <a:solidFill>
                <a:schemeClr val="tx1"/>
              </a:solidFill>
              <a:effectLst>
                <a:outerShdw blurRad="38100" dist="38100" dir="2700000" algn="tl">
                  <a:srgbClr val="000000">
                    <a:alpha val="43137"/>
                  </a:srgbClr>
                </a:outerShdw>
              </a:effectLst>
            </a:endParaRPr>
          </a:p>
        </p:txBody>
      </p:sp>
      <p:sp>
        <p:nvSpPr>
          <p:cNvPr id="21" name="Freeform 20"/>
          <p:cNvSpPr/>
          <p:nvPr/>
        </p:nvSpPr>
        <p:spPr bwMode="auto">
          <a:xfrm>
            <a:off x="6191799" y="7367451"/>
            <a:ext cx="1071155" cy="394064"/>
          </a:xfrm>
          <a:custGeom>
            <a:avLst/>
            <a:gdLst>
              <a:gd name="connsiteX0" fmla="*/ 0 w 1071155"/>
              <a:gd name="connsiteY0" fmla="*/ 339635 h 394064"/>
              <a:gd name="connsiteX1" fmla="*/ 483326 w 1071155"/>
              <a:gd name="connsiteY1" fmla="*/ 352698 h 394064"/>
              <a:gd name="connsiteX2" fmla="*/ 940526 w 1071155"/>
              <a:gd name="connsiteY2" fmla="*/ 91440 h 394064"/>
              <a:gd name="connsiteX3" fmla="*/ 1071155 w 1071155"/>
              <a:gd name="connsiteY3" fmla="*/ 0 h 394064"/>
            </a:gdLst>
            <a:ahLst/>
            <a:cxnLst>
              <a:cxn ang="0">
                <a:pos x="connsiteX0" y="connsiteY0"/>
              </a:cxn>
              <a:cxn ang="0">
                <a:pos x="connsiteX1" y="connsiteY1"/>
              </a:cxn>
              <a:cxn ang="0">
                <a:pos x="connsiteX2" y="connsiteY2"/>
              </a:cxn>
              <a:cxn ang="0">
                <a:pos x="connsiteX3" y="connsiteY3"/>
              </a:cxn>
            </a:cxnLst>
            <a:rect l="l" t="t" r="r" b="b"/>
            <a:pathLst>
              <a:path w="1071155" h="394064">
                <a:moveTo>
                  <a:pt x="0" y="339635"/>
                </a:moveTo>
                <a:cubicBezTo>
                  <a:pt x="163286" y="366849"/>
                  <a:pt x="326572" y="394064"/>
                  <a:pt x="483326" y="352698"/>
                </a:cubicBezTo>
                <a:cubicBezTo>
                  <a:pt x="640080" y="311332"/>
                  <a:pt x="842555" y="150223"/>
                  <a:pt x="940526" y="91440"/>
                </a:cubicBezTo>
                <a:cubicBezTo>
                  <a:pt x="1038497" y="32657"/>
                  <a:pt x="1054826" y="16328"/>
                  <a:pt x="1071155" y="0"/>
                </a:cubicBezTo>
              </a:path>
            </a:pathLst>
          </a:custGeom>
          <a:noFill/>
          <a:ln w="50800" cap="flat" cmpd="sng" algn="ctr">
            <a:solidFill>
              <a:srgbClr val="97010C"/>
            </a:solidFill>
            <a:prstDash val="solid"/>
            <a:round/>
            <a:headEnd type="none" w="med" len="med"/>
            <a:tailEnd type="stealth" w="med" len="med"/>
          </a:ln>
          <a:effectLst>
            <a:outerShdw blurRad="50800" dist="50800" dir="3000000" algn="ctr" rotWithShape="0">
              <a:schemeClr val="tx1">
                <a:alpha val="71000"/>
              </a:schemeClr>
            </a:outerShdw>
          </a:effectLst>
        </p:spPr>
        <p:txBody>
          <a:bodyPr vert="horz" wrap="square" lIns="91399" tIns="45702" rIns="91399" bIns="45702" numCol="1" rtlCol="0" anchor="t" anchorCtr="0" compatLnSpc="1">
            <a:prstTxWarp prst="textNoShape">
              <a:avLst/>
            </a:prstTxWarp>
          </a:bodyPr>
          <a:lstStyle/>
          <a:p>
            <a:endParaRPr lang="en-US" sz="3200">
              <a:solidFill>
                <a:schemeClr val="tx1"/>
              </a:solidFill>
              <a:effectLst>
                <a:outerShdw blurRad="38100" dist="38100" dir="2700000" algn="tl">
                  <a:srgbClr val="000000">
                    <a:alpha val="43137"/>
                  </a:srgbClr>
                </a:outerShdw>
              </a:effectLst>
            </a:endParaRPr>
          </a:p>
        </p:txBody>
      </p:sp>
      <p:sp>
        <p:nvSpPr>
          <p:cNvPr id="22" name="Freeform 21"/>
          <p:cNvSpPr/>
          <p:nvPr/>
        </p:nvSpPr>
        <p:spPr bwMode="auto">
          <a:xfrm>
            <a:off x="6218238" y="7391400"/>
            <a:ext cx="990600" cy="622664"/>
          </a:xfrm>
          <a:custGeom>
            <a:avLst/>
            <a:gdLst>
              <a:gd name="connsiteX0" fmla="*/ 0 w 1071155"/>
              <a:gd name="connsiteY0" fmla="*/ 339635 h 394064"/>
              <a:gd name="connsiteX1" fmla="*/ 483326 w 1071155"/>
              <a:gd name="connsiteY1" fmla="*/ 352698 h 394064"/>
              <a:gd name="connsiteX2" fmla="*/ 940526 w 1071155"/>
              <a:gd name="connsiteY2" fmla="*/ 91440 h 394064"/>
              <a:gd name="connsiteX3" fmla="*/ 1071155 w 1071155"/>
              <a:gd name="connsiteY3" fmla="*/ 0 h 394064"/>
            </a:gdLst>
            <a:ahLst/>
            <a:cxnLst>
              <a:cxn ang="0">
                <a:pos x="connsiteX0" y="connsiteY0"/>
              </a:cxn>
              <a:cxn ang="0">
                <a:pos x="connsiteX1" y="connsiteY1"/>
              </a:cxn>
              <a:cxn ang="0">
                <a:pos x="connsiteX2" y="connsiteY2"/>
              </a:cxn>
              <a:cxn ang="0">
                <a:pos x="connsiteX3" y="connsiteY3"/>
              </a:cxn>
            </a:cxnLst>
            <a:rect l="l" t="t" r="r" b="b"/>
            <a:pathLst>
              <a:path w="1071155" h="394064">
                <a:moveTo>
                  <a:pt x="0" y="339635"/>
                </a:moveTo>
                <a:cubicBezTo>
                  <a:pt x="163286" y="366849"/>
                  <a:pt x="326572" y="394064"/>
                  <a:pt x="483326" y="352698"/>
                </a:cubicBezTo>
                <a:cubicBezTo>
                  <a:pt x="640080" y="311332"/>
                  <a:pt x="842555" y="150223"/>
                  <a:pt x="940526" y="91440"/>
                </a:cubicBezTo>
                <a:cubicBezTo>
                  <a:pt x="1038497" y="32657"/>
                  <a:pt x="1054826" y="16328"/>
                  <a:pt x="1071155" y="0"/>
                </a:cubicBezTo>
              </a:path>
            </a:pathLst>
          </a:custGeom>
          <a:noFill/>
          <a:ln w="50800" cap="flat" cmpd="sng" algn="ctr">
            <a:solidFill>
              <a:srgbClr val="97010C"/>
            </a:solidFill>
            <a:prstDash val="solid"/>
            <a:round/>
            <a:headEnd type="none" w="med" len="med"/>
            <a:tailEnd type="stealth" w="med" len="med"/>
          </a:ln>
          <a:effectLst>
            <a:outerShdw blurRad="50800" dist="50800" dir="3000000" algn="ctr" rotWithShape="0">
              <a:schemeClr val="tx1">
                <a:alpha val="71000"/>
              </a:schemeClr>
            </a:outerShdw>
          </a:effectLst>
        </p:spPr>
        <p:txBody>
          <a:bodyPr vert="horz" wrap="square" lIns="91399" tIns="45702" rIns="91399" bIns="45702" numCol="1" rtlCol="0" anchor="t" anchorCtr="0" compatLnSpc="1">
            <a:prstTxWarp prst="textNoShape">
              <a:avLst/>
            </a:prstTxWarp>
          </a:bodyPr>
          <a:lstStyle/>
          <a:p>
            <a:endParaRPr lang="en-US" sz="3200">
              <a:solidFill>
                <a:schemeClr val="tx1"/>
              </a:solidFill>
              <a:effectLst>
                <a:outerShdw blurRad="38100" dist="38100" dir="2700000" algn="tl">
                  <a:srgbClr val="000000">
                    <a:alpha val="43137"/>
                  </a:srgbClr>
                </a:outerShdw>
              </a:effectLst>
            </a:endParaRPr>
          </a:p>
        </p:txBody>
      </p:sp>
      <p:sp>
        <p:nvSpPr>
          <p:cNvPr id="23" name="Freeform 22"/>
          <p:cNvSpPr/>
          <p:nvPr/>
        </p:nvSpPr>
        <p:spPr bwMode="auto">
          <a:xfrm>
            <a:off x="6218238" y="7467600"/>
            <a:ext cx="990600" cy="851264"/>
          </a:xfrm>
          <a:custGeom>
            <a:avLst/>
            <a:gdLst>
              <a:gd name="connsiteX0" fmla="*/ 0 w 1071155"/>
              <a:gd name="connsiteY0" fmla="*/ 339635 h 394064"/>
              <a:gd name="connsiteX1" fmla="*/ 483326 w 1071155"/>
              <a:gd name="connsiteY1" fmla="*/ 352698 h 394064"/>
              <a:gd name="connsiteX2" fmla="*/ 940526 w 1071155"/>
              <a:gd name="connsiteY2" fmla="*/ 91440 h 394064"/>
              <a:gd name="connsiteX3" fmla="*/ 1071155 w 1071155"/>
              <a:gd name="connsiteY3" fmla="*/ 0 h 394064"/>
            </a:gdLst>
            <a:ahLst/>
            <a:cxnLst>
              <a:cxn ang="0">
                <a:pos x="connsiteX0" y="connsiteY0"/>
              </a:cxn>
              <a:cxn ang="0">
                <a:pos x="connsiteX1" y="connsiteY1"/>
              </a:cxn>
              <a:cxn ang="0">
                <a:pos x="connsiteX2" y="connsiteY2"/>
              </a:cxn>
              <a:cxn ang="0">
                <a:pos x="connsiteX3" y="connsiteY3"/>
              </a:cxn>
            </a:cxnLst>
            <a:rect l="l" t="t" r="r" b="b"/>
            <a:pathLst>
              <a:path w="1071155" h="394064">
                <a:moveTo>
                  <a:pt x="0" y="339635"/>
                </a:moveTo>
                <a:cubicBezTo>
                  <a:pt x="163286" y="366849"/>
                  <a:pt x="326572" y="394064"/>
                  <a:pt x="483326" y="352698"/>
                </a:cubicBezTo>
                <a:cubicBezTo>
                  <a:pt x="640080" y="311332"/>
                  <a:pt x="842555" y="150223"/>
                  <a:pt x="940526" y="91440"/>
                </a:cubicBezTo>
                <a:cubicBezTo>
                  <a:pt x="1038497" y="32657"/>
                  <a:pt x="1054826" y="16328"/>
                  <a:pt x="1071155" y="0"/>
                </a:cubicBezTo>
              </a:path>
            </a:pathLst>
          </a:custGeom>
          <a:noFill/>
          <a:ln w="50800" cap="flat" cmpd="sng" algn="ctr">
            <a:solidFill>
              <a:srgbClr val="97010C"/>
            </a:solidFill>
            <a:prstDash val="solid"/>
            <a:round/>
            <a:headEnd type="none" w="med" len="med"/>
            <a:tailEnd type="stealth" w="med" len="med"/>
          </a:ln>
          <a:effectLst>
            <a:outerShdw blurRad="50800" dist="50800" dir="3000000" algn="ctr" rotWithShape="0">
              <a:schemeClr val="tx1">
                <a:alpha val="71000"/>
              </a:schemeClr>
            </a:outerShdw>
          </a:effectLst>
        </p:spPr>
        <p:txBody>
          <a:bodyPr vert="horz" wrap="square" lIns="91399" tIns="45702" rIns="91399" bIns="45702" numCol="1" rtlCol="0" anchor="t" anchorCtr="0" compatLnSpc="1">
            <a:prstTxWarp prst="textNoShape">
              <a:avLst/>
            </a:prstTxWarp>
          </a:bodyPr>
          <a:lstStyle/>
          <a:p>
            <a:endParaRPr lang="en-US" sz="3200">
              <a:solidFill>
                <a:schemeClr val="tx1"/>
              </a:solidFill>
              <a:effectLst>
                <a:outerShdw blurRad="38100" dist="38100" dir="2700000" algn="tl">
                  <a:srgbClr val="000000">
                    <a:alpha val="43137"/>
                  </a:srgbClr>
                </a:outerShdw>
              </a:effectLst>
            </a:endParaRPr>
          </a:p>
        </p:txBody>
      </p:sp>
      <p:sp>
        <p:nvSpPr>
          <p:cNvPr id="24" name="Slide Number Placeholder 23"/>
          <p:cNvSpPr>
            <a:spLocks noGrp="1"/>
          </p:cNvSpPr>
          <p:nvPr>
            <p:ph type="sldNum" sz="quarter" idx="12"/>
          </p:nvPr>
        </p:nvSpPr>
        <p:spPr/>
        <p:txBody>
          <a:bodyPr/>
          <a:lstStyle/>
          <a:p>
            <a:fld id="{B08B9A81-97B9-4686-8ACC-343CB57A2717}" type="slidenum">
              <a:rPr lang="en-US" smtClean="0"/>
              <a:pPr/>
              <a:t>38</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9" presetClass="emph" presetSubtype="0" grpId="1" nodeType="withEffect">
                                  <p:stCondLst>
                                    <p:cond delay="0"/>
                                  </p:stCondLst>
                                  <p:childTnLst>
                                    <p:set>
                                      <p:cBhvr rctx="PPT">
                                        <p:cTn id="27" dur="indefinite"/>
                                        <p:tgtEl>
                                          <p:spTgt spid="3"/>
                                        </p:tgtEl>
                                        <p:attrNameLst>
                                          <p:attrName>style.opacity</p:attrName>
                                        </p:attrNameLst>
                                      </p:cBhvr>
                                      <p:to>
                                        <p:strVal val="0.15"/>
                                      </p:to>
                                    </p:set>
                                    <p:animEffect filter="image" prLst="opacity: 0.15">
                                      <p:cBhvr rctx="IE">
                                        <p:cTn id="28" dur="indefinite"/>
                                        <p:tgtEl>
                                          <p:spTgt spid="3"/>
                                        </p:tgtEl>
                                      </p:cBhvr>
                                    </p:animEffect>
                                  </p:childTnLst>
                                </p:cTn>
                              </p:par>
                              <p:par>
                                <p:cTn id="29" presetID="9" presetClass="emph" presetSubtype="0" grpId="1" nodeType="withEffect">
                                  <p:stCondLst>
                                    <p:cond delay="0"/>
                                  </p:stCondLst>
                                  <p:childTnLst>
                                    <p:set>
                                      <p:cBhvr rctx="PPT">
                                        <p:cTn id="30" dur="indefinite"/>
                                        <p:tgtEl>
                                          <p:spTgt spid="2"/>
                                        </p:tgtEl>
                                        <p:attrNameLst>
                                          <p:attrName>style.opacity</p:attrName>
                                        </p:attrNameLst>
                                      </p:cBhvr>
                                      <p:to>
                                        <p:strVal val="0.15"/>
                                      </p:to>
                                    </p:set>
                                    <p:animEffect filter="image" prLst="opacity: 0.15">
                                      <p:cBhvr rctx="IE">
                                        <p:cTn id="31" dur="indefinite"/>
                                        <p:tgtEl>
                                          <p:spTgt spid="2"/>
                                        </p:tgtEl>
                                      </p:cBhvr>
                                    </p:animEffect>
                                  </p:childTnLst>
                                </p:cTn>
                              </p:par>
                              <p:par>
                                <p:cTn id="32" presetID="9" presetClass="emph" presetSubtype="0" grpId="1" nodeType="withEffect">
                                  <p:stCondLst>
                                    <p:cond delay="0"/>
                                  </p:stCondLst>
                                  <p:childTnLst>
                                    <p:set>
                                      <p:cBhvr rctx="PPT">
                                        <p:cTn id="33" dur="indefinite"/>
                                        <p:tgtEl>
                                          <p:spTgt spid="4"/>
                                        </p:tgtEl>
                                        <p:attrNameLst>
                                          <p:attrName>style.opacity</p:attrName>
                                        </p:attrNameLst>
                                      </p:cBhvr>
                                      <p:to>
                                        <p:strVal val="0.15"/>
                                      </p:to>
                                    </p:set>
                                    <p:animEffect filter="image" prLst="opacity: 0.15">
                                      <p:cBhvr rctx="IE">
                                        <p:cTn id="34" dur="indefinite"/>
                                        <p:tgtEl>
                                          <p:spTgt spid="4"/>
                                        </p:tgtEl>
                                      </p:cBhvr>
                                    </p:animEffect>
                                  </p:childTnLst>
                                </p:cTn>
                              </p:par>
                              <p:par>
                                <p:cTn id="35" presetID="9" presetClass="emph" presetSubtype="0" grpId="1" nodeType="withEffect">
                                  <p:stCondLst>
                                    <p:cond delay="0"/>
                                  </p:stCondLst>
                                  <p:childTnLst>
                                    <p:set>
                                      <p:cBhvr rctx="PPT">
                                        <p:cTn id="36" dur="indefinite"/>
                                        <p:tgtEl>
                                          <p:spTgt spid="5"/>
                                        </p:tgtEl>
                                        <p:attrNameLst>
                                          <p:attrName>style.opacity</p:attrName>
                                        </p:attrNameLst>
                                      </p:cBhvr>
                                      <p:to>
                                        <p:strVal val="0.15"/>
                                      </p:to>
                                    </p:set>
                                    <p:animEffect filter="image" prLst="opacity: 0.15">
                                      <p:cBhvr rctx="IE">
                                        <p:cTn id="37" dur="indefinite"/>
                                        <p:tgtEl>
                                          <p:spTgt spid="5"/>
                                        </p:tgtEl>
                                      </p:cBhvr>
                                    </p:animEffect>
                                  </p:childTnLst>
                                </p:cTn>
                              </p:par>
                              <p:par>
                                <p:cTn id="38" presetID="9" presetClass="emph" presetSubtype="0" grpId="1" nodeType="withEffect">
                                  <p:stCondLst>
                                    <p:cond delay="0"/>
                                  </p:stCondLst>
                                  <p:childTnLst>
                                    <p:set>
                                      <p:cBhvr rctx="PPT">
                                        <p:cTn id="39" dur="indefinite"/>
                                        <p:tgtEl>
                                          <p:spTgt spid="6"/>
                                        </p:tgtEl>
                                        <p:attrNameLst>
                                          <p:attrName>style.opacity</p:attrName>
                                        </p:attrNameLst>
                                      </p:cBhvr>
                                      <p:to>
                                        <p:strVal val="0.15"/>
                                      </p:to>
                                    </p:set>
                                    <p:animEffect filter="image" prLst="opacity: 0.15">
                                      <p:cBhvr rctx="IE">
                                        <p:cTn id="40" dur="indefinite"/>
                                        <p:tgtEl>
                                          <p:spTgt spid="6"/>
                                        </p:tgtEl>
                                      </p:cBhvr>
                                    </p:animEffec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par>
                          <p:cTn id="44" fill="hold">
                            <p:stCondLst>
                              <p:cond delay="1500"/>
                            </p:stCondLst>
                            <p:childTnLst>
                              <p:par>
                                <p:cTn id="45" presetID="1"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par>
                          <p:cTn id="50" fill="hold">
                            <p:stCondLst>
                              <p:cond delay="1500"/>
                            </p:stCondLst>
                            <p:childTnLst>
                              <p:par>
                                <p:cTn id="51" presetID="1"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par>
                          <p:cTn id="53" fill="hold">
                            <p:stCondLst>
                              <p:cond delay="1500"/>
                            </p:stCondLst>
                            <p:childTnLst>
                              <p:par>
                                <p:cTn id="54" presetID="1"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2000"/>
                                        <p:tgtEl>
                                          <p:spTgt spid="18"/>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2000"/>
                                        <p:tgtEl>
                                          <p:spTgt spid="1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20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2000"/>
                                        <p:tgtEl>
                                          <p:spTgt spid="21"/>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2000"/>
                                        <p:tgtEl>
                                          <p:spTgt spid="22"/>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left)">
                                      <p:cBhvr>
                                        <p:cTn id="8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3" grpId="0"/>
      <p:bldP spid="3" grpId="1"/>
      <p:bldP spid="4" grpId="0"/>
      <p:bldP spid="4" grpId="1"/>
      <p:bldP spid="5" grpId="0"/>
      <p:bldP spid="5" grpId="1"/>
      <p:bldP spid="6" grpId="0"/>
      <p:bldP spid="6" grpId="1"/>
      <p:bldP spid="8" grpId="0"/>
      <p:bldP spid="10" grpId="0"/>
      <p:bldP spid="11" grpId="0"/>
      <p:bldP spid="12" grpId="0"/>
      <p:bldP spid="13" grpId="0"/>
      <p:bldP spid="14" grpId="0"/>
      <p:bldP spid="15" grpId="0" animBg="1"/>
      <p:bldP spid="16" grpId="0" animBg="1"/>
      <p:bldP spid="18" grpId="0" animBg="1"/>
      <p:bldP spid="19" grpId="0" animBg="1"/>
      <p:bldP spid="2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effectLst/>
        </p:spPr>
        <p:txBody>
          <a:bodyPr/>
          <a:lstStyle/>
          <a:p>
            <a:fld id="{4085C56C-8EAB-4E83-887C-906B24D6B912}" type="slidenum">
              <a:rPr lang="en-US" sz="1700">
                <a:effectLst>
                  <a:outerShdw blurRad="38100" dist="38100" dir="2700000" algn="tl">
                    <a:srgbClr val="000000">
                      <a:alpha val="43137"/>
                    </a:srgbClr>
                  </a:outerShdw>
                </a:effectLst>
              </a:rPr>
              <a:pPr/>
              <a:t>39</a:t>
            </a:fld>
            <a:endParaRPr lang="en-US" sz="1700" dirty="0">
              <a:effectLst>
                <a:outerShdw blurRad="38100" dist="38100" dir="2700000" algn="tl">
                  <a:srgbClr val="000000">
                    <a:alpha val="43137"/>
                  </a:srgbClr>
                </a:outerShdw>
              </a:effectLst>
            </a:endParaRPr>
          </a:p>
        </p:txBody>
      </p:sp>
      <p:sp>
        <p:nvSpPr>
          <p:cNvPr id="5" name="Rectangle 4"/>
          <p:cNvSpPr/>
          <p:nvPr/>
        </p:nvSpPr>
        <p:spPr>
          <a:xfrm>
            <a:off x="1533724" y="812802"/>
            <a:ext cx="11560818" cy="1402173"/>
          </a:xfrm>
          <a:prstGeom prst="rect">
            <a:avLst/>
          </a:prstGeom>
          <a:noFill/>
        </p:spPr>
        <p:txBody>
          <a:bodyPr wrap="none" lIns="138930" tIns="69466" rIns="138930" bIns="6946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dy" pitchFamily="66" charset="0"/>
              </a:rPr>
              <a:t>Overview of Gen 12-25</a:t>
            </a:r>
            <a:endParaRPr lang="en-US" sz="8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a:off x="1770962" y="6299201"/>
            <a:ext cx="2656443" cy="1802282"/>
          </a:xfrm>
          <a:prstGeom prst="rect">
            <a:avLst/>
          </a:prstGeom>
          <a:noFill/>
          <a:effectLst/>
        </p:spPr>
        <p:txBody>
          <a:bodyPr wrap="square" lIns="138930" tIns="69466" rIns="138930" bIns="69466" rtlCol="0">
            <a:spAutoFit/>
          </a:bodyPr>
          <a:lstStyle/>
          <a:p>
            <a:r>
              <a:rPr lang="en-US" sz="3600" dirty="0">
                <a:solidFill>
                  <a:schemeClr val="tx1"/>
                </a:solidFill>
                <a:effectLst>
                  <a:outerShdw blurRad="38100" dist="38100" dir="2700000" algn="tl">
                    <a:srgbClr val="000000">
                      <a:alpha val="43137"/>
                    </a:srgbClr>
                  </a:outerShdw>
                </a:effectLst>
              </a:rPr>
              <a:t>12</a:t>
            </a:r>
          </a:p>
          <a:p>
            <a:r>
              <a:rPr lang="en-US" sz="3600" dirty="0">
                <a:solidFill>
                  <a:schemeClr val="tx1"/>
                </a:solidFill>
                <a:effectLst>
                  <a:outerShdw blurRad="38100" dist="38100" dir="2700000" algn="tl">
                    <a:srgbClr val="000000">
                      <a:alpha val="43137"/>
                    </a:srgbClr>
                  </a:outerShdw>
                </a:effectLst>
              </a:rPr>
              <a:t>Abandons wife</a:t>
            </a:r>
          </a:p>
        </p:txBody>
      </p:sp>
      <p:sp>
        <p:nvSpPr>
          <p:cNvPr id="10" name="TextBox 9"/>
          <p:cNvSpPr txBox="1"/>
          <p:nvPr/>
        </p:nvSpPr>
        <p:spPr>
          <a:xfrm>
            <a:off x="4047913" y="2438400"/>
            <a:ext cx="2017924" cy="2910278"/>
          </a:xfrm>
          <a:prstGeom prst="rect">
            <a:avLst/>
          </a:prstGeom>
          <a:noFill/>
          <a:effectLst/>
        </p:spPr>
        <p:txBody>
          <a:bodyPr wrap="square" lIns="138930" tIns="69466" rIns="138930" bIns="69466" rtlCol="0">
            <a:spAutoFit/>
          </a:bodyPr>
          <a:lstStyle/>
          <a:p>
            <a:r>
              <a:rPr lang="en-US" sz="3600" dirty="0">
                <a:solidFill>
                  <a:schemeClr val="tx1"/>
                </a:solidFill>
                <a:effectLst>
                  <a:outerShdw blurRad="38100" dist="38100" dir="2700000" algn="tl">
                    <a:srgbClr val="000000">
                      <a:alpha val="43137"/>
                    </a:srgbClr>
                  </a:outerShdw>
                </a:effectLst>
              </a:rPr>
              <a:t>15 tries the “adopt a seed” program</a:t>
            </a:r>
          </a:p>
        </p:txBody>
      </p:sp>
      <p:sp>
        <p:nvSpPr>
          <p:cNvPr id="11" name="TextBox 10"/>
          <p:cNvSpPr txBox="1"/>
          <p:nvPr/>
        </p:nvSpPr>
        <p:spPr>
          <a:xfrm>
            <a:off x="6451362" y="5384801"/>
            <a:ext cx="2052875" cy="2356280"/>
          </a:xfrm>
          <a:prstGeom prst="rect">
            <a:avLst/>
          </a:prstGeom>
          <a:noFill/>
          <a:effectLst/>
        </p:spPr>
        <p:txBody>
          <a:bodyPr wrap="square" lIns="138930" tIns="69466" rIns="138930" bIns="69466" rtlCol="0">
            <a:spAutoFit/>
          </a:bodyPr>
          <a:lstStyle/>
          <a:p>
            <a:r>
              <a:rPr lang="en-US" sz="3600" dirty="0">
                <a:solidFill>
                  <a:schemeClr val="tx1"/>
                </a:solidFill>
                <a:effectLst>
                  <a:outerShdw blurRad="38100" dist="38100" dir="2700000" algn="tl">
                    <a:srgbClr val="000000">
                      <a:alpha val="43137"/>
                    </a:srgbClr>
                  </a:outerShdw>
                </a:effectLst>
              </a:rPr>
              <a:t>16 sleeps with the maid</a:t>
            </a:r>
          </a:p>
        </p:txBody>
      </p:sp>
      <p:sp>
        <p:nvSpPr>
          <p:cNvPr id="12" name="TextBox 11"/>
          <p:cNvSpPr txBox="1"/>
          <p:nvPr/>
        </p:nvSpPr>
        <p:spPr>
          <a:xfrm>
            <a:off x="11890745" y="2336803"/>
            <a:ext cx="2656443" cy="2356280"/>
          </a:xfrm>
          <a:prstGeom prst="rect">
            <a:avLst/>
          </a:prstGeom>
          <a:noFill/>
          <a:effectLst/>
        </p:spPr>
        <p:txBody>
          <a:bodyPr wrap="square" lIns="138930" tIns="69466" rIns="138930" bIns="69466" rtlCol="0">
            <a:spAutoFit/>
          </a:bodyPr>
          <a:lstStyle/>
          <a:p>
            <a:r>
              <a:rPr lang="en-US" sz="3600" dirty="0">
                <a:solidFill>
                  <a:schemeClr val="tx1"/>
                </a:solidFill>
                <a:effectLst>
                  <a:outerShdw blurRad="38100" dist="38100" dir="2700000" algn="tl">
                    <a:srgbClr val="000000">
                      <a:alpha val="43137"/>
                    </a:srgbClr>
                  </a:outerShdw>
                </a:effectLst>
              </a:rPr>
              <a:t>20 Abandons wife… again</a:t>
            </a:r>
          </a:p>
        </p:txBody>
      </p:sp>
      <p:sp>
        <p:nvSpPr>
          <p:cNvPr id="14" name="TextBox 13"/>
          <p:cNvSpPr txBox="1"/>
          <p:nvPr/>
        </p:nvSpPr>
        <p:spPr>
          <a:xfrm>
            <a:off x="9234302" y="2336800"/>
            <a:ext cx="2023957" cy="2356280"/>
          </a:xfrm>
          <a:prstGeom prst="rect">
            <a:avLst/>
          </a:prstGeom>
          <a:noFill/>
          <a:effectLst/>
        </p:spPr>
        <p:txBody>
          <a:bodyPr wrap="square" lIns="138930" tIns="69466" rIns="138930" bIns="69466" rtlCol="0">
            <a:spAutoFit/>
          </a:bodyPr>
          <a:lstStyle/>
          <a:p>
            <a:r>
              <a:rPr lang="en-US" sz="3600" dirty="0">
                <a:solidFill>
                  <a:schemeClr val="tx1"/>
                </a:solidFill>
                <a:effectLst>
                  <a:outerShdw blurRad="38100" dist="38100" dir="2700000" algn="tl">
                    <a:srgbClr val="000000">
                      <a:alpha val="43137"/>
                    </a:srgbClr>
                  </a:outerShdw>
                </a:effectLst>
              </a:rPr>
              <a:t>17-18 laughs at the promise</a:t>
            </a:r>
          </a:p>
        </p:txBody>
      </p:sp>
      <p:sp>
        <p:nvSpPr>
          <p:cNvPr id="15" name="TextBox 14"/>
          <p:cNvSpPr txBox="1"/>
          <p:nvPr/>
        </p:nvSpPr>
        <p:spPr>
          <a:xfrm>
            <a:off x="11511254" y="5689601"/>
            <a:ext cx="2782940" cy="1248284"/>
          </a:xfrm>
          <a:prstGeom prst="rect">
            <a:avLst/>
          </a:prstGeom>
          <a:noFill/>
          <a:effectLst/>
        </p:spPr>
        <p:txBody>
          <a:bodyPr wrap="square" lIns="138930" tIns="69466" rIns="138930" bIns="69466" rtlCol="0">
            <a:spAutoFit/>
          </a:bodyPr>
          <a:lstStyle/>
          <a:p>
            <a:r>
              <a:rPr lang="en-US" sz="3600" dirty="0">
                <a:solidFill>
                  <a:schemeClr val="tx1"/>
                </a:solidFill>
                <a:effectLst>
                  <a:outerShdw blurRad="38100" dist="38100" dir="2700000" algn="tl">
                    <a:srgbClr val="000000">
                      <a:alpha val="43137"/>
                    </a:srgbClr>
                  </a:outerShdw>
                </a:effectLst>
              </a:rPr>
              <a:t>22 sacrifices the seed</a:t>
            </a:r>
          </a:p>
        </p:txBody>
      </p:sp>
      <p:sp>
        <p:nvSpPr>
          <p:cNvPr id="16" name="Rectangle 15"/>
          <p:cNvSpPr/>
          <p:nvPr/>
        </p:nvSpPr>
        <p:spPr>
          <a:xfrm rot="20150334">
            <a:off x="1770962" y="2048072"/>
            <a:ext cx="10752270" cy="1402173"/>
          </a:xfrm>
          <a:prstGeom prst="rect">
            <a:avLst/>
          </a:prstGeom>
          <a:noFill/>
        </p:spPr>
        <p:txBody>
          <a:bodyPr wrap="square" lIns="138930" tIns="69466" rIns="138930" bIns="6946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dy" pitchFamily="66" charset="0"/>
              </a:rPr>
              <a:t>O n e T h e m e</a:t>
            </a:r>
            <a:endParaRPr lang="en-US" sz="8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3" name="Group 5"/>
          <p:cNvGrpSpPr>
            <a:grpSpLocks/>
          </p:cNvGrpSpPr>
          <p:nvPr/>
        </p:nvGrpSpPr>
        <p:grpSpPr bwMode="auto">
          <a:xfrm>
            <a:off x="579438" y="914400"/>
            <a:ext cx="2743200" cy="3352800"/>
            <a:chOff x="3120" y="1200"/>
            <a:chExt cx="2592" cy="3024"/>
          </a:xfrm>
        </p:grpSpPr>
        <p:graphicFrame>
          <p:nvGraphicFramePr>
            <p:cNvPr id="17" name="Object 6"/>
            <p:cNvGraphicFramePr>
              <a:graphicFrameLocks noChangeAspect="1"/>
            </p:cNvGraphicFramePr>
            <p:nvPr/>
          </p:nvGraphicFramePr>
          <p:xfrm>
            <a:off x="3120" y="1200"/>
            <a:ext cx="2592" cy="3024"/>
          </p:xfrm>
          <a:graphic>
            <a:graphicData uri="http://schemas.openxmlformats.org/presentationml/2006/ole">
              <mc:AlternateContent xmlns:mc="http://schemas.openxmlformats.org/markup-compatibility/2006">
                <mc:Choice xmlns:v="urn:schemas-microsoft-com:vml" Requires="v">
                  <p:oleObj spid="_x0000_s1048" name="Drawing" r:id="rId4" imgW="4587120" imgH="5555160" progId="Presentations.Drawing.14">
                    <p:embed/>
                  </p:oleObj>
                </mc:Choice>
                <mc:Fallback>
                  <p:oleObj name="Drawing" r:id="rId4" imgW="4587120" imgH="5555160" progId="Presentations.Drawing.1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1200"/>
                          <a:ext cx="2592" cy="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WordArt 7"/>
            <p:cNvSpPr>
              <a:spLocks noChangeArrowheads="1" noChangeShapeType="1" noTextEdit="1"/>
            </p:cNvSpPr>
            <p:nvPr/>
          </p:nvSpPr>
          <p:spPr bwMode="auto">
            <a:xfrm>
              <a:off x="3603" y="1601"/>
              <a:ext cx="1079" cy="42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19" name="WordArt 8"/>
            <p:cNvSpPr>
              <a:spLocks noChangeArrowheads="1" noChangeShapeType="1" noTextEdit="1"/>
            </p:cNvSpPr>
            <p:nvPr/>
          </p:nvSpPr>
          <p:spPr bwMode="auto">
            <a:xfrm>
              <a:off x="3603" y="2477"/>
              <a:ext cx="1568" cy="42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20" name="WordArt 9"/>
            <p:cNvSpPr>
              <a:spLocks noChangeArrowheads="1" noChangeShapeType="1" noTextEdit="1"/>
            </p:cNvSpPr>
            <p:nvPr/>
          </p:nvSpPr>
          <p:spPr bwMode="auto">
            <a:xfrm>
              <a:off x="3603" y="3353"/>
              <a:ext cx="1667" cy="42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grpSp>
        <p:nvGrpSpPr>
          <p:cNvPr id="2" name="Group 1"/>
          <p:cNvGrpSpPr/>
          <p:nvPr/>
        </p:nvGrpSpPr>
        <p:grpSpPr>
          <a:xfrm>
            <a:off x="3398837" y="304802"/>
            <a:ext cx="4267200" cy="1873255"/>
            <a:chOff x="1454719" y="5086353"/>
            <a:chExt cx="11258259" cy="3035302"/>
          </a:xfrm>
        </p:grpSpPr>
        <p:grpSp>
          <p:nvGrpSpPr>
            <p:cNvPr id="21" name="Group 12"/>
            <p:cNvGrpSpPr>
              <a:grpSpLocks/>
            </p:cNvGrpSpPr>
            <p:nvPr/>
          </p:nvGrpSpPr>
          <p:grpSpPr bwMode="auto">
            <a:xfrm>
              <a:off x="2023957" y="6604004"/>
              <a:ext cx="10119783" cy="1517651"/>
              <a:chOff x="720" y="3120"/>
              <a:chExt cx="3840" cy="717"/>
            </a:xfrm>
          </p:grpSpPr>
          <p:sp>
            <p:nvSpPr>
              <p:cNvPr id="22" name="Rectangle 10"/>
              <p:cNvSpPr>
                <a:spLocks noChangeArrowheads="1"/>
              </p:cNvSpPr>
              <p:nvPr/>
            </p:nvSpPr>
            <p:spPr bwMode="auto">
              <a:xfrm>
                <a:off x="720" y="3120"/>
                <a:ext cx="3840" cy="717"/>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anchor="ctr"/>
              <a:lstStyle/>
              <a:p>
                <a:pPr algn="ctr"/>
                <a:endParaRPr lang="en-US" sz="4600" dirty="0"/>
              </a:p>
            </p:txBody>
          </p:sp>
          <p:sp>
            <p:nvSpPr>
              <p:cNvPr id="23" name="WordArt 11"/>
              <p:cNvSpPr>
                <a:spLocks noChangeArrowheads="1" noChangeShapeType="1" noTextEdit="1"/>
              </p:cNvSpPr>
              <p:nvPr/>
            </p:nvSpPr>
            <p:spPr bwMode="auto">
              <a:xfrm>
                <a:off x="1056" y="3205"/>
                <a:ext cx="3177" cy="539"/>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71842" dir="2700000" algn="ctr" rotWithShape="0">
                        <a:schemeClr val="tx1"/>
                      </a:outerShdw>
                    </a:effectLst>
                    <a:latin typeface="Arial Black"/>
                  </a:rPr>
                  <a:t>3:15</a:t>
                </a:r>
              </a:p>
            </p:txBody>
          </p:sp>
        </p:grpSp>
        <p:grpSp>
          <p:nvGrpSpPr>
            <p:cNvPr id="24" name="Group 19"/>
            <p:cNvGrpSpPr>
              <a:grpSpLocks/>
            </p:cNvGrpSpPr>
            <p:nvPr/>
          </p:nvGrpSpPr>
          <p:grpSpPr bwMode="auto">
            <a:xfrm>
              <a:off x="1454719" y="5086353"/>
              <a:ext cx="11258259" cy="1517651"/>
              <a:chOff x="864" y="2352"/>
              <a:chExt cx="4272" cy="717"/>
            </a:xfrm>
          </p:grpSpPr>
          <p:sp>
            <p:nvSpPr>
              <p:cNvPr id="25" name="Rectangle 14"/>
              <p:cNvSpPr>
                <a:spLocks noChangeArrowheads="1"/>
              </p:cNvSpPr>
              <p:nvPr/>
            </p:nvSpPr>
            <p:spPr bwMode="auto">
              <a:xfrm>
                <a:off x="864" y="2352"/>
                <a:ext cx="4272" cy="717"/>
              </a:xfrm>
              <a:prstGeom prst="rect">
                <a:avLst/>
              </a:prstGeom>
              <a:gradFill rotWithShape="1">
                <a:gsLst>
                  <a:gs pos="0">
                    <a:srgbClr val="FF6600"/>
                  </a:gs>
                  <a:gs pos="100000">
                    <a:srgbClr val="A50021"/>
                  </a:gs>
                </a:gsLst>
                <a:lin ang="5400000" scaled="1"/>
              </a:gradFill>
              <a:ln w="3175">
                <a:solidFill>
                  <a:schemeClr val="tx1"/>
                </a:solidFill>
                <a:miter lim="800000"/>
                <a:headEnd/>
                <a:tailEnd/>
              </a:ln>
              <a:effectLst>
                <a:outerShdw dist="35921" dir="2700000" algn="ctr" rotWithShape="0">
                  <a:schemeClr val="tx1"/>
                </a:outerShdw>
              </a:effectLst>
            </p:spPr>
            <p:txBody>
              <a:bodyPr wrap="none" anchor="ctr"/>
              <a:lstStyle/>
              <a:p>
                <a:pPr algn="ctr"/>
                <a:endParaRPr lang="en-US" sz="4600" dirty="0"/>
              </a:p>
            </p:txBody>
          </p:sp>
          <p:sp>
            <p:nvSpPr>
              <p:cNvPr id="26" name="WordArt 15"/>
              <p:cNvSpPr>
                <a:spLocks noChangeArrowheads="1" noChangeShapeType="1" noTextEdit="1"/>
              </p:cNvSpPr>
              <p:nvPr/>
            </p:nvSpPr>
            <p:spPr bwMode="auto">
              <a:xfrm>
                <a:off x="1872" y="2441"/>
                <a:ext cx="2256" cy="539"/>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71842" dir="2700000" algn="ctr" rotWithShape="0">
                        <a:schemeClr val="tx1"/>
                      </a:outerShdw>
                    </a:effectLst>
                    <a:latin typeface="Arial Black"/>
                  </a:rPr>
                  <a:t>12</a:t>
                </a:r>
              </a:p>
            </p:txBody>
          </p:sp>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par>
                                <p:cTn id="32" presetID="10" presetClass="exit" presetSubtype="0" fill="hold" grpId="0" nodeType="withEffect">
                                  <p:stCondLst>
                                    <p:cond delay="0"/>
                                  </p:stCondLst>
                                  <p:childTnLst>
                                    <p:animEffect transition="out" filter="fade">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par>
                                <p:cTn id="35" presetID="0" presetClass="path" presetSubtype="0" accel="50000" decel="50000" fill="hold" grpId="1" nodeType="withEffect">
                                  <p:stCondLst>
                                    <p:cond delay="0"/>
                                  </p:stCondLst>
                                  <p:childTnLst>
                                    <p:animMotion origin="layout" path="M 2.63461E-6 3.61111E-6 L 0.01474 -0.08733 " pathEditMode="relative" rAng="0" ptsTypes="AA">
                                      <p:cBhvr>
                                        <p:cTn id="36" dur="2000" fill="hold"/>
                                        <p:tgtEl>
                                          <p:spTgt spid="9"/>
                                        </p:tgtEl>
                                        <p:attrNameLst>
                                          <p:attrName>ppt_x</p:attrName>
                                          <p:attrName>ppt_y</p:attrName>
                                        </p:attrNameLst>
                                      </p:cBhvr>
                                      <p:rCtr x="700" y="-4400"/>
                                    </p:animMotion>
                                  </p:childTnLst>
                                </p:cTn>
                              </p:par>
                              <p:par>
                                <p:cTn id="37" presetID="0" presetClass="path" presetSubtype="0" accel="50000" decel="50000" fill="hold" grpId="1" nodeType="withEffect">
                                  <p:stCondLst>
                                    <p:cond delay="0"/>
                                  </p:stCondLst>
                                  <p:childTnLst>
                                    <p:animMotion origin="layout" path="M 3.33333E-6 -3.7037E-7 L 0.0125 0.23657 " pathEditMode="relative" rAng="0" ptsTypes="AA">
                                      <p:cBhvr>
                                        <p:cTn id="38" dur="2000" fill="hold"/>
                                        <p:tgtEl>
                                          <p:spTgt spid="10"/>
                                        </p:tgtEl>
                                        <p:attrNameLst>
                                          <p:attrName>ppt_x</p:attrName>
                                          <p:attrName>ppt_y</p:attrName>
                                        </p:attrNameLst>
                                      </p:cBhvr>
                                      <p:rCtr x="600" y="11800"/>
                                    </p:animMotion>
                                  </p:childTnLst>
                                </p:cTn>
                              </p:par>
                              <p:par>
                                <p:cTn id="39" presetID="0" presetClass="path" presetSubtype="0" accel="50000" decel="50000" fill="hold" grpId="1" nodeType="withEffect">
                                  <p:stCondLst>
                                    <p:cond delay="0"/>
                                  </p:stCondLst>
                                  <p:childTnLst>
                                    <p:animMotion origin="layout" path="M -2.82279E-7 1.66667E-6 L -0.01767 -0.18438 " pathEditMode="relative" rAng="0" ptsTypes="AA">
                                      <p:cBhvr>
                                        <p:cTn id="40" dur="2000" fill="hold"/>
                                        <p:tgtEl>
                                          <p:spTgt spid="11"/>
                                        </p:tgtEl>
                                        <p:attrNameLst>
                                          <p:attrName>ppt_x</p:attrName>
                                          <p:attrName>ppt_y</p:attrName>
                                        </p:attrNameLst>
                                      </p:cBhvr>
                                      <p:rCtr x="-900" y="-9200"/>
                                    </p:animMotion>
                                  </p:childTnLst>
                                </p:cTn>
                              </p:par>
                              <p:par>
                                <p:cTn id="41" presetID="0" presetClass="path" presetSubtype="0" accel="50000" decel="50000" fill="hold" grpId="1" nodeType="withEffect">
                                  <p:stCondLst>
                                    <p:cond delay="0"/>
                                  </p:stCondLst>
                                  <p:childTnLst>
                                    <p:animMotion origin="layout" path="M -3.33333E-6 4.44444E-6 L -0.1125 0.0125 " pathEditMode="relative" rAng="0" ptsTypes="AA">
                                      <p:cBhvr>
                                        <p:cTn id="42" dur="2000" fill="hold"/>
                                        <p:tgtEl>
                                          <p:spTgt spid="12"/>
                                        </p:tgtEl>
                                        <p:attrNameLst>
                                          <p:attrName>ppt_x</p:attrName>
                                          <p:attrName>ppt_y</p:attrName>
                                        </p:attrNameLst>
                                      </p:cBhvr>
                                      <p:rCtr x="-5600" y="600"/>
                                    </p:animMotion>
                                  </p:childTnLst>
                                </p:cTn>
                              </p:par>
                              <p:par>
                                <p:cTn id="43" presetID="0" presetClass="path" presetSubtype="0" accel="50000" decel="50000" fill="hold" grpId="1" nodeType="withEffect">
                                  <p:stCondLst>
                                    <p:cond delay="0"/>
                                  </p:stCondLst>
                                  <p:childTnLst>
                                    <p:animMotion origin="layout" path="M -1.6989E-6 5E-6 L -0.05949 0.0823 " pathEditMode="relative" rAng="0" ptsTypes="AA">
                                      <p:cBhvr>
                                        <p:cTn id="44" dur="2000" fill="hold"/>
                                        <p:tgtEl>
                                          <p:spTgt spid="14"/>
                                        </p:tgtEl>
                                        <p:attrNameLst>
                                          <p:attrName>ppt_x</p:attrName>
                                          <p:attrName>ppt_y</p:attrName>
                                        </p:attrNameLst>
                                      </p:cBhvr>
                                      <p:rCtr x="-3000" y="4100"/>
                                    </p:animMotion>
                                  </p:childTnLst>
                                </p:cTn>
                              </p:par>
                              <p:par>
                                <p:cTn id="45" presetID="0" presetClass="path" presetSubtype="0" accel="50000" decel="50000" fill="hold" grpId="1" nodeType="withEffect">
                                  <p:stCondLst>
                                    <p:cond delay="0"/>
                                  </p:stCondLst>
                                  <p:childTnLst>
                                    <p:animMotion origin="layout" path="M 1.11022E-16 -4.07407E-6 L 0.05833 -0.43657 " pathEditMode="relative" rAng="0" ptsTypes="AA">
                                      <p:cBhvr>
                                        <p:cTn id="46" dur="2000" fill="hold"/>
                                        <p:tgtEl>
                                          <p:spTgt spid="15"/>
                                        </p:tgtEl>
                                        <p:attrNameLst>
                                          <p:attrName>ppt_x</p:attrName>
                                          <p:attrName>ppt_y</p:attrName>
                                        </p:attrNameLst>
                                      </p:cBhvr>
                                      <p:rCtr x="2900" y="-21800"/>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9" grpId="1"/>
      <p:bldP spid="10" grpId="0"/>
      <p:bldP spid="10" grpId="1"/>
      <p:bldP spid="11" grpId="0"/>
      <p:bldP spid="11" grpId="1"/>
      <p:bldP spid="12" grpId="0"/>
      <p:bldP spid="12" grpId="1"/>
      <p:bldP spid="14" grpId="0"/>
      <p:bldP spid="14" grpId="1"/>
      <p:bldP spid="15" grpId="0"/>
      <p:bldP spid="15" grpId="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3AF5C4C-7263-4B9F-A032-482BF9963B5F}" type="slidenum">
              <a:rPr lang="en-US"/>
              <a:pPr/>
              <a:t>4</a:t>
            </a:fld>
            <a:endParaRPr lang="en-US"/>
          </a:p>
        </p:txBody>
      </p:sp>
      <p:sp>
        <p:nvSpPr>
          <p:cNvPr id="4110" name="Text Box 14"/>
          <p:cNvSpPr txBox="1">
            <a:spLocks noChangeArrowheads="1"/>
          </p:cNvSpPr>
          <p:nvPr/>
        </p:nvSpPr>
        <p:spPr bwMode="auto">
          <a:xfrm>
            <a:off x="632492" y="2032000"/>
            <a:ext cx="14041198" cy="1524000"/>
          </a:xfrm>
          <a:prstGeom prst="rect">
            <a:avLst/>
          </a:prstGeom>
          <a:noFill/>
          <a:ln w="9525">
            <a:noFill/>
            <a:miter lim="800000"/>
            <a:headEnd/>
            <a:tailEnd/>
          </a:ln>
          <a:effectLst/>
        </p:spPr>
        <p:txBody>
          <a:bodyPr lIns="146031" tIns="0" rIns="146031" bIns="0"/>
          <a:lstStyle/>
          <a:p>
            <a:r>
              <a:rPr lang="en-US" sz="4000" dirty="0">
                <a:solidFill>
                  <a:schemeClr val="tx1"/>
                </a:solidFill>
                <a:effectLst>
                  <a:outerShdw blurRad="38100" dist="38100" dir="2700000" algn="tl">
                    <a:srgbClr val="000000">
                      <a:alpha val="43137"/>
                    </a:srgbClr>
                  </a:outerShdw>
                </a:effectLst>
                <a:latin typeface="Times New Roman" pitchFamily="18" charset="0"/>
              </a:rPr>
              <a:t>Genesis 12:1-3</a:t>
            </a:r>
          </a:p>
          <a:p>
            <a:r>
              <a:rPr lang="en-US" sz="4000" dirty="0">
                <a:solidFill>
                  <a:schemeClr val="tx1"/>
                </a:solidFill>
                <a:effectLst>
                  <a:outerShdw blurRad="38100" dist="38100" dir="2700000" algn="tl">
                    <a:srgbClr val="000000">
                      <a:alpha val="43137"/>
                    </a:srgbClr>
                  </a:outerShdw>
                </a:effectLst>
                <a:latin typeface="Times New Roman" pitchFamily="18" charset="0"/>
              </a:rPr>
              <a:t>1 The L</a:t>
            </a:r>
            <a:r>
              <a:rPr lang="en-US" sz="2400" dirty="0">
                <a:solidFill>
                  <a:schemeClr val="tx1"/>
                </a:solidFill>
                <a:effectLst>
                  <a:outerShdw blurRad="38100" dist="38100" dir="2700000" algn="tl">
                    <a:srgbClr val="000000">
                      <a:alpha val="43137"/>
                    </a:srgbClr>
                  </a:outerShdw>
                </a:effectLst>
                <a:latin typeface="Times New Roman" pitchFamily="18" charset="0"/>
              </a:rPr>
              <a:t>ORD</a:t>
            </a:r>
            <a:r>
              <a:rPr lang="en-US" sz="4000" dirty="0">
                <a:solidFill>
                  <a:schemeClr val="tx1"/>
                </a:solidFill>
                <a:effectLst>
                  <a:outerShdw blurRad="38100" dist="38100" dir="2700000" algn="tl">
                    <a:srgbClr val="000000">
                      <a:alpha val="43137"/>
                    </a:srgbClr>
                  </a:outerShdw>
                </a:effectLst>
                <a:latin typeface="Times New Roman" pitchFamily="18" charset="0"/>
              </a:rPr>
              <a:t> had said to Abram, “Leave your country, your people and your father’s household and go to the land I will show you. </a:t>
            </a:r>
          </a:p>
          <a:p>
            <a:r>
              <a:rPr lang="en-US" sz="4000" dirty="0">
                <a:solidFill>
                  <a:schemeClr val="tx1"/>
                </a:solidFill>
                <a:effectLst>
                  <a:outerShdw blurRad="38100" dist="38100" dir="2700000" algn="tl">
                    <a:srgbClr val="000000">
                      <a:alpha val="43137"/>
                    </a:srgbClr>
                  </a:outerShdw>
                </a:effectLst>
                <a:latin typeface="Times New Roman" pitchFamily="18" charset="0"/>
              </a:rPr>
              <a:t>2 “I will make you into a great nation </a:t>
            </a:r>
          </a:p>
          <a:p>
            <a:r>
              <a:rPr lang="en-US" sz="4000" dirty="0">
                <a:solidFill>
                  <a:schemeClr val="tx1"/>
                </a:solidFill>
                <a:effectLst>
                  <a:outerShdw blurRad="38100" dist="38100" dir="2700000" algn="tl">
                    <a:srgbClr val="000000">
                      <a:alpha val="43137"/>
                    </a:srgbClr>
                  </a:outerShdw>
                </a:effectLst>
                <a:latin typeface="Times New Roman" pitchFamily="18" charset="0"/>
              </a:rPr>
              <a:t>and I will bless you; </a:t>
            </a:r>
          </a:p>
          <a:p>
            <a:r>
              <a:rPr lang="en-US" sz="4000" dirty="0">
                <a:solidFill>
                  <a:schemeClr val="tx1"/>
                </a:solidFill>
                <a:effectLst>
                  <a:outerShdw blurRad="38100" dist="38100" dir="2700000" algn="tl">
                    <a:srgbClr val="000000">
                      <a:alpha val="43137"/>
                    </a:srgbClr>
                  </a:outerShdw>
                </a:effectLst>
                <a:latin typeface="Times New Roman" pitchFamily="18" charset="0"/>
              </a:rPr>
              <a:t>I will make your name great, </a:t>
            </a:r>
          </a:p>
          <a:p>
            <a:r>
              <a:rPr lang="en-US" sz="4000" dirty="0">
                <a:solidFill>
                  <a:schemeClr val="tx1"/>
                </a:solidFill>
                <a:effectLst>
                  <a:outerShdw blurRad="38100" dist="38100" dir="2700000" algn="tl">
                    <a:srgbClr val="000000">
                      <a:alpha val="43137"/>
                    </a:srgbClr>
                  </a:outerShdw>
                </a:effectLst>
                <a:latin typeface="Times New Roman" pitchFamily="18" charset="0"/>
              </a:rPr>
              <a:t>and you will be a blessing. </a:t>
            </a:r>
          </a:p>
          <a:p>
            <a:r>
              <a:rPr lang="en-US" sz="4000" dirty="0">
                <a:solidFill>
                  <a:schemeClr val="tx1"/>
                </a:solidFill>
                <a:effectLst>
                  <a:outerShdw blurRad="38100" dist="38100" dir="2700000" algn="tl">
                    <a:srgbClr val="000000">
                      <a:alpha val="43137"/>
                    </a:srgbClr>
                  </a:outerShdw>
                </a:effectLst>
                <a:latin typeface="Times New Roman" pitchFamily="18" charset="0"/>
              </a:rPr>
              <a:t>3 I will bless those who bless you, </a:t>
            </a:r>
          </a:p>
          <a:p>
            <a:r>
              <a:rPr lang="en-US" sz="4000" dirty="0">
                <a:solidFill>
                  <a:schemeClr val="tx1"/>
                </a:solidFill>
                <a:effectLst>
                  <a:outerShdw blurRad="38100" dist="38100" dir="2700000" algn="tl">
                    <a:srgbClr val="000000">
                      <a:alpha val="43137"/>
                    </a:srgbClr>
                  </a:outerShdw>
                </a:effectLst>
                <a:latin typeface="Times New Roman" pitchFamily="18" charset="0"/>
              </a:rPr>
              <a:t>and whoever curses you I will curse; </a:t>
            </a:r>
          </a:p>
          <a:p>
            <a:r>
              <a:rPr lang="en-US" sz="4000" dirty="0">
                <a:solidFill>
                  <a:schemeClr val="tx1"/>
                </a:solidFill>
                <a:effectLst>
                  <a:outerShdw blurRad="38100" dist="38100" dir="2700000" algn="tl">
                    <a:srgbClr val="000000">
                      <a:alpha val="43137"/>
                    </a:srgbClr>
                  </a:outerShdw>
                </a:effectLst>
                <a:latin typeface="Times New Roman" pitchFamily="18" charset="0"/>
              </a:rPr>
              <a:t>and all nations on earth </a:t>
            </a:r>
          </a:p>
          <a:p>
            <a:r>
              <a:rPr lang="en-US" sz="4000" dirty="0">
                <a:solidFill>
                  <a:schemeClr val="tx1"/>
                </a:solidFill>
                <a:effectLst>
                  <a:outerShdw blurRad="38100" dist="38100" dir="2700000" algn="tl">
                    <a:srgbClr val="000000">
                      <a:alpha val="43137"/>
                    </a:srgbClr>
                  </a:outerShdw>
                </a:effectLst>
                <a:latin typeface="Times New Roman" pitchFamily="18" charset="0"/>
              </a:rPr>
              <a:t>will be blessed through you.” </a:t>
            </a:r>
          </a:p>
        </p:txBody>
      </p:sp>
      <p:sp>
        <p:nvSpPr>
          <p:cNvPr id="4100" name="Text Box 4"/>
          <p:cNvSpPr txBox="1">
            <a:spLocks noChangeArrowheads="1"/>
          </p:cNvSpPr>
          <p:nvPr/>
        </p:nvSpPr>
        <p:spPr bwMode="auto">
          <a:xfrm>
            <a:off x="632488" y="609605"/>
            <a:ext cx="14041199" cy="1563228"/>
          </a:xfrm>
          <a:prstGeom prst="rect">
            <a:avLst/>
          </a:prstGeom>
          <a:noFill/>
          <a:ln w="9525">
            <a:noFill/>
            <a:miter lim="800000"/>
            <a:headEnd/>
            <a:tailEnd/>
          </a:ln>
          <a:effectLst/>
        </p:spPr>
        <p:txBody>
          <a:bodyPr lIns="146031" tIns="73015" rIns="146031" bIns="73015">
            <a:spAutoFit/>
          </a:bodyPr>
          <a:lstStyle/>
          <a:p>
            <a:r>
              <a:rPr lang="en-US" sz="4600" dirty="0">
                <a:solidFill>
                  <a:schemeClr val="tx1"/>
                </a:solidFill>
                <a:effectLst>
                  <a:outerShdw blurRad="38100" dist="38100" dir="2700000" algn="tl">
                    <a:srgbClr val="000000">
                      <a:alpha val="43137"/>
                    </a:srgbClr>
                  </a:outerShdw>
                </a:effectLst>
              </a:rPr>
              <a:t>1A God’s Promise to Abraham...</a:t>
            </a:r>
          </a:p>
          <a:p>
            <a:r>
              <a:rPr lang="en-US" sz="4600" dirty="0">
                <a:solidFill>
                  <a:schemeClr val="tx1"/>
                </a:solidFill>
                <a:effectLst>
                  <a:outerShdw blurRad="38100" dist="38100" dir="2700000" algn="tl">
                    <a:srgbClr val="000000">
                      <a:alpha val="43137"/>
                    </a:srgbClr>
                  </a:outerShdw>
                </a:effectLst>
              </a:rPr>
              <a:t> 1B God Separates Abram from his natural...</a:t>
            </a:r>
          </a:p>
        </p:txBody>
      </p:sp>
      <p:sp>
        <p:nvSpPr>
          <p:cNvPr id="4105" name="Freeform 9"/>
          <p:cNvSpPr>
            <a:spLocks/>
          </p:cNvSpPr>
          <p:nvPr/>
        </p:nvSpPr>
        <p:spPr bwMode="auto">
          <a:xfrm>
            <a:off x="9037639" y="3200400"/>
            <a:ext cx="1378464" cy="711200"/>
          </a:xfrm>
          <a:custGeom>
            <a:avLst/>
            <a:gdLst/>
            <a:ahLst/>
            <a:cxnLst>
              <a:cxn ang="0">
                <a:pos x="590" y="64"/>
              </a:cxn>
              <a:cxn ang="0">
                <a:pos x="424" y="19"/>
              </a:cxn>
              <a:cxn ang="0">
                <a:pos x="136" y="64"/>
              </a:cxn>
              <a:cxn ang="0">
                <a:pos x="114" y="97"/>
              </a:cxn>
              <a:cxn ang="0">
                <a:pos x="81" y="130"/>
              </a:cxn>
              <a:cxn ang="0">
                <a:pos x="47" y="197"/>
              </a:cxn>
              <a:cxn ang="0">
                <a:pos x="47" y="418"/>
              </a:cxn>
              <a:cxn ang="0">
                <a:pos x="169" y="507"/>
              </a:cxn>
              <a:cxn ang="0">
                <a:pos x="236" y="529"/>
              </a:cxn>
              <a:cxn ang="0">
                <a:pos x="745" y="485"/>
              </a:cxn>
              <a:cxn ang="0">
                <a:pos x="801" y="330"/>
              </a:cxn>
              <a:cxn ang="0">
                <a:pos x="723" y="130"/>
              </a:cxn>
              <a:cxn ang="0">
                <a:pos x="657" y="86"/>
              </a:cxn>
              <a:cxn ang="0">
                <a:pos x="590" y="64"/>
              </a:cxn>
            </a:cxnLst>
            <a:rect l="0" t="0" r="r" b="b"/>
            <a:pathLst>
              <a:path w="807" h="584">
                <a:moveTo>
                  <a:pt x="590" y="64"/>
                </a:moveTo>
                <a:cubicBezTo>
                  <a:pt x="534" y="50"/>
                  <a:pt x="481" y="30"/>
                  <a:pt x="424" y="19"/>
                </a:cubicBezTo>
                <a:cubicBezTo>
                  <a:pt x="278" y="26"/>
                  <a:pt x="231" y="0"/>
                  <a:pt x="136" y="64"/>
                </a:cubicBezTo>
                <a:cubicBezTo>
                  <a:pt x="129" y="75"/>
                  <a:pt x="122" y="87"/>
                  <a:pt x="114" y="97"/>
                </a:cubicBezTo>
                <a:cubicBezTo>
                  <a:pt x="104" y="109"/>
                  <a:pt x="90" y="117"/>
                  <a:pt x="81" y="130"/>
                </a:cubicBezTo>
                <a:cubicBezTo>
                  <a:pt x="67" y="151"/>
                  <a:pt x="61" y="176"/>
                  <a:pt x="47" y="197"/>
                </a:cubicBezTo>
                <a:cubicBezTo>
                  <a:pt x="31" y="262"/>
                  <a:pt x="0" y="355"/>
                  <a:pt x="47" y="418"/>
                </a:cubicBezTo>
                <a:cubicBezTo>
                  <a:pt x="81" y="463"/>
                  <a:pt x="120" y="485"/>
                  <a:pt x="169" y="507"/>
                </a:cubicBezTo>
                <a:cubicBezTo>
                  <a:pt x="191" y="516"/>
                  <a:pt x="236" y="529"/>
                  <a:pt x="236" y="529"/>
                </a:cubicBezTo>
                <a:cubicBezTo>
                  <a:pt x="423" y="524"/>
                  <a:pt x="597" y="584"/>
                  <a:pt x="745" y="485"/>
                </a:cubicBezTo>
                <a:cubicBezTo>
                  <a:pt x="777" y="436"/>
                  <a:pt x="789" y="386"/>
                  <a:pt x="801" y="330"/>
                </a:cubicBezTo>
                <a:cubicBezTo>
                  <a:pt x="787" y="200"/>
                  <a:pt x="807" y="215"/>
                  <a:pt x="723" y="130"/>
                </a:cubicBezTo>
                <a:cubicBezTo>
                  <a:pt x="704" y="111"/>
                  <a:pt x="679" y="101"/>
                  <a:pt x="657" y="86"/>
                </a:cubicBezTo>
                <a:cubicBezTo>
                  <a:pt x="637" y="73"/>
                  <a:pt x="590" y="64"/>
                  <a:pt x="590" y="64"/>
                </a:cubicBezTo>
                <a:close/>
              </a:path>
            </a:pathLst>
          </a:custGeom>
          <a:noFill/>
          <a:ln w="57150" cmpd="sng">
            <a:solidFill>
              <a:srgbClr val="FF0000"/>
            </a:solidFill>
            <a:round/>
            <a:headEnd/>
            <a:tailEnd/>
          </a:ln>
          <a:effectLst>
            <a:outerShdw blurRad="50800" dist="38100" dir="2700000" algn="tl" rotWithShape="0">
              <a:prstClr val="black">
                <a:alpha val="40000"/>
              </a:prstClr>
            </a:outerShdw>
          </a:effectLst>
        </p:spPr>
        <p:txBody>
          <a:bodyPr lIns="146031" tIns="73015" rIns="146031" bIns="73015"/>
          <a:lstStyle/>
          <a:p>
            <a:endParaRPr lang="en-US"/>
          </a:p>
        </p:txBody>
      </p:sp>
      <p:sp>
        <p:nvSpPr>
          <p:cNvPr id="4108" name="Freeform 12"/>
          <p:cNvSpPr>
            <a:spLocks/>
          </p:cNvSpPr>
          <p:nvPr/>
        </p:nvSpPr>
        <p:spPr bwMode="auto">
          <a:xfrm>
            <a:off x="6973378" y="3810000"/>
            <a:ext cx="1530865" cy="711200"/>
          </a:xfrm>
          <a:custGeom>
            <a:avLst/>
            <a:gdLst/>
            <a:ahLst/>
            <a:cxnLst>
              <a:cxn ang="0">
                <a:pos x="590" y="64"/>
              </a:cxn>
              <a:cxn ang="0">
                <a:pos x="424" y="19"/>
              </a:cxn>
              <a:cxn ang="0">
                <a:pos x="136" y="64"/>
              </a:cxn>
              <a:cxn ang="0">
                <a:pos x="114" y="97"/>
              </a:cxn>
              <a:cxn ang="0">
                <a:pos x="81" y="130"/>
              </a:cxn>
              <a:cxn ang="0">
                <a:pos x="47" y="197"/>
              </a:cxn>
              <a:cxn ang="0">
                <a:pos x="47" y="418"/>
              </a:cxn>
              <a:cxn ang="0">
                <a:pos x="169" y="507"/>
              </a:cxn>
              <a:cxn ang="0">
                <a:pos x="236" y="529"/>
              </a:cxn>
              <a:cxn ang="0">
                <a:pos x="745" y="485"/>
              </a:cxn>
              <a:cxn ang="0">
                <a:pos x="801" y="330"/>
              </a:cxn>
              <a:cxn ang="0">
                <a:pos x="723" y="130"/>
              </a:cxn>
              <a:cxn ang="0">
                <a:pos x="657" y="86"/>
              </a:cxn>
              <a:cxn ang="0">
                <a:pos x="590" y="64"/>
              </a:cxn>
            </a:cxnLst>
            <a:rect l="0" t="0" r="r" b="b"/>
            <a:pathLst>
              <a:path w="807" h="584">
                <a:moveTo>
                  <a:pt x="590" y="64"/>
                </a:moveTo>
                <a:cubicBezTo>
                  <a:pt x="534" y="50"/>
                  <a:pt x="481" y="30"/>
                  <a:pt x="424" y="19"/>
                </a:cubicBezTo>
                <a:cubicBezTo>
                  <a:pt x="278" y="26"/>
                  <a:pt x="231" y="0"/>
                  <a:pt x="136" y="64"/>
                </a:cubicBezTo>
                <a:cubicBezTo>
                  <a:pt x="129" y="75"/>
                  <a:pt x="122" y="87"/>
                  <a:pt x="114" y="97"/>
                </a:cubicBezTo>
                <a:cubicBezTo>
                  <a:pt x="104" y="109"/>
                  <a:pt x="90" y="117"/>
                  <a:pt x="81" y="130"/>
                </a:cubicBezTo>
                <a:cubicBezTo>
                  <a:pt x="67" y="151"/>
                  <a:pt x="61" y="176"/>
                  <a:pt x="47" y="197"/>
                </a:cubicBezTo>
                <a:cubicBezTo>
                  <a:pt x="31" y="262"/>
                  <a:pt x="0" y="355"/>
                  <a:pt x="47" y="418"/>
                </a:cubicBezTo>
                <a:cubicBezTo>
                  <a:pt x="81" y="463"/>
                  <a:pt x="120" y="485"/>
                  <a:pt x="169" y="507"/>
                </a:cubicBezTo>
                <a:cubicBezTo>
                  <a:pt x="191" y="516"/>
                  <a:pt x="236" y="529"/>
                  <a:pt x="236" y="529"/>
                </a:cubicBezTo>
                <a:cubicBezTo>
                  <a:pt x="423" y="524"/>
                  <a:pt x="597" y="584"/>
                  <a:pt x="745" y="485"/>
                </a:cubicBezTo>
                <a:cubicBezTo>
                  <a:pt x="777" y="436"/>
                  <a:pt x="789" y="386"/>
                  <a:pt x="801" y="330"/>
                </a:cubicBezTo>
                <a:cubicBezTo>
                  <a:pt x="787" y="200"/>
                  <a:pt x="807" y="215"/>
                  <a:pt x="723" y="130"/>
                </a:cubicBezTo>
                <a:cubicBezTo>
                  <a:pt x="704" y="111"/>
                  <a:pt x="679" y="101"/>
                  <a:pt x="657" y="86"/>
                </a:cubicBezTo>
                <a:cubicBezTo>
                  <a:pt x="637" y="73"/>
                  <a:pt x="590" y="64"/>
                  <a:pt x="590" y="64"/>
                </a:cubicBezTo>
                <a:close/>
              </a:path>
            </a:pathLst>
          </a:custGeom>
          <a:noFill/>
          <a:ln w="57150" cmpd="sng">
            <a:solidFill>
              <a:srgbClr val="FF0000"/>
            </a:solidFill>
            <a:round/>
            <a:headEnd/>
            <a:tailEnd/>
          </a:ln>
          <a:effectLst>
            <a:outerShdw blurRad="50800" dist="38100" dir="2700000" algn="tl" rotWithShape="0">
              <a:prstClr val="black">
                <a:alpha val="40000"/>
              </a:prstClr>
            </a:outerShdw>
          </a:effectLst>
        </p:spPr>
        <p:txBody>
          <a:bodyPr lIns="146031" tIns="73015" rIns="146031" bIns="73015"/>
          <a:lstStyle/>
          <a:p>
            <a:endParaRPr lang="en-US"/>
          </a:p>
        </p:txBody>
      </p:sp>
      <p:sp>
        <p:nvSpPr>
          <p:cNvPr id="4109" name="Freeform 13"/>
          <p:cNvSpPr>
            <a:spLocks/>
          </p:cNvSpPr>
          <p:nvPr/>
        </p:nvSpPr>
        <p:spPr bwMode="auto">
          <a:xfrm>
            <a:off x="1342151" y="8128000"/>
            <a:ext cx="5409486" cy="711200"/>
          </a:xfrm>
          <a:custGeom>
            <a:avLst/>
            <a:gdLst/>
            <a:ahLst/>
            <a:cxnLst>
              <a:cxn ang="0">
                <a:pos x="590" y="64"/>
              </a:cxn>
              <a:cxn ang="0">
                <a:pos x="424" y="19"/>
              </a:cxn>
              <a:cxn ang="0">
                <a:pos x="136" y="64"/>
              </a:cxn>
              <a:cxn ang="0">
                <a:pos x="114" y="97"/>
              </a:cxn>
              <a:cxn ang="0">
                <a:pos x="81" y="130"/>
              </a:cxn>
              <a:cxn ang="0">
                <a:pos x="47" y="197"/>
              </a:cxn>
              <a:cxn ang="0">
                <a:pos x="47" y="418"/>
              </a:cxn>
              <a:cxn ang="0">
                <a:pos x="169" y="507"/>
              </a:cxn>
              <a:cxn ang="0">
                <a:pos x="236" y="529"/>
              </a:cxn>
              <a:cxn ang="0">
                <a:pos x="745" y="485"/>
              </a:cxn>
              <a:cxn ang="0">
                <a:pos x="801" y="330"/>
              </a:cxn>
              <a:cxn ang="0">
                <a:pos x="723" y="130"/>
              </a:cxn>
              <a:cxn ang="0">
                <a:pos x="657" y="86"/>
              </a:cxn>
              <a:cxn ang="0">
                <a:pos x="590" y="64"/>
              </a:cxn>
            </a:cxnLst>
            <a:rect l="0" t="0" r="r" b="b"/>
            <a:pathLst>
              <a:path w="807" h="584">
                <a:moveTo>
                  <a:pt x="590" y="64"/>
                </a:moveTo>
                <a:cubicBezTo>
                  <a:pt x="534" y="50"/>
                  <a:pt x="481" y="30"/>
                  <a:pt x="424" y="19"/>
                </a:cubicBezTo>
                <a:cubicBezTo>
                  <a:pt x="278" y="26"/>
                  <a:pt x="231" y="0"/>
                  <a:pt x="136" y="64"/>
                </a:cubicBezTo>
                <a:cubicBezTo>
                  <a:pt x="129" y="75"/>
                  <a:pt x="122" y="87"/>
                  <a:pt x="114" y="97"/>
                </a:cubicBezTo>
                <a:cubicBezTo>
                  <a:pt x="104" y="109"/>
                  <a:pt x="90" y="117"/>
                  <a:pt x="81" y="130"/>
                </a:cubicBezTo>
                <a:cubicBezTo>
                  <a:pt x="67" y="151"/>
                  <a:pt x="61" y="176"/>
                  <a:pt x="47" y="197"/>
                </a:cubicBezTo>
                <a:cubicBezTo>
                  <a:pt x="31" y="262"/>
                  <a:pt x="0" y="355"/>
                  <a:pt x="47" y="418"/>
                </a:cubicBezTo>
                <a:cubicBezTo>
                  <a:pt x="81" y="463"/>
                  <a:pt x="120" y="485"/>
                  <a:pt x="169" y="507"/>
                </a:cubicBezTo>
                <a:cubicBezTo>
                  <a:pt x="191" y="516"/>
                  <a:pt x="236" y="529"/>
                  <a:pt x="236" y="529"/>
                </a:cubicBezTo>
                <a:cubicBezTo>
                  <a:pt x="423" y="524"/>
                  <a:pt x="597" y="584"/>
                  <a:pt x="745" y="485"/>
                </a:cubicBezTo>
                <a:cubicBezTo>
                  <a:pt x="777" y="436"/>
                  <a:pt x="789" y="386"/>
                  <a:pt x="801" y="330"/>
                </a:cubicBezTo>
                <a:cubicBezTo>
                  <a:pt x="787" y="200"/>
                  <a:pt x="807" y="215"/>
                  <a:pt x="723" y="130"/>
                </a:cubicBezTo>
                <a:cubicBezTo>
                  <a:pt x="704" y="111"/>
                  <a:pt x="679" y="101"/>
                  <a:pt x="657" y="86"/>
                </a:cubicBezTo>
                <a:cubicBezTo>
                  <a:pt x="637" y="73"/>
                  <a:pt x="590" y="64"/>
                  <a:pt x="590" y="64"/>
                </a:cubicBezTo>
                <a:close/>
              </a:path>
            </a:pathLst>
          </a:custGeom>
          <a:noFill/>
          <a:ln w="57150" cmpd="sng">
            <a:solidFill>
              <a:srgbClr val="FF0000"/>
            </a:solidFill>
            <a:round/>
            <a:headEnd/>
            <a:tailEnd/>
          </a:ln>
          <a:effectLst>
            <a:outerShdw blurRad="50800" dist="38100" dir="2700000" algn="tl" rotWithShape="0">
              <a:prstClr val="black">
                <a:alpha val="40000"/>
              </a:prstClr>
            </a:outerShdw>
          </a:effectLst>
        </p:spPr>
        <p:txBody>
          <a:bodyPr lIns="146031" tIns="73015" rIns="146031" bIns="73015"/>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92" decel="100000"/>
                                        <p:tgtEl>
                                          <p:spTgt spid="4105"/>
                                        </p:tgtEl>
                                      </p:cBhvr>
                                    </p:animEffect>
                                    <p:animScale>
                                      <p:cBhvr>
                                        <p:cTn id="12" dur="192" decel="100000"/>
                                        <p:tgtEl>
                                          <p:spTgt spid="4105"/>
                                        </p:tgtEl>
                                      </p:cBhvr>
                                      <p:from x="10000" y="10000"/>
                                      <p:to x="200000" y="450000"/>
                                    </p:animScale>
                                    <p:animScale>
                                      <p:cBhvr>
                                        <p:cTn id="13" dur="308" accel="100000" fill="hold">
                                          <p:stCondLst>
                                            <p:cond delay="192"/>
                                          </p:stCondLst>
                                        </p:cTn>
                                        <p:tgtEl>
                                          <p:spTgt spid="4105"/>
                                        </p:tgtEl>
                                      </p:cBhvr>
                                      <p:from x="200000" y="450000"/>
                                      <p:to x="100000" y="100000"/>
                                    </p:animScale>
                                    <p:set>
                                      <p:cBhvr>
                                        <p:cTn id="14" dur="192" fill="hold"/>
                                        <p:tgtEl>
                                          <p:spTgt spid="4105"/>
                                        </p:tgtEl>
                                        <p:attrNameLst>
                                          <p:attrName>ppt_x</p:attrName>
                                        </p:attrNameLst>
                                      </p:cBhvr>
                                      <p:to>
                                        <p:strVal val="(0.5)"/>
                                      </p:to>
                                    </p:set>
                                    <p:anim from="(0.5)" to="(#ppt_x)" calcmode="lin" valueType="num">
                                      <p:cBhvr>
                                        <p:cTn id="15" dur="308" accel="100000" fill="hold">
                                          <p:stCondLst>
                                            <p:cond delay="192"/>
                                          </p:stCondLst>
                                        </p:cTn>
                                        <p:tgtEl>
                                          <p:spTgt spid="4105"/>
                                        </p:tgtEl>
                                        <p:attrNameLst>
                                          <p:attrName>ppt_x</p:attrName>
                                        </p:attrNameLst>
                                      </p:cBhvr>
                                    </p:anim>
                                    <p:set>
                                      <p:cBhvr>
                                        <p:cTn id="16" dur="192" fill="hold"/>
                                        <p:tgtEl>
                                          <p:spTgt spid="4105"/>
                                        </p:tgtEl>
                                        <p:attrNameLst>
                                          <p:attrName>ppt_y</p:attrName>
                                        </p:attrNameLst>
                                      </p:cBhvr>
                                      <p:to>
                                        <p:strVal val="(#ppt_y+0.4)"/>
                                      </p:to>
                                    </p:set>
                                    <p:anim from="(#ppt_y+0.4)" to="(#ppt_y)" calcmode="lin" valueType="num">
                                      <p:cBhvr>
                                        <p:cTn id="17" dur="308" accel="100000" fill="hold">
                                          <p:stCondLst>
                                            <p:cond delay="192"/>
                                          </p:stCondLst>
                                        </p:cTn>
                                        <p:tgtEl>
                                          <p:spTgt spid="4105"/>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4108"/>
                                        </p:tgtEl>
                                        <p:attrNameLst>
                                          <p:attrName>style.visibility</p:attrName>
                                        </p:attrNameLst>
                                      </p:cBhvr>
                                      <p:to>
                                        <p:strVal val="visible"/>
                                      </p:to>
                                    </p:set>
                                    <p:animEffect transition="in" filter="fade">
                                      <p:cBhvr>
                                        <p:cTn id="22" dur="385" decel="100000"/>
                                        <p:tgtEl>
                                          <p:spTgt spid="4108"/>
                                        </p:tgtEl>
                                      </p:cBhvr>
                                    </p:animEffect>
                                    <p:animScale>
                                      <p:cBhvr>
                                        <p:cTn id="23" dur="385" decel="100000"/>
                                        <p:tgtEl>
                                          <p:spTgt spid="4108"/>
                                        </p:tgtEl>
                                      </p:cBhvr>
                                      <p:from x="10000" y="10000"/>
                                      <p:to x="200000" y="450000"/>
                                    </p:animScale>
                                    <p:animScale>
                                      <p:cBhvr>
                                        <p:cTn id="24" dur="615" accel="100000" fill="hold">
                                          <p:stCondLst>
                                            <p:cond delay="385"/>
                                          </p:stCondLst>
                                        </p:cTn>
                                        <p:tgtEl>
                                          <p:spTgt spid="4108"/>
                                        </p:tgtEl>
                                      </p:cBhvr>
                                      <p:from x="200000" y="450000"/>
                                      <p:to x="100000" y="100000"/>
                                    </p:animScale>
                                    <p:set>
                                      <p:cBhvr>
                                        <p:cTn id="25" dur="385" fill="hold"/>
                                        <p:tgtEl>
                                          <p:spTgt spid="4108"/>
                                        </p:tgtEl>
                                        <p:attrNameLst>
                                          <p:attrName>ppt_x</p:attrName>
                                        </p:attrNameLst>
                                      </p:cBhvr>
                                      <p:to>
                                        <p:strVal val="(0.5)"/>
                                      </p:to>
                                    </p:set>
                                    <p:anim from="(0.5)" to="(#ppt_x)" calcmode="lin" valueType="num">
                                      <p:cBhvr>
                                        <p:cTn id="26" dur="615" accel="100000" fill="hold">
                                          <p:stCondLst>
                                            <p:cond delay="385"/>
                                          </p:stCondLst>
                                        </p:cTn>
                                        <p:tgtEl>
                                          <p:spTgt spid="4108"/>
                                        </p:tgtEl>
                                        <p:attrNameLst>
                                          <p:attrName>ppt_x</p:attrName>
                                        </p:attrNameLst>
                                      </p:cBhvr>
                                    </p:anim>
                                    <p:set>
                                      <p:cBhvr>
                                        <p:cTn id="27" dur="385" fill="hold"/>
                                        <p:tgtEl>
                                          <p:spTgt spid="4108"/>
                                        </p:tgtEl>
                                        <p:attrNameLst>
                                          <p:attrName>ppt_y</p:attrName>
                                        </p:attrNameLst>
                                      </p:cBhvr>
                                      <p:to>
                                        <p:strVal val="(#ppt_y+0.4)"/>
                                      </p:to>
                                    </p:set>
                                    <p:anim from="(#ppt_y+0.4)" to="(#ppt_y)" calcmode="lin" valueType="num">
                                      <p:cBhvr>
                                        <p:cTn id="28" dur="615" accel="100000" fill="hold">
                                          <p:stCondLst>
                                            <p:cond delay="385"/>
                                          </p:stCondLst>
                                        </p:cTn>
                                        <p:tgtEl>
                                          <p:spTgt spid="4108"/>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4109"/>
                                        </p:tgtEl>
                                        <p:attrNameLst>
                                          <p:attrName>style.visibility</p:attrName>
                                        </p:attrNameLst>
                                      </p:cBhvr>
                                      <p:to>
                                        <p:strVal val="visible"/>
                                      </p:to>
                                    </p:set>
                                    <p:anim calcmode="lin" valueType="num">
                                      <p:cBhvr additive="base">
                                        <p:cTn id="33" dur="500" fill="hold"/>
                                        <p:tgtEl>
                                          <p:spTgt spid="4109"/>
                                        </p:tgtEl>
                                        <p:attrNameLst>
                                          <p:attrName>ppt_x</p:attrName>
                                        </p:attrNameLst>
                                      </p:cBhvr>
                                      <p:tavLst>
                                        <p:tav tm="0">
                                          <p:val>
                                            <p:strVal val="1+#ppt_w/2"/>
                                          </p:val>
                                        </p:tav>
                                        <p:tav tm="100000">
                                          <p:val>
                                            <p:strVal val="#ppt_x"/>
                                          </p:val>
                                        </p:tav>
                                      </p:tavLst>
                                    </p:anim>
                                    <p:anim calcmode="lin" valueType="num">
                                      <p:cBhvr additive="base">
                                        <p:cTn id="34" dur="500" fill="hold"/>
                                        <p:tgtEl>
                                          <p:spTgt spid="41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p:bldP spid="4105" grpId="0" animBg="1"/>
      <p:bldP spid="4108" grpId="0" animBg="1"/>
      <p:bldP spid="410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4C8D57A-54F1-44D9-A640-724F0F229118}" type="slidenum">
              <a:rPr lang="en-US"/>
              <a:pPr/>
              <a:t>40</a:t>
            </a:fld>
            <a:endParaRPr lang="en-US"/>
          </a:p>
        </p:txBody>
      </p:sp>
      <p:sp>
        <p:nvSpPr>
          <p:cNvPr id="83971" name="Rectangle 3"/>
          <p:cNvSpPr>
            <a:spLocks noGrp="1" noChangeArrowheads="1"/>
          </p:cNvSpPr>
          <p:nvPr>
            <p:ph type="body" idx="1"/>
          </p:nvPr>
        </p:nvSpPr>
        <p:spPr>
          <a:xfrm>
            <a:off x="505989" y="711200"/>
            <a:ext cx="14420691" cy="4876800"/>
          </a:xfrm>
          <a:effectLst/>
        </p:spPr>
        <p:txBody>
          <a:bodyPr/>
          <a:lstStyle/>
          <a:p>
            <a:pPr>
              <a:lnSpc>
                <a:spcPct val="80000"/>
              </a:lnSpc>
              <a:buFontTx/>
              <a:buNone/>
            </a:pPr>
            <a:r>
              <a:rPr lang="en-US" dirty="0" smtClean="0">
                <a:effectLst>
                  <a:outerShdw blurRad="38100" dist="38100" dir="2700000" algn="tl">
                    <a:srgbClr val="000000">
                      <a:alpha val="43137"/>
                    </a:srgbClr>
                  </a:outerShdw>
                </a:effectLst>
              </a:rPr>
              <a:t>So, what was Abraham in Gen 22?</a:t>
            </a:r>
          </a:p>
          <a:p>
            <a:pPr>
              <a:lnSpc>
                <a:spcPct val="80000"/>
              </a:lnSpc>
              <a:buFontTx/>
              <a:buNone/>
            </a:pPr>
            <a:endParaRPr lang="en-US" dirty="0" smtClean="0">
              <a:effectLst>
                <a:outerShdw blurRad="38100" dist="38100" dir="2700000" algn="tl">
                  <a:srgbClr val="000000">
                    <a:alpha val="43137"/>
                  </a:srgbClr>
                </a:outerShdw>
              </a:effectLst>
            </a:endParaRPr>
          </a:p>
          <a:p>
            <a:pPr>
              <a:lnSpc>
                <a:spcPct val="80000"/>
              </a:lnSpc>
              <a:buFontTx/>
              <a:buNone/>
            </a:pPr>
            <a:r>
              <a:rPr lang="en-US" dirty="0" smtClean="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Was not our ancestor Abraham considered righteous for what he did when he offered his son Isaac on the altar? . . . </a:t>
            </a:r>
            <a:endParaRPr lang="en-US" dirty="0" smtClean="0">
              <a:effectLst>
                <a:outerShdw blurRad="38100" dist="38100" dir="2700000" algn="tl">
                  <a:srgbClr val="000000">
                    <a:alpha val="43137"/>
                  </a:srgbClr>
                </a:outerShdw>
              </a:effectLst>
            </a:endParaRPr>
          </a:p>
          <a:p>
            <a:pPr>
              <a:lnSpc>
                <a:spcPct val="80000"/>
              </a:lnSpc>
              <a:buFontTx/>
              <a:buNone/>
            </a:pPr>
            <a:r>
              <a:rPr lang="en-US" dirty="0" smtClean="0">
                <a:effectLst>
                  <a:outerShdw blurRad="38100" dist="38100" dir="2700000" algn="tl">
                    <a:srgbClr val="000000">
                      <a:alpha val="43137"/>
                    </a:srgbClr>
                  </a:outerShdw>
                </a:effectLst>
              </a:rPr>
              <a:t>And </a:t>
            </a:r>
            <a:r>
              <a:rPr lang="en-US" dirty="0">
                <a:effectLst>
                  <a:outerShdw blurRad="38100" dist="38100" dir="2700000" algn="tl">
                    <a:srgbClr val="000000">
                      <a:alpha val="43137"/>
                    </a:srgbClr>
                  </a:outerShdw>
                </a:effectLst>
              </a:rPr>
              <a:t>the Scripture was fulfilled that says, ‘Abraham believed God, and it was credited to him as righteousness,’ and </a:t>
            </a:r>
            <a:endParaRPr lang="en-US" dirty="0" smtClean="0">
              <a:effectLst>
                <a:outerShdw blurRad="38100" dist="38100" dir="2700000" algn="tl">
                  <a:srgbClr val="000000">
                    <a:alpha val="43137"/>
                  </a:srgbClr>
                </a:outerShdw>
              </a:effectLst>
            </a:endParaRPr>
          </a:p>
          <a:p>
            <a:pPr>
              <a:lnSpc>
                <a:spcPct val="80000"/>
              </a:lnSpc>
              <a:buFontTx/>
              <a:buNone/>
            </a:pPr>
            <a:r>
              <a:rPr lang="en-US" dirty="0" smtClean="0">
                <a:effectLst>
                  <a:outerShdw blurRad="38100" dist="38100" dir="2700000" algn="tl">
                    <a:srgbClr val="000000">
                      <a:alpha val="43137"/>
                    </a:srgbClr>
                  </a:outerShdw>
                </a:effectLst>
              </a:rPr>
              <a:t>he </a:t>
            </a:r>
            <a:r>
              <a:rPr lang="en-US" dirty="0">
                <a:effectLst>
                  <a:outerShdw blurRad="38100" dist="38100" dir="2700000" algn="tl">
                    <a:srgbClr val="000000">
                      <a:alpha val="43137"/>
                    </a:srgbClr>
                  </a:outerShdw>
                </a:effectLst>
              </a:rPr>
              <a:t>was called God’s friend.”</a:t>
            </a:r>
          </a:p>
          <a:p>
            <a:pPr lvl="3">
              <a:lnSpc>
                <a:spcPct val="80000"/>
              </a:lnSpc>
              <a:buFontTx/>
              <a:buNone/>
            </a:pPr>
            <a:r>
              <a:rPr lang="en-US" dirty="0">
                <a:effectLst>
                  <a:outerShdw blurRad="38100" dist="38100" dir="2700000" algn="tl">
                    <a:srgbClr val="000000">
                      <a:alpha val="43137"/>
                    </a:srgbClr>
                  </a:outerShdw>
                </a:effectLst>
              </a:rPr>
              <a:t>James 2:21-23</a:t>
            </a:r>
          </a:p>
        </p:txBody>
      </p:sp>
    </p:spTree>
    <p:extLst>
      <p:ext uri="{BB962C8B-B14F-4D97-AF65-F5344CB8AC3E}">
        <p14:creationId xmlns:p14="http://schemas.microsoft.com/office/powerpoint/2010/main" val="2513329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1">
                                            <p:txEl>
                                              <p:pRg st="2" end="2"/>
                                            </p:txEl>
                                          </p:spTgt>
                                        </p:tgtEl>
                                        <p:attrNameLst>
                                          <p:attrName>style.visibility</p:attrName>
                                        </p:attrNameLst>
                                      </p:cBhvr>
                                      <p:to>
                                        <p:strVal val="visible"/>
                                      </p:to>
                                    </p:set>
                                    <p:animEffect transition="in" filter="fade">
                                      <p:cBhvr>
                                        <p:cTn id="7" dur="500"/>
                                        <p:tgtEl>
                                          <p:spTgt spid="839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71">
                                            <p:txEl>
                                              <p:pRg st="3" end="3"/>
                                            </p:txEl>
                                          </p:spTgt>
                                        </p:tgtEl>
                                        <p:attrNameLst>
                                          <p:attrName>style.visibility</p:attrName>
                                        </p:attrNameLst>
                                      </p:cBhvr>
                                      <p:to>
                                        <p:strVal val="visible"/>
                                      </p:to>
                                    </p:set>
                                    <p:animEffect transition="in" filter="fade">
                                      <p:cBhvr>
                                        <p:cTn id="12" dur="500"/>
                                        <p:tgtEl>
                                          <p:spTgt spid="8397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71">
                                            <p:txEl>
                                              <p:pRg st="4" end="4"/>
                                            </p:txEl>
                                          </p:spTgt>
                                        </p:tgtEl>
                                        <p:attrNameLst>
                                          <p:attrName>style.visibility</p:attrName>
                                        </p:attrNameLst>
                                      </p:cBhvr>
                                      <p:to>
                                        <p:strVal val="visible"/>
                                      </p:to>
                                    </p:set>
                                    <p:animEffect transition="in" filter="fade">
                                      <p:cBhvr>
                                        <p:cTn id="17" dur="500"/>
                                        <p:tgtEl>
                                          <p:spTgt spid="83971">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3971">
                                            <p:txEl>
                                              <p:pRg st="5" end="5"/>
                                            </p:txEl>
                                          </p:spTgt>
                                        </p:tgtEl>
                                        <p:attrNameLst>
                                          <p:attrName>style.visibility</p:attrName>
                                        </p:attrNameLst>
                                      </p:cBhvr>
                                      <p:to>
                                        <p:strVal val="visible"/>
                                      </p:to>
                                    </p:set>
                                    <p:animEffect transition="in" filter="fade">
                                      <p:cBhvr>
                                        <p:cTn id="20" dur="500"/>
                                        <p:tgtEl>
                                          <p:spTgt spid="839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F8886F14-CFF6-40EB-B608-3E9B7E4411A1}" type="slidenum">
              <a:rPr lang="en-US"/>
              <a:pPr/>
              <a:t>5</a:t>
            </a:fld>
            <a:endParaRPr lang="en-US" dirty="0"/>
          </a:p>
        </p:txBody>
      </p:sp>
      <p:grpSp>
        <p:nvGrpSpPr>
          <p:cNvPr id="5153" name="Group 33"/>
          <p:cNvGrpSpPr>
            <a:grpSpLocks/>
          </p:cNvGrpSpPr>
          <p:nvPr/>
        </p:nvGrpSpPr>
        <p:grpSpPr bwMode="auto">
          <a:xfrm>
            <a:off x="0" y="812800"/>
            <a:ext cx="7716335" cy="7924800"/>
            <a:chOff x="720" y="672"/>
            <a:chExt cx="4608" cy="3312"/>
          </a:xfrm>
        </p:grpSpPr>
        <p:graphicFrame>
          <p:nvGraphicFramePr>
            <p:cNvPr id="5150" name="Object 30"/>
            <p:cNvGraphicFramePr>
              <a:graphicFrameLocks noChangeAspect="1"/>
            </p:cNvGraphicFramePr>
            <p:nvPr/>
          </p:nvGraphicFramePr>
          <p:xfrm>
            <a:off x="720" y="672"/>
            <a:ext cx="4608" cy="3312"/>
          </p:xfrm>
          <a:graphic>
            <a:graphicData uri="http://schemas.openxmlformats.org/presentationml/2006/ole">
              <mc:AlternateContent xmlns:mc="http://schemas.openxmlformats.org/markup-compatibility/2006">
                <mc:Choice xmlns:v="urn:schemas-microsoft-com:vml" Requires="v">
                  <p:oleObj spid="_x0000_s5196" name="Drawing" r:id="rId4" imgW="4587120" imgH="5555160" progId="Presentations.Drawing.14">
                    <p:embed/>
                  </p:oleObj>
                </mc:Choice>
                <mc:Fallback>
                  <p:oleObj name="Drawing" r:id="rId4" imgW="4587120" imgH="5555160" progId="Presentations.Drawing.14">
                    <p:embed/>
                    <p:pic>
                      <p:nvPicPr>
                        <p:cNvPr id="0"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672"/>
                          <a:ext cx="46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1" name="Rectangle 31"/>
            <p:cNvSpPr>
              <a:spLocks noChangeArrowheads="1"/>
            </p:cNvSpPr>
            <p:nvPr/>
          </p:nvSpPr>
          <p:spPr bwMode="auto">
            <a:xfrm>
              <a:off x="1199" y="896"/>
              <a:ext cx="3601" cy="2819"/>
            </a:xfrm>
            <a:prstGeom prst="rect">
              <a:avLst/>
            </a:prstGeom>
            <a:noFill/>
            <a:ln w="57150">
              <a:solidFill>
                <a:schemeClr val="tx1"/>
              </a:solidFill>
              <a:miter lim="800000"/>
              <a:headEnd/>
              <a:tailEnd/>
            </a:ln>
            <a:effectLst/>
          </p:spPr>
          <p:txBody>
            <a:bodyPr wrap="none" anchor="ctr"/>
            <a:lstStyle/>
            <a:p>
              <a:endParaRPr lang="en-US" dirty="0"/>
            </a:p>
          </p:txBody>
        </p:sp>
        <p:sp>
          <p:nvSpPr>
            <p:cNvPr id="5129" name="WordArt 9"/>
            <p:cNvSpPr>
              <a:spLocks noChangeArrowheads="1" noChangeShapeType="1" noTextEdit="1"/>
            </p:cNvSpPr>
            <p:nvPr/>
          </p:nvSpPr>
          <p:spPr bwMode="auto">
            <a:xfrm>
              <a:off x="1579" y="1111"/>
              <a:ext cx="1917"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Land</a:t>
              </a:r>
            </a:p>
          </p:txBody>
        </p:sp>
        <p:sp>
          <p:nvSpPr>
            <p:cNvPr id="5130" name="WordArt 10"/>
            <p:cNvSpPr>
              <a:spLocks noChangeArrowheads="1" noChangeShapeType="1" noTextEdit="1"/>
            </p:cNvSpPr>
            <p:nvPr/>
          </p:nvSpPr>
          <p:spPr bwMode="auto">
            <a:xfrm>
              <a:off x="1579" y="2071"/>
              <a:ext cx="2787" cy="461"/>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p>
          </p:txBody>
        </p:sp>
        <p:sp>
          <p:nvSpPr>
            <p:cNvPr id="5131" name="WordArt 11"/>
            <p:cNvSpPr>
              <a:spLocks noChangeArrowheads="1" noChangeShapeType="1" noTextEdit="1"/>
            </p:cNvSpPr>
            <p:nvPr/>
          </p:nvSpPr>
          <p:spPr bwMode="auto">
            <a:xfrm>
              <a:off x="1579" y="3030"/>
              <a:ext cx="2963" cy="462"/>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Leader</a:t>
              </a:r>
            </a:p>
          </p:txBody>
        </p:sp>
      </p:grpSp>
      <p:sp>
        <p:nvSpPr>
          <p:cNvPr id="5155" name="WordArt 35"/>
          <p:cNvSpPr>
            <a:spLocks noChangeArrowheads="1" noChangeShapeType="1" noTextEdit="1"/>
          </p:cNvSpPr>
          <p:nvPr/>
        </p:nvSpPr>
        <p:spPr bwMode="auto">
          <a:xfrm>
            <a:off x="7716335" y="1828803"/>
            <a:ext cx="2909438" cy="12700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63500" dist="63500" dir="2700000" algn="tl" rotWithShape="0">
                    <a:prstClr val="black"/>
                  </a:outerShdw>
                </a:effectLst>
                <a:latin typeface="Arial Black"/>
              </a:rPr>
              <a:t>12:1</a:t>
            </a:r>
          </a:p>
        </p:txBody>
      </p:sp>
      <p:sp>
        <p:nvSpPr>
          <p:cNvPr id="5156" name="WordArt 36"/>
          <p:cNvSpPr>
            <a:spLocks noChangeArrowheads="1" noChangeShapeType="1" noTextEdit="1"/>
          </p:cNvSpPr>
          <p:nvPr/>
        </p:nvSpPr>
        <p:spPr bwMode="auto">
          <a:xfrm>
            <a:off x="7716335" y="4089403"/>
            <a:ext cx="2909438" cy="12700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63500" dist="63500" dir="2700000" algn="tl" rotWithShape="0">
                    <a:prstClr val="black"/>
                  </a:outerShdw>
                </a:effectLst>
                <a:latin typeface="Arial Black"/>
              </a:rPr>
              <a:t>12:2</a:t>
            </a:r>
          </a:p>
        </p:txBody>
      </p:sp>
      <p:sp>
        <p:nvSpPr>
          <p:cNvPr id="5157" name="WordArt 37"/>
          <p:cNvSpPr>
            <a:spLocks noChangeArrowheads="1" noChangeShapeType="1" noTextEdit="1"/>
          </p:cNvSpPr>
          <p:nvPr/>
        </p:nvSpPr>
        <p:spPr bwMode="auto">
          <a:xfrm>
            <a:off x="7716335" y="6350003"/>
            <a:ext cx="2909438" cy="12700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63500" dist="63500" dir="2700000" algn="tl" rotWithShape="0">
                    <a:prstClr val="black"/>
                  </a:outerShdw>
                </a:effectLst>
                <a:latin typeface="Arial Black"/>
              </a:rPr>
              <a:t>12:3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55"/>
                                        </p:tgtEl>
                                        <p:attrNameLst>
                                          <p:attrName>style.visibility</p:attrName>
                                        </p:attrNameLst>
                                      </p:cBhvr>
                                      <p:to>
                                        <p:strVal val="visible"/>
                                      </p:to>
                                    </p:set>
                                    <p:anim calcmode="lin" valueType="num">
                                      <p:cBhvr additive="base">
                                        <p:cTn id="7" dur="500" fill="hold"/>
                                        <p:tgtEl>
                                          <p:spTgt spid="5155"/>
                                        </p:tgtEl>
                                        <p:attrNameLst>
                                          <p:attrName>ppt_x</p:attrName>
                                        </p:attrNameLst>
                                      </p:cBhvr>
                                      <p:tavLst>
                                        <p:tav tm="0">
                                          <p:val>
                                            <p:strVal val="1+#ppt_w/2"/>
                                          </p:val>
                                        </p:tav>
                                        <p:tav tm="100000">
                                          <p:val>
                                            <p:strVal val="#ppt_x"/>
                                          </p:val>
                                        </p:tav>
                                      </p:tavLst>
                                    </p:anim>
                                    <p:anim calcmode="lin" valueType="num">
                                      <p:cBhvr additive="base">
                                        <p:cTn id="8" dur="500" fill="hold"/>
                                        <p:tgtEl>
                                          <p:spTgt spid="51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56"/>
                                        </p:tgtEl>
                                        <p:attrNameLst>
                                          <p:attrName>style.visibility</p:attrName>
                                        </p:attrNameLst>
                                      </p:cBhvr>
                                      <p:to>
                                        <p:strVal val="visible"/>
                                      </p:to>
                                    </p:set>
                                    <p:anim calcmode="lin" valueType="num">
                                      <p:cBhvr additive="base">
                                        <p:cTn id="13" dur="500" fill="hold"/>
                                        <p:tgtEl>
                                          <p:spTgt spid="5156"/>
                                        </p:tgtEl>
                                        <p:attrNameLst>
                                          <p:attrName>ppt_x</p:attrName>
                                        </p:attrNameLst>
                                      </p:cBhvr>
                                      <p:tavLst>
                                        <p:tav tm="0">
                                          <p:val>
                                            <p:strVal val="1+#ppt_w/2"/>
                                          </p:val>
                                        </p:tav>
                                        <p:tav tm="100000">
                                          <p:val>
                                            <p:strVal val="#ppt_x"/>
                                          </p:val>
                                        </p:tav>
                                      </p:tavLst>
                                    </p:anim>
                                    <p:anim calcmode="lin" valueType="num">
                                      <p:cBhvr additive="base">
                                        <p:cTn id="14" dur="500" fill="hold"/>
                                        <p:tgtEl>
                                          <p:spTgt spid="51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157"/>
                                        </p:tgtEl>
                                        <p:attrNameLst>
                                          <p:attrName>style.visibility</p:attrName>
                                        </p:attrNameLst>
                                      </p:cBhvr>
                                      <p:to>
                                        <p:strVal val="visible"/>
                                      </p:to>
                                    </p:set>
                                    <p:anim calcmode="lin" valueType="num">
                                      <p:cBhvr additive="base">
                                        <p:cTn id="19" dur="500" fill="hold"/>
                                        <p:tgtEl>
                                          <p:spTgt spid="5157"/>
                                        </p:tgtEl>
                                        <p:attrNameLst>
                                          <p:attrName>ppt_x</p:attrName>
                                        </p:attrNameLst>
                                      </p:cBhvr>
                                      <p:tavLst>
                                        <p:tav tm="0">
                                          <p:val>
                                            <p:strVal val="1+#ppt_w/2"/>
                                          </p:val>
                                        </p:tav>
                                        <p:tav tm="100000">
                                          <p:val>
                                            <p:strVal val="#ppt_x"/>
                                          </p:val>
                                        </p:tav>
                                      </p:tavLst>
                                    </p:anim>
                                    <p:anim calcmode="lin" valueType="num">
                                      <p:cBhvr additive="base">
                                        <p:cTn id="20" dur="500" fill="hold"/>
                                        <p:tgtEl>
                                          <p:spTgt spid="51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5" grpId="0" animBg="1"/>
      <p:bldP spid="5156" grpId="0" animBg="1"/>
      <p:bldP spid="51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D6EFEDE7-5758-488C-BF7A-0AD4AA81C5FA}" type="slidenum">
              <a:rPr lang="en-US"/>
              <a:pPr/>
              <a:t>6</a:t>
            </a:fld>
            <a:endParaRPr lang="en-US" dirty="0"/>
          </a:p>
        </p:txBody>
      </p:sp>
      <p:sp>
        <p:nvSpPr>
          <p:cNvPr id="6148" name="WordArt 4"/>
          <p:cNvSpPr>
            <a:spLocks noChangeArrowheads="1" noChangeShapeType="1" noTextEdit="1"/>
          </p:cNvSpPr>
          <p:nvPr/>
        </p:nvSpPr>
        <p:spPr bwMode="auto">
          <a:xfrm>
            <a:off x="3415427" y="812800"/>
            <a:ext cx="8981308" cy="5689600"/>
          </a:xfrm>
          <a:prstGeom prst="rect">
            <a:avLst/>
          </a:prstGeom>
        </p:spPr>
        <p:txBody>
          <a:bodyPr wrap="none" lIns="146031" tIns="73015" rIns="146031" bIns="73015" fromWordArt="1">
            <a:prstTxWarp prst="textDeflateBottom">
              <a:avLst>
                <a:gd name="adj" fmla="val 95153"/>
              </a:avLst>
            </a:prstTxWarp>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154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139700" dist="114300" dir="3000000" algn="tl">
                    <a:srgbClr val="000000"/>
                  </a:outerShdw>
                </a:effectLst>
                <a:latin typeface="Impact"/>
              </a:rPr>
              <a:t>2</a:t>
            </a:r>
          </a:p>
        </p:txBody>
      </p:sp>
      <p:sp>
        <p:nvSpPr>
          <p:cNvPr id="6149" name="WordArt 5"/>
          <p:cNvSpPr>
            <a:spLocks noChangeArrowheads="1" noChangeShapeType="1" noTextEdit="1"/>
          </p:cNvSpPr>
          <p:nvPr/>
        </p:nvSpPr>
        <p:spPr bwMode="auto">
          <a:xfrm>
            <a:off x="2656443" y="7315200"/>
            <a:ext cx="8854810" cy="1422400"/>
          </a:xfrm>
          <a:prstGeom prst="rect">
            <a:avLst/>
          </a:prstGeom>
        </p:spPr>
        <p:txBody>
          <a:bodyPr wrap="none" lIns="146031" tIns="73015" rIns="146031" bIns="73015"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Concepts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800" decel="100000"/>
                                        <p:tgtEl>
                                          <p:spTgt spid="6148"/>
                                        </p:tgtEl>
                                      </p:cBhvr>
                                    </p:animEffect>
                                    <p:anim calcmode="lin" valueType="num">
                                      <p:cBhvr>
                                        <p:cTn id="8" dur="800" decel="100000" fill="hold"/>
                                        <p:tgtEl>
                                          <p:spTgt spid="6148"/>
                                        </p:tgtEl>
                                        <p:attrNameLst>
                                          <p:attrName>style.rotation</p:attrName>
                                        </p:attrNameLst>
                                      </p:cBhvr>
                                      <p:tavLst>
                                        <p:tav tm="0">
                                          <p:val>
                                            <p:fltVal val="-90"/>
                                          </p:val>
                                        </p:tav>
                                        <p:tav tm="100000">
                                          <p:val>
                                            <p:fltVal val="0"/>
                                          </p:val>
                                        </p:tav>
                                      </p:tavLst>
                                    </p:anim>
                                    <p:anim calcmode="lin" valueType="num">
                                      <p:cBhvr>
                                        <p:cTn id="9" dur="800" decel="100000" fill="hold"/>
                                        <p:tgtEl>
                                          <p:spTgt spid="6148"/>
                                        </p:tgtEl>
                                        <p:attrNameLst>
                                          <p:attrName>ppt_x</p:attrName>
                                        </p:attrNameLst>
                                      </p:cBhvr>
                                      <p:tavLst>
                                        <p:tav tm="0">
                                          <p:val>
                                            <p:strVal val="#ppt_x+0.4"/>
                                          </p:val>
                                        </p:tav>
                                        <p:tav tm="100000">
                                          <p:val>
                                            <p:strVal val="#ppt_x-0.05"/>
                                          </p:val>
                                        </p:tav>
                                      </p:tavLst>
                                    </p:anim>
                                    <p:anim calcmode="lin" valueType="num">
                                      <p:cBhvr>
                                        <p:cTn id="10" dur="800" decel="100000" fill="hold"/>
                                        <p:tgtEl>
                                          <p:spTgt spid="614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wipe(left)">
                                      <p:cBhvr>
                                        <p:cTn id="16"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437381F3-FD79-46C0-8531-776A491C5BC8}" type="slidenum">
              <a:rPr lang="en-US"/>
              <a:pPr/>
              <a:t>7</a:t>
            </a:fld>
            <a:endParaRPr lang="en-US" dirty="0"/>
          </a:p>
        </p:txBody>
      </p:sp>
      <p:sp>
        <p:nvSpPr>
          <p:cNvPr id="7178" name="WordArt 10" descr="Paper bag"/>
          <p:cNvSpPr>
            <a:spLocks noChangeArrowheads="1" noChangeShapeType="1" noTextEdit="1"/>
          </p:cNvSpPr>
          <p:nvPr/>
        </p:nvSpPr>
        <p:spPr bwMode="auto">
          <a:xfrm>
            <a:off x="632487" y="2844804"/>
            <a:ext cx="1770962" cy="1322917"/>
          </a:xfrm>
          <a:prstGeom prst="rect">
            <a:avLst/>
          </a:prstGeom>
          <a:effectLst>
            <a:glow rad="228600">
              <a:schemeClr val="accent2">
                <a:satMod val="175000"/>
                <a:alpha val="40000"/>
              </a:schemeClr>
            </a:glow>
          </a:effectLst>
        </p:spPr>
        <p:txBody>
          <a:bodyPr wrap="none" lIns="146031" tIns="73015" rIns="146031" bIns="73015" fromWordArt="1">
            <a:prstTxWarp prst="textCascadeUp">
              <a:avLst>
                <a:gd name="adj" fmla="val 10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latin typeface="Arial Black"/>
              </a:rPr>
              <a:t>Blessing</a:t>
            </a:r>
          </a:p>
        </p:txBody>
      </p:sp>
      <p:sp>
        <p:nvSpPr>
          <p:cNvPr id="7172" name="Rectangle 4"/>
          <p:cNvSpPr>
            <a:spLocks noChangeArrowheads="1"/>
          </p:cNvSpPr>
          <p:nvPr/>
        </p:nvSpPr>
        <p:spPr bwMode="auto">
          <a:xfrm>
            <a:off x="800343" y="668871"/>
            <a:ext cx="13211360" cy="2301892"/>
          </a:xfrm>
          <a:prstGeom prst="rect">
            <a:avLst/>
          </a:prstGeom>
          <a:noFill/>
          <a:ln w="9525">
            <a:noFill/>
            <a:miter lim="800000"/>
            <a:headEnd/>
            <a:tailEnd/>
          </a:ln>
          <a:effectLst/>
        </p:spPr>
        <p:txBody>
          <a:bodyPr wrap="none" lIns="146031" tIns="73015" rIns="146031" bIns="73015">
            <a:spAutoFit/>
          </a:bodyPr>
          <a:lstStyle/>
          <a:p>
            <a:pPr algn="ctr"/>
            <a:r>
              <a:rPr lang="en-US" sz="7000" dirty="0">
                <a:solidFill>
                  <a:schemeClr val="tx1"/>
                </a:solidFill>
                <a:effectLst>
                  <a:outerShdw blurRad="38100" dist="38100" dir="2700000" algn="tl">
                    <a:srgbClr val="000000">
                      <a:alpha val="43137"/>
                    </a:srgbClr>
                  </a:outerShdw>
                </a:effectLst>
              </a:rPr>
              <a:t>12:3 “All nations on earth will be </a:t>
            </a:r>
          </a:p>
          <a:p>
            <a:pPr algn="ctr"/>
            <a:r>
              <a:rPr lang="en-US" sz="7000" dirty="0">
                <a:solidFill>
                  <a:schemeClr val="tx1"/>
                </a:solidFill>
                <a:effectLst>
                  <a:outerShdw blurRad="38100" dist="38100" dir="2700000" algn="tl">
                    <a:srgbClr val="000000">
                      <a:alpha val="43137"/>
                    </a:srgbClr>
                  </a:outerShdw>
                </a:effectLst>
              </a:rPr>
              <a:t>blessed </a:t>
            </a:r>
            <a:r>
              <a:rPr lang="en-US" sz="7000" dirty="0">
                <a:solidFill>
                  <a:srgbClr val="800000"/>
                </a:solidFill>
                <a:effectLst>
                  <a:outerShdw blurRad="38100" dist="38100" dir="2700000" algn="tl">
                    <a:srgbClr val="000000">
                      <a:alpha val="43137"/>
                    </a:srgbClr>
                  </a:outerShdw>
                </a:effectLst>
              </a:rPr>
              <a:t>THROUGH</a:t>
            </a:r>
            <a:r>
              <a:rPr lang="en-US" sz="7000" dirty="0">
                <a:solidFill>
                  <a:schemeClr val="tx1"/>
                </a:solidFill>
                <a:effectLst>
                  <a:outerShdw blurRad="38100" dist="38100" dir="2700000" algn="tl">
                    <a:srgbClr val="000000">
                      <a:alpha val="43137"/>
                    </a:srgbClr>
                  </a:outerShdw>
                </a:effectLst>
              </a:rPr>
              <a:t> you”</a:t>
            </a:r>
          </a:p>
        </p:txBody>
      </p:sp>
      <p:grpSp>
        <p:nvGrpSpPr>
          <p:cNvPr id="7179" name="Group 11"/>
          <p:cNvGrpSpPr>
            <a:grpSpLocks/>
          </p:cNvGrpSpPr>
          <p:nvPr/>
        </p:nvGrpSpPr>
        <p:grpSpPr bwMode="auto">
          <a:xfrm>
            <a:off x="2782942" y="3048000"/>
            <a:ext cx="9866789" cy="3556000"/>
            <a:chOff x="1056" y="1440"/>
            <a:chExt cx="3744" cy="1680"/>
          </a:xfrm>
        </p:grpSpPr>
        <p:sp>
          <p:nvSpPr>
            <p:cNvPr id="7173" name="WordArt 5"/>
            <p:cNvSpPr>
              <a:spLocks noChangeArrowheads="1" noChangeShapeType="1" noTextEdit="1"/>
            </p:cNvSpPr>
            <p:nvPr/>
          </p:nvSpPr>
          <p:spPr bwMode="auto">
            <a:xfrm>
              <a:off x="1296" y="1440"/>
              <a:ext cx="624" cy="408"/>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blurRad="38100" dist="38100" dir="2700000" algn="tl">
                      <a:srgbClr val="000000">
                        <a:alpha val="43137"/>
                      </a:srgbClr>
                    </a:outerShdw>
                  </a:effectLst>
                  <a:latin typeface="Arial Black"/>
                </a:rPr>
                <a:t>God</a:t>
              </a:r>
            </a:p>
          </p:txBody>
        </p:sp>
        <p:sp>
          <p:nvSpPr>
            <p:cNvPr id="7174" name="AutoShape 6"/>
            <p:cNvSpPr>
              <a:spLocks noChangeArrowheads="1"/>
            </p:cNvSpPr>
            <p:nvPr/>
          </p:nvSpPr>
          <p:spPr bwMode="auto">
            <a:xfrm rot="5400000">
              <a:off x="1248" y="2112"/>
              <a:ext cx="720" cy="336"/>
            </a:xfrm>
            <a:prstGeom prst="rightArrow">
              <a:avLst>
                <a:gd name="adj1" fmla="val 50000"/>
                <a:gd name="adj2" fmla="val 53571"/>
              </a:avLst>
            </a:prstGeom>
            <a:gradFill rotWithShape="1">
              <a:gsLst>
                <a:gs pos="0">
                  <a:srgbClr val="FF6600"/>
                </a:gs>
                <a:gs pos="100000">
                  <a:srgbClr val="CC0000"/>
                </a:gs>
              </a:gsLst>
              <a:lin ang="5400000" scaled="1"/>
            </a:gradFill>
            <a:ln w="9525">
              <a:solidFill>
                <a:schemeClr val="tx1"/>
              </a:solidFill>
              <a:miter lim="800000"/>
              <a:headEnd/>
              <a:tailEnd/>
            </a:ln>
            <a:effectLst/>
          </p:spPr>
          <p:txBody>
            <a:bodyPr wrap="none" anchor="ctr"/>
            <a:lstStyle/>
            <a:p>
              <a:endParaRPr lang="en-US" dirty="0"/>
            </a:p>
          </p:txBody>
        </p:sp>
        <p:sp>
          <p:nvSpPr>
            <p:cNvPr id="7175" name="WordArt 7"/>
            <p:cNvSpPr>
              <a:spLocks noChangeArrowheads="1" noChangeShapeType="1" noTextEdit="1"/>
            </p:cNvSpPr>
            <p:nvPr/>
          </p:nvSpPr>
          <p:spPr bwMode="auto">
            <a:xfrm>
              <a:off x="1056" y="2664"/>
              <a:ext cx="1104" cy="408"/>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blurRad="38100" dist="38100" dir="2700000" algn="tl">
                      <a:srgbClr val="000000">
                        <a:alpha val="43137"/>
                      </a:srgbClr>
                    </a:outerShdw>
                  </a:effectLst>
                  <a:latin typeface="Arial Black"/>
                </a:rPr>
                <a:t>Abram</a:t>
              </a:r>
            </a:p>
          </p:txBody>
        </p:sp>
        <p:sp>
          <p:nvSpPr>
            <p:cNvPr id="7176" name="AutoShape 8"/>
            <p:cNvSpPr>
              <a:spLocks noChangeArrowheads="1"/>
            </p:cNvSpPr>
            <p:nvPr/>
          </p:nvSpPr>
          <p:spPr bwMode="auto">
            <a:xfrm>
              <a:off x="2448" y="2760"/>
              <a:ext cx="720" cy="336"/>
            </a:xfrm>
            <a:prstGeom prst="rightArrow">
              <a:avLst>
                <a:gd name="adj1" fmla="val 50000"/>
                <a:gd name="adj2" fmla="val 53571"/>
              </a:avLst>
            </a:prstGeom>
            <a:gradFill rotWithShape="1">
              <a:gsLst>
                <a:gs pos="0">
                  <a:srgbClr val="FF6600"/>
                </a:gs>
                <a:gs pos="100000">
                  <a:srgbClr val="CC0000"/>
                </a:gs>
              </a:gsLst>
              <a:lin ang="5400000" scaled="1"/>
            </a:gradFill>
            <a:ln w="9525">
              <a:solidFill>
                <a:schemeClr val="tx1"/>
              </a:solidFill>
              <a:miter lim="800000"/>
              <a:headEnd/>
              <a:tailEnd/>
            </a:ln>
            <a:effectLst/>
          </p:spPr>
          <p:txBody>
            <a:bodyPr wrap="none" anchor="ctr"/>
            <a:lstStyle/>
            <a:p>
              <a:endParaRPr lang="en-US" dirty="0"/>
            </a:p>
          </p:txBody>
        </p:sp>
        <p:sp>
          <p:nvSpPr>
            <p:cNvPr id="7177" name="WordArt 9"/>
            <p:cNvSpPr>
              <a:spLocks noChangeArrowheads="1" noChangeShapeType="1" noTextEdit="1"/>
            </p:cNvSpPr>
            <p:nvPr/>
          </p:nvSpPr>
          <p:spPr bwMode="auto">
            <a:xfrm>
              <a:off x="3408" y="2712"/>
              <a:ext cx="1392" cy="408"/>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blurRad="38100" dist="38100" dir="2700000" algn="tl">
                      <a:srgbClr val="000000">
                        <a:alpha val="43137"/>
                      </a:srgbClr>
                    </a:outerShdw>
                  </a:effectLst>
                  <a:latin typeface="Arial Black"/>
                </a:rPr>
                <a:t>Nations</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wipe(up)">
                                      <p:cBhvr>
                                        <p:cTn id="7" dur="500"/>
                                        <p:tgtEl>
                                          <p:spTgt spid="71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71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1" nodeType="clickEffect">
                                  <p:stCondLst>
                                    <p:cond delay="0"/>
                                  </p:stCondLst>
                                  <p:childTnLst>
                                    <p:animMotion origin="layout" path="M 0.0 -1.11111E-6 C 0.06319 -0.00069 0.12656 -0.00115 0.15573 0.01551 C 0.1849 0.03218 0.17205 0.07014 0.175 0.1 C 0.17795 0.12987 0.17378 0.1676 0.17309 0.19491 C 0.1724 0.22223 0.16736 0.24607 0.17118 0.26412 C 0.175 0.28218 0.1783 0.29514 0.19618 0.30278 C 0.21406 0.31042 0.25903 0.30787 0.27882 0.31042 C 0.29861 0.31297 0.3033 0.31644 0.31545 0.31806 C 0.3276 0.31968 0.32656 0.32014 0.35191 0.32061 C 0.37726 0.32107 0.42917 0.32061 0.46736 0.32061 C 0.50556 0.32061 0.55087 0.32061 0.58073 0.32061 C 0.61059 0.32061 0.62448 0.32061 0.64618 0.32061 C 0.66788 0.32061 0.69392 0.32061 0.71146 0.32061 C 0.72899 0.32061 0.73906 0.32153 0.75191 0.32061 C 0.76476 0.31968 0.77535 0.31713 0.78854 0.31551 C 0.80174 0.31389 0.81615 0.31204 0.83073 0.31042 " pathEditMode="relative" ptsTypes="aaaaaaaaaaaaaaaA">
                                      <p:cBhvr>
                                        <p:cTn id="15" dur="2000" fill="hold"/>
                                        <p:tgtEl>
                                          <p:spTgt spid="717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animBg="1"/>
      <p:bldP spid="717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CF5E68DE-B501-4DC9-A917-A99D12677746}" type="slidenum">
              <a:rPr lang="en-US"/>
              <a:pPr/>
              <a:t>8</a:t>
            </a:fld>
            <a:endParaRPr lang="en-US" dirty="0"/>
          </a:p>
        </p:txBody>
      </p:sp>
      <p:sp>
        <p:nvSpPr>
          <p:cNvPr id="8195" name="Rectangle 3"/>
          <p:cNvSpPr>
            <a:spLocks noChangeArrowheads="1"/>
          </p:cNvSpPr>
          <p:nvPr/>
        </p:nvSpPr>
        <p:spPr bwMode="auto">
          <a:xfrm>
            <a:off x="800343" y="668871"/>
            <a:ext cx="13211360" cy="2301892"/>
          </a:xfrm>
          <a:prstGeom prst="rect">
            <a:avLst/>
          </a:prstGeom>
          <a:noFill/>
          <a:ln w="9525">
            <a:noFill/>
            <a:miter lim="800000"/>
            <a:headEnd/>
            <a:tailEnd/>
          </a:ln>
          <a:effectLst/>
        </p:spPr>
        <p:txBody>
          <a:bodyPr wrap="none" lIns="146031" tIns="73015" rIns="146031" bIns="73015">
            <a:spAutoFit/>
          </a:bodyPr>
          <a:lstStyle/>
          <a:p>
            <a:pPr algn="ctr"/>
            <a:r>
              <a:rPr lang="en-US" sz="7000" dirty="0">
                <a:solidFill>
                  <a:schemeClr val="tx1"/>
                </a:solidFill>
                <a:effectLst>
                  <a:outerShdw blurRad="38100" dist="38100" dir="2700000" algn="tl">
                    <a:srgbClr val="000000">
                      <a:alpha val="43137"/>
                    </a:srgbClr>
                  </a:outerShdw>
                </a:effectLst>
              </a:rPr>
              <a:t>12:3 “All nations on earth will be </a:t>
            </a:r>
          </a:p>
          <a:p>
            <a:pPr algn="ctr"/>
            <a:r>
              <a:rPr lang="en-US" sz="7000" dirty="0">
                <a:solidFill>
                  <a:schemeClr val="tx1"/>
                </a:solidFill>
                <a:effectLst>
                  <a:outerShdw blurRad="38100" dist="38100" dir="2700000" algn="tl">
                    <a:srgbClr val="000000">
                      <a:alpha val="43137"/>
                    </a:srgbClr>
                  </a:outerShdw>
                </a:effectLst>
              </a:rPr>
              <a:t>blessed </a:t>
            </a:r>
            <a:r>
              <a:rPr lang="en-US" sz="7000" dirty="0">
                <a:solidFill>
                  <a:srgbClr val="800000"/>
                </a:solidFill>
                <a:effectLst>
                  <a:outerShdw blurRad="38100" dist="38100" dir="2700000" algn="tl">
                    <a:srgbClr val="000000">
                      <a:alpha val="43137"/>
                    </a:srgbClr>
                  </a:outerShdw>
                </a:effectLst>
              </a:rPr>
              <a:t>THROUGH</a:t>
            </a:r>
            <a:r>
              <a:rPr lang="en-US" sz="7000" dirty="0">
                <a:solidFill>
                  <a:schemeClr val="tx1"/>
                </a:solidFill>
                <a:effectLst>
                  <a:outerShdw blurRad="38100" dist="38100" dir="2700000" algn="tl">
                    <a:srgbClr val="000000">
                      <a:alpha val="43137"/>
                    </a:srgbClr>
                  </a:outerShdw>
                </a:effectLst>
              </a:rPr>
              <a:t> you”</a:t>
            </a:r>
          </a:p>
        </p:txBody>
      </p:sp>
      <p:sp>
        <p:nvSpPr>
          <p:cNvPr id="8204" name="Text Box 12"/>
          <p:cNvSpPr txBox="1">
            <a:spLocks noChangeArrowheads="1"/>
          </p:cNvSpPr>
          <p:nvPr/>
        </p:nvSpPr>
        <p:spPr bwMode="auto">
          <a:xfrm>
            <a:off x="505991" y="2946402"/>
            <a:ext cx="14041199" cy="855342"/>
          </a:xfrm>
          <a:prstGeom prst="rect">
            <a:avLst/>
          </a:prstGeom>
          <a:noFill/>
          <a:ln w="9525">
            <a:noFill/>
            <a:miter lim="800000"/>
            <a:headEnd/>
            <a:tailEnd/>
          </a:ln>
          <a:effectLst/>
        </p:spPr>
        <p:txBody>
          <a:bodyPr lIns="146031" tIns="73015" rIns="146031" bIns="73015">
            <a:spAutoFit/>
          </a:bodyPr>
          <a:lstStyle/>
          <a:p>
            <a:pPr>
              <a:spcBef>
                <a:spcPct val="50000"/>
              </a:spcBef>
            </a:pPr>
            <a:r>
              <a:rPr lang="en-US" sz="4600" dirty="0">
                <a:solidFill>
                  <a:schemeClr val="tx1"/>
                </a:solidFill>
                <a:effectLst>
                  <a:outerShdw blurRad="38100" dist="38100" dir="2700000" algn="tl">
                    <a:srgbClr val="000000">
                      <a:alpha val="43137"/>
                    </a:srgbClr>
                  </a:outerShdw>
                </a:effectLst>
              </a:rPr>
              <a:t>In Galatians 3:8 Paul refers to Gen 12:3 like this:</a:t>
            </a:r>
          </a:p>
        </p:txBody>
      </p:sp>
      <p:sp>
        <p:nvSpPr>
          <p:cNvPr id="8205" name="Text Box 13"/>
          <p:cNvSpPr txBox="1">
            <a:spLocks noChangeArrowheads="1"/>
          </p:cNvSpPr>
          <p:nvPr/>
        </p:nvSpPr>
        <p:spPr bwMode="auto">
          <a:xfrm>
            <a:off x="758984" y="3962405"/>
            <a:ext cx="13408713" cy="3102111"/>
          </a:xfrm>
          <a:prstGeom prst="rect">
            <a:avLst/>
          </a:prstGeom>
          <a:noFill/>
          <a:ln w="9525">
            <a:noFill/>
            <a:miter lim="800000"/>
            <a:headEnd/>
            <a:tailEnd/>
          </a:ln>
          <a:effectLst/>
        </p:spPr>
        <p:txBody>
          <a:bodyPr lIns="146031" tIns="73015" rIns="146031" bIns="73015">
            <a:spAutoFit/>
          </a:bodyPr>
          <a:lstStyle/>
          <a:p>
            <a:pPr>
              <a:spcBef>
                <a:spcPct val="50000"/>
              </a:spcBef>
            </a:pPr>
            <a:r>
              <a:rPr lang="en-US" sz="6400" dirty="0">
                <a:solidFill>
                  <a:schemeClr val="tx1"/>
                </a:solidFill>
                <a:effectLst>
                  <a:outerShdw blurRad="38100" dist="38100" dir="2700000" algn="tl">
                    <a:srgbClr val="000000">
                      <a:alpha val="43137"/>
                    </a:srgbClr>
                  </a:outerShdw>
                </a:effectLst>
                <a:latin typeface="Times New Roman" pitchFamily="18" charset="0"/>
              </a:rPr>
              <a:t>“The Scripture ... announced the Gospel in advance to Abraham: ‘</a:t>
            </a:r>
            <a:r>
              <a:rPr lang="en-US" sz="6400" i="1" dirty="0">
                <a:solidFill>
                  <a:schemeClr val="tx1"/>
                </a:solidFill>
                <a:effectLst>
                  <a:outerShdw blurRad="38100" dist="38100" dir="2700000" algn="tl">
                    <a:srgbClr val="000000">
                      <a:alpha val="43137"/>
                    </a:srgbClr>
                  </a:outerShdw>
                </a:effectLst>
                <a:latin typeface="Times New Roman" pitchFamily="18" charset="0"/>
              </a:rPr>
              <a:t>All nations will be blessed </a:t>
            </a:r>
            <a:r>
              <a:rPr lang="en-US" sz="6400" i="1" dirty="0">
                <a:solidFill>
                  <a:srgbClr val="800000"/>
                </a:solidFill>
                <a:effectLst>
                  <a:outerShdw blurRad="38100" dist="38100" dir="2700000" algn="tl">
                    <a:srgbClr val="000000">
                      <a:alpha val="43137"/>
                    </a:srgbClr>
                  </a:outerShdw>
                </a:effectLst>
                <a:latin typeface="Times New Roman" pitchFamily="18" charset="0"/>
              </a:rPr>
              <a:t>through</a:t>
            </a:r>
            <a:r>
              <a:rPr lang="en-US" sz="6400" i="1" dirty="0">
                <a:solidFill>
                  <a:schemeClr val="tx1"/>
                </a:solidFill>
                <a:effectLst>
                  <a:outerShdw blurRad="38100" dist="38100" dir="2700000" algn="tl">
                    <a:srgbClr val="000000">
                      <a:alpha val="43137"/>
                    </a:srgbClr>
                  </a:outerShdw>
                </a:effectLst>
                <a:latin typeface="Times New Roman" pitchFamily="18" charset="0"/>
              </a:rPr>
              <a:t> you</a:t>
            </a:r>
            <a:r>
              <a:rPr lang="en-US" sz="6400" dirty="0">
                <a:solidFill>
                  <a:schemeClr val="tx1"/>
                </a:solidFill>
                <a:effectLst>
                  <a:outerShdw blurRad="38100" dist="38100" dir="2700000" algn="tl">
                    <a:srgbClr val="000000">
                      <a:alpha val="43137"/>
                    </a:srgbClr>
                  </a:outerShdw>
                </a:effectLst>
                <a:latin typeface="Times New Roman" pitchFamily="18"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p:bldP spid="82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F509D27F-3FBC-4BCC-9870-1C4935DC89CD}" type="slidenum">
              <a:rPr lang="en-US"/>
              <a:pPr/>
              <a:t>9</a:t>
            </a:fld>
            <a:endParaRPr lang="en-US" dirty="0"/>
          </a:p>
        </p:txBody>
      </p:sp>
      <p:sp>
        <p:nvSpPr>
          <p:cNvPr id="10242" name="Rectangle 2"/>
          <p:cNvSpPr>
            <a:spLocks noChangeArrowheads="1"/>
          </p:cNvSpPr>
          <p:nvPr/>
        </p:nvSpPr>
        <p:spPr bwMode="auto">
          <a:xfrm>
            <a:off x="800343" y="668871"/>
            <a:ext cx="13211360" cy="2301892"/>
          </a:xfrm>
          <a:prstGeom prst="rect">
            <a:avLst/>
          </a:prstGeom>
          <a:noFill/>
          <a:ln w="9525">
            <a:noFill/>
            <a:miter lim="800000"/>
            <a:headEnd/>
            <a:tailEnd/>
          </a:ln>
          <a:effectLst/>
        </p:spPr>
        <p:txBody>
          <a:bodyPr wrap="none" lIns="146031" tIns="73015" rIns="146031" bIns="73015">
            <a:spAutoFit/>
          </a:bodyPr>
          <a:lstStyle/>
          <a:p>
            <a:pPr algn="ctr"/>
            <a:r>
              <a:rPr lang="en-US" sz="7000" dirty="0">
                <a:solidFill>
                  <a:schemeClr val="tx1"/>
                </a:solidFill>
              </a:rPr>
              <a:t>12:3 “All nations on earth will be </a:t>
            </a:r>
          </a:p>
          <a:p>
            <a:pPr algn="ctr"/>
            <a:r>
              <a:rPr lang="en-US" sz="7000" dirty="0">
                <a:solidFill>
                  <a:schemeClr val="tx1"/>
                </a:solidFill>
              </a:rPr>
              <a:t>blessed </a:t>
            </a:r>
            <a:r>
              <a:rPr lang="en-US" sz="7000" i="1" u="sng" dirty="0">
                <a:solidFill>
                  <a:schemeClr val="tx1"/>
                </a:solidFill>
              </a:rPr>
              <a:t>THROUGH</a:t>
            </a:r>
            <a:r>
              <a:rPr lang="en-US" sz="7000" dirty="0">
                <a:solidFill>
                  <a:schemeClr val="tx1"/>
                </a:solidFill>
              </a:rPr>
              <a:t> you”</a:t>
            </a:r>
          </a:p>
        </p:txBody>
      </p:sp>
      <p:sp>
        <p:nvSpPr>
          <p:cNvPr id="10246" name="WordArt 6"/>
          <p:cNvSpPr>
            <a:spLocks noChangeArrowheads="1" noChangeShapeType="1" noTextEdit="1"/>
          </p:cNvSpPr>
          <p:nvPr/>
        </p:nvSpPr>
        <p:spPr bwMode="auto">
          <a:xfrm>
            <a:off x="3415427" y="2844803"/>
            <a:ext cx="1644465"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God</a:t>
            </a:r>
          </a:p>
        </p:txBody>
      </p:sp>
      <p:sp>
        <p:nvSpPr>
          <p:cNvPr id="10248" name="WordArt 8"/>
          <p:cNvSpPr>
            <a:spLocks noChangeArrowheads="1" noChangeShapeType="1" noTextEdit="1"/>
          </p:cNvSpPr>
          <p:nvPr/>
        </p:nvSpPr>
        <p:spPr bwMode="auto">
          <a:xfrm>
            <a:off x="2782940" y="5283203"/>
            <a:ext cx="2909438" cy="863600"/>
          </a:xfrm>
          <a:prstGeom prst="rect">
            <a:avLst/>
          </a:prstGeom>
        </p:spPr>
        <p:txBody>
          <a:bodyPr wrap="none" lIns="146031" tIns="73015" rIns="146031" bIns="73015"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Abram</a:t>
            </a:r>
          </a:p>
        </p:txBody>
      </p:sp>
      <p:grpSp>
        <p:nvGrpSpPr>
          <p:cNvPr id="10255" name="Group 15"/>
          <p:cNvGrpSpPr>
            <a:grpSpLocks/>
          </p:cNvGrpSpPr>
          <p:nvPr/>
        </p:nvGrpSpPr>
        <p:grpSpPr bwMode="auto">
          <a:xfrm>
            <a:off x="6451362" y="5384803"/>
            <a:ext cx="6198367" cy="863600"/>
            <a:chOff x="2448" y="2544"/>
            <a:chExt cx="2352" cy="408"/>
          </a:xfrm>
        </p:grpSpPr>
        <p:sp>
          <p:nvSpPr>
            <p:cNvPr id="10249" name="AutoShape 9"/>
            <p:cNvSpPr>
              <a:spLocks noChangeArrowheads="1"/>
            </p:cNvSpPr>
            <p:nvPr/>
          </p:nvSpPr>
          <p:spPr bwMode="auto">
            <a:xfrm>
              <a:off x="2448" y="2592"/>
              <a:ext cx="720" cy="336"/>
            </a:xfrm>
            <a:prstGeom prst="rightArrow">
              <a:avLst>
                <a:gd name="adj1" fmla="val 50000"/>
                <a:gd name="adj2" fmla="val 53571"/>
              </a:avLst>
            </a:prstGeom>
            <a:gradFill rotWithShape="1">
              <a:gsLst>
                <a:gs pos="0">
                  <a:srgbClr val="FF6600"/>
                </a:gs>
                <a:gs pos="100000">
                  <a:srgbClr val="CC0000"/>
                </a:gs>
              </a:gsLst>
              <a:lin ang="5400000" scaled="1"/>
            </a:gradFill>
            <a:ln w="9525">
              <a:solidFill>
                <a:schemeClr val="tx1"/>
              </a:solidFill>
              <a:miter lim="800000"/>
              <a:headEnd/>
              <a:tailEnd/>
            </a:ln>
            <a:effectLst/>
          </p:spPr>
          <p:txBody>
            <a:bodyPr wrap="none" anchor="ctr"/>
            <a:lstStyle/>
            <a:p>
              <a:endParaRPr lang="en-US" dirty="0"/>
            </a:p>
          </p:txBody>
        </p:sp>
        <p:sp>
          <p:nvSpPr>
            <p:cNvPr id="10250" name="WordArt 10"/>
            <p:cNvSpPr>
              <a:spLocks noChangeArrowheads="1" noChangeShapeType="1" noTextEdit="1"/>
            </p:cNvSpPr>
            <p:nvPr/>
          </p:nvSpPr>
          <p:spPr bwMode="auto">
            <a:xfrm>
              <a:off x="3408" y="2544"/>
              <a:ext cx="1392" cy="408"/>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latin typeface="Arial Black"/>
                </a:rPr>
                <a:t>Nation</a:t>
              </a:r>
              <a:r>
                <a:rPr lang="en-US" sz="5800" u="sng" kern="10" dirty="0">
                  <a:ln w="9525">
                    <a:solidFill>
                      <a:srgbClr val="000000"/>
                    </a:solidFill>
                    <a:round/>
                    <a:headEnd/>
                    <a:tailEnd/>
                  </a:ln>
                  <a:solidFill>
                    <a:srgbClr val="FFFFFF"/>
                  </a:solidFill>
                  <a:latin typeface="Arial Black"/>
                </a:rPr>
                <a:t>s</a:t>
              </a:r>
            </a:p>
          </p:txBody>
        </p:sp>
      </p:grpSp>
      <p:sp>
        <p:nvSpPr>
          <p:cNvPr id="10251" name="AutoShape 11"/>
          <p:cNvSpPr>
            <a:spLocks noChangeArrowheads="1"/>
          </p:cNvSpPr>
          <p:nvPr/>
        </p:nvSpPr>
        <p:spPr bwMode="auto">
          <a:xfrm rot="5400000">
            <a:off x="3729659" y="4129262"/>
            <a:ext cx="1016000" cy="885481"/>
          </a:xfrm>
          <a:prstGeom prst="rightArrow">
            <a:avLst>
              <a:gd name="adj1" fmla="val 50000"/>
              <a:gd name="adj2" fmla="val 35714"/>
            </a:avLst>
          </a:prstGeom>
          <a:gradFill rotWithShape="1">
            <a:gsLst>
              <a:gs pos="0">
                <a:srgbClr val="FF6600"/>
              </a:gs>
              <a:gs pos="100000">
                <a:srgbClr val="CC0000"/>
              </a:gs>
            </a:gsLst>
            <a:lin ang="5400000" scaled="1"/>
          </a:gradFill>
          <a:ln w="9525">
            <a:solidFill>
              <a:schemeClr val="tx1"/>
            </a:solidFill>
            <a:miter lim="800000"/>
            <a:headEnd/>
            <a:tailEnd/>
          </a:ln>
          <a:effectLst/>
        </p:spPr>
        <p:txBody>
          <a:bodyPr wrap="none" lIns="146031" tIns="73015" rIns="146031" bIns="73015" anchor="ctr"/>
          <a:lstStyle/>
          <a:p>
            <a:endParaRPr lang="en-US" dirty="0"/>
          </a:p>
        </p:txBody>
      </p:sp>
      <p:grpSp>
        <p:nvGrpSpPr>
          <p:cNvPr id="10254" name="Group 14"/>
          <p:cNvGrpSpPr>
            <a:grpSpLocks/>
          </p:cNvGrpSpPr>
          <p:nvPr/>
        </p:nvGrpSpPr>
        <p:grpSpPr bwMode="auto">
          <a:xfrm>
            <a:off x="2782940" y="6604003"/>
            <a:ext cx="2909438" cy="1879600"/>
            <a:chOff x="1056" y="3120"/>
            <a:chExt cx="1104" cy="888"/>
          </a:xfrm>
        </p:grpSpPr>
        <p:sp>
          <p:nvSpPr>
            <p:cNvPr id="10252" name="WordArt 12"/>
            <p:cNvSpPr>
              <a:spLocks noChangeArrowheads="1" noChangeShapeType="1" noTextEdit="1"/>
            </p:cNvSpPr>
            <p:nvPr/>
          </p:nvSpPr>
          <p:spPr bwMode="auto">
            <a:xfrm>
              <a:off x="1056" y="3600"/>
              <a:ext cx="1104" cy="408"/>
            </a:xfrm>
            <a:prstGeom prst="rect">
              <a:avLst/>
            </a:prstGeom>
          </p:spPr>
          <p:txBody>
            <a:bodyPr wrap="none" fromWordArt="1">
              <a:prstTxWarp prst="textPlain">
                <a:avLst>
                  <a:gd name="adj" fmla="val 50000"/>
                </a:avLst>
              </a:prstTxWarp>
            </a:bodyPr>
            <a:lstStyle/>
            <a:p>
              <a:pPr algn="ctr"/>
              <a:r>
                <a:rPr lang="en-US" sz="5800" kern="10" dirty="0">
                  <a:ln w="9525">
                    <a:solidFill>
                      <a:srgbClr val="000000"/>
                    </a:solidFill>
                    <a:round/>
                    <a:headEnd/>
                    <a:tailEnd/>
                  </a:ln>
                  <a:solidFill>
                    <a:srgbClr val="FFFFFF"/>
                  </a:solidFill>
                  <a:effectLst>
                    <a:outerShdw dist="35921" dir="2700000" algn="ctr" rotWithShape="0">
                      <a:schemeClr val="tx1"/>
                    </a:outerShdw>
                  </a:effectLst>
                  <a:latin typeface="Arial Black"/>
                </a:rPr>
                <a:t>Seed</a:t>
              </a:r>
            </a:p>
          </p:txBody>
        </p:sp>
        <p:sp>
          <p:nvSpPr>
            <p:cNvPr id="10253" name="AutoShape 13"/>
            <p:cNvSpPr>
              <a:spLocks noChangeArrowheads="1"/>
            </p:cNvSpPr>
            <p:nvPr/>
          </p:nvSpPr>
          <p:spPr bwMode="auto">
            <a:xfrm rot="5400000">
              <a:off x="1368" y="3192"/>
              <a:ext cx="480" cy="336"/>
            </a:xfrm>
            <a:prstGeom prst="rightArrow">
              <a:avLst>
                <a:gd name="adj1" fmla="val 50000"/>
                <a:gd name="adj2" fmla="val 35714"/>
              </a:avLst>
            </a:prstGeom>
            <a:gradFill rotWithShape="1">
              <a:gsLst>
                <a:gs pos="0">
                  <a:srgbClr val="FF6600"/>
                </a:gs>
                <a:gs pos="100000">
                  <a:srgbClr val="CC0000"/>
                </a:gs>
              </a:gsLst>
              <a:lin ang="5400000" scaled="1"/>
            </a:gradFill>
            <a:ln w="9525">
              <a:solidFill>
                <a:schemeClr val="tx1"/>
              </a:solidFill>
              <a:miter lim="800000"/>
              <a:headEnd/>
              <a:tailEnd/>
            </a:ln>
            <a:effectLst/>
          </p:spPr>
          <p:txBody>
            <a:bodyPr wrap="none" anchor="ctr"/>
            <a:lstStyle/>
            <a:p>
              <a:endParaRPr lang="en-US" dirty="0"/>
            </a:p>
          </p:txBody>
        </p:sp>
      </p:grpSp>
      <p:sp>
        <p:nvSpPr>
          <p:cNvPr id="10256" name="Rectangle 16"/>
          <p:cNvSpPr>
            <a:spLocks noChangeArrowheads="1"/>
          </p:cNvSpPr>
          <p:nvPr/>
        </p:nvSpPr>
        <p:spPr bwMode="auto">
          <a:xfrm>
            <a:off x="5380042" y="2756774"/>
            <a:ext cx="9799637" cy="1132341"/>
          </a:xfrm>
          <a:prstGeom prst="rect">
            <a:avLst/>
          </a:prstGeom>
          <a:noFill/>
          <a:ln w="9525">
            <a:noFill/>
            <a:miter lim="800000"/>
            <a:headEnd/>
            <a:tailEnd/>
          </a:ln>
          <a:effectLst/>
        </p:spPr>
        <p:txBody>
          <a:bodyPr wrap="square" lIns="146031" tIns="73015" rIns="146031" bIns="73015">
            <a:spAutoFit/>
          </a:bodyPr>
          <a:lstStyle/>
          <a:p>
            <a:pPr algn="ctr"/>
            <a:r>
              <a:rPr lang="en-US" sz="3200" dirty="0">
                <a:solidFill>
                  <a:schemeClr val="tx1"/>
                </a:solidFill>
              </a:rPr>
              <a:t> (you, Abe, are merely the </a:t>
            </a:r>
            <a:r>
              <a:rPr lang="en-US" sz="3200" i="1" u="sng" dirty="0">
                <a:solidFill>
                  <a:schemeClr val="tx1"/>
                </a:solidFill>
              </a:rPr>
              <a:t>channel</a:t>
            </a:r>
            <a:r>
              <a:rPr lang="en-US" sz="3200" dirty="0">
                <a:solidFill>
                  <a:schemeClr val="tx1"/>
                </a:solidFill>
              </a:rPr>
              <a:t> for the Seed: He is where the blessing really comes from)</a:t>
            </a:r>
          </a:p>
        </p:txBody>
      </p:sp>
      <p:sp>
        <p:nvSpPr>
          <p:cNvPr id="10257" name="WordArt 17" descr="Paper bag"/>
          <p:cNvSpPr>
            <a:spLocks noChangeArrowheads="1" noChangeShapeType="1" noTextEdit="1"/>
          </p:cNvSpPr>
          <p:nvPr/>
        </p:nvSpPr>
        <p:spPr bwMode="auto">
          <a:xfrm>
            <a:off x="3322637" y="3477684"/>
            <a:ext cx="2290129" cy="1322917"/>
          </a:xfrm>
          <a:prstGeom prst="rect">
            <a:avLst/>
          </a:prstGeom>
          <a:noFill/>
          <a:effectLst>
            <a:outerShdw blurRad="50800" dist="38100" dir="2700000" algn="tl" rotWithShape="0">
              <a:prstClr val="black">
                <a:alpha val="40000"/>
              </a:prstClr>
            </a:outerShdw>
          </a:effectLst>
          <a:scene3d>
            <a:camera prst="orthographicFront"/>
            <a:lightRig rig="flat" dir="tl">
              <a:rot lat="0" lon="0" rev="6600000"/>
            </a:lightRig>
          </a:scene3d>
          <a:sp3d prstMaterial="dkEdge"/>
        </p:spPr>
        <p:txBody>
          <a:bodyPr wrap="none" lIns="146031" tIns="73015" rIns="146031" bIns="73015" fromWordArt="1">
            <a:prstTxWarp prst="textCascadeUp">
              <a:avLst>
                <a:gd name="adj" fmla="val 10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rPr>
              <a:t>Relationships</a:t>
            </a:r>
          </a:p>
          <a:p>
            <a:pPr algn="ctr"/>
            <a:r>
              <a:rPr lang="en-US" sz="5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rPr>
              <a:t>Rule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54"/>
                                        </p:tgtEl>
                                        <p:attrNameLst>
                                          <p:attrName>style.visibility</p:attrName>
                                        </p:attrNameLst>
                                      </p:cBhvr>
                                      <p:to>
                                        <p:strVal val="visible"/>
                                      </p:to>
                                    </p:set>
                                    <p:animEffect transition="in" filter="wipe(up)">
                                      <p:cBhvr>
                                        <p:cTn id="7" dur="500"/>
                                        <p:tgtEl>
                                          <p:spTgt spid="10254"/>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nodeType="clickEffect">
                                  <p:stCondLst>
                                    <p:cond delay="0"/>
                                  </p:stCondLst>
                                  <p:childTnLst>
                                    <p:animMotion origin="layout" path="M 3.33333E-6 -1.11111E-6 L 0.03993 0.06759 C 0.04896 0.08171 0.05399 0.10301 0.05399 0.12523 C 0.05399 0.15046 0.04896 0.1706 0.03993 0.18472 L 3.33333E-6 0.25278 " pathEditMode="relative" rAng="0" ptsTypes="FffFF">
                                      <p:cBhvr>
                                        <p:cTn id="11" dur="2000" fill="hold"/>
                                        <p:tgtEl>
                                          <p:spTgt spid="10255"/>
                                        </p:tgtEl>
                                        <p:attrNameLst>
                                          <p:attrName>ppt_x</p:attrName>
                                          <p:attrName>ppt_y</p:attrName>
                                        </p:attrNameLst>
                                      </p:cBhvr>
                                      <p:rCtr x="2700" y="12600"/>
                                    </p:animMotion>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iterate type="lt">
                                    <p:tmPct val="5000"/>
                                  </p:iterate>
                                  <p:childTnLst>
                                    <p:set>
                                      <p:cBhvr>
                                        <p:cTn id="15" dur="1" fill="hold">
                                          <p:stCondLst>
                                            <p:cond delay="0"/>
                                          </p:stCondLst>
                                        </p:cTn>
                                        <p:tgtEl>
                                          <p:spTgt spid="10256"/>
                                        </p:tgtEl>
                                        <p:attrNameLst>
                                          <p:attrName>style.visibility</p:attrName>
                                        </p:attrNameLst>
                                      </p:cBhvr>
                                      <p:to>
                                        <p:strVal val="visible"/>
                                      </p:to>
                                    </p:set>
                                    <p:anim calcmode="lin" valueType="num">
                                      <p:cBhvr>
                                        <p:cTn id="16" dur="1000" fill="hold"/>
                                        <p:tgtEl>
                                          <p:spTgt spid="10256"/>
                                        </p:tgtEl>
                                        <p:attrNameLst>
                                          <p:attrName>ppt_w</p:attrName>
                                        </p:attrNameLst>
                                      </p:cBhvr>
                                      <p:tavLst>
                                        <p:tav tm="0">
                                          <p:val>
                                            <p:fltVal val="0"/>
                                          </p:val>
                                        </p:tav>
                                        <p:tav tm="100000">
                                          <p:val>
                                            <p:strVal val="#ppt_w"/>
                                          </p:val>
                                        </p:tav>
                                      </p:tavLst>
                                    </p:anim>
                                    <p:anim calcmode="lin" valueType="num">
                                      <p:cBhvr>
                                        <p:cTn id="17" dur="1000" fill="hold"/>
                                        <p:tgtEl>
                                          <p:spTgt spid="10256"/>
                                        </p:tgtEl>
                                        <p:attrNameLst>
                                          <p:attrName>ppt_h</p:attrName>
                                        </p:attrNameLst>
                                      </p:cBhvr>
                                      <p:tavLst>
                                        <p:tav tm="0">
                                          <p:val>
                                            <p:fltVal val="0"/>
                                          </p:val>
                                        </p:tav>
                                        <p:tav tm="100000">
                                          <p:val>
                                            <p:strVal val="#ppt_h"/>
                                          </p:val>
                                        </p:tav>
                                      </p:tavLst>
                                    </p:anim>
                                    <p:anim calcmode="lin" valueType="num">
                                      <p:cBhvr>
                                        <p:cTn id="18" dur="1000" fill="hold"/>
                                        <p:tgtEl>
                                          <p:spTgt spid="10256"/>
                                        </p:tgtEl>
                                        <p:attrNameLst>
                                          <p:attrName>style.rotation</p:attrName>
                                        </p:attrNameLst>
                                      </p:cBhvr>
                                      <p:tavLst>
                                        <p:tav tm="0">
                                          <p:val>
                                            <p:fltVal val="90"/>
                                          </p:val>
                                        </p:tav>
                                        <p:tav tm="100000">
                                          <p:val>
                                            <p:fltVal val="0"/>
                                          </p:val>
                                        </p:tav>
                                      </p:tavLst>
                                    </p:anim>
                                    <p:animEffect transition="in" filter="fade">
                                      <p:cBhvr>
                                        <p:cTn id="19" dur="1000"/>
                                        <p:tgtEl>
                                          <p:spTgt spid="1025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0" fill="hold" grpId="0" nodeType="clickEffect">
                                  <p:stCondLst>
                                    <p:cond delay="0"/>
                                  </p:stCondLst>
                                  <p:childTnLst>
                                    <p:set>
                                      <p:cBhvr>
                                        <p:cTn id="23" dur="1" fill="hold">
                                          <p:stCondLst>
                                            <p:cond delay="0"/>
                                          </p:stCondLst>
                                        </p:cTn>
                                        <p:tgtEl>
                                          <p:spTgt spid="1025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1" nodeType="clickEffect">
                                  <p:stCondLst>
                                    <p:cond delay="0"/>
                                  </p:stCondLst>
                                  <p:childTnLst>
                                    <p:animMotion origin="layout" path="M -0.00554 -0.09723 C -0.05553 0.11805 -0.10552 0.3335 -0.00167 0.42309 C 0.10218 0.51319 0.35986 0.47708 0.61776 0.44114 " pathEditMode="relative" rAng="0" ptsTypes="aaA">
                                      <p:cBhvr>
                                        <p:cTn id="27" dur="5000" fill="hold"/>
                                        <p:tgtEl>
                                          <p:spTgt spid="10257"/>
                                        </p:tgtEl>
                                        <p:attrNameLst>
                                          <p:attrName>ppt_x</p:attrName>
                                          <p:attrName>ppt_y</p:attrName>
                                        </p:attrNameLst>
                                      </p:cBhvr>
                                      <p:rCtr x="26200" y="30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6" grpId="0"/>
      <p:bldP spid="10257" grpId="0"/>
      <p:bldP spid="10257" grpId="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Judean wilderness from Tekoa, 43-16tb sr.jp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8576</TotalTime>
  <Words>2298</Words>
  <Application>Microsoft Macintosh PowerPoint</Application>
  <PresentationFormat>Custom</PresentationFormat>
  <Paragraphs>360</Paragraphs>
  <Slides>40</Slides>
  <Notes>33</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Default Design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Hebrews 11:17-19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Cedarville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Computer Services</dc:creator>
  <cp:lastModifiedBy>Chris Miller</cp:lastModifiedBy>
  <cp:revision>165</cp:revision>
  <dcterms:created xsi:type="dcterms:W3CDTF">2002-06-27T03:33:09Z</dcterms:created>
  <dcterms:modified xsi:type="dcterms:W3CDTF">2015-08-26T12:46:37Z</dcterms:modified>
</cp:coreProperties>
</file>