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84" r:id="rId3"/>
    <p:sldMasterId id="2147483696" r:id="rId4"/>
  </p:sldMasterIdLst>
  <p:notesMasterIdLst>
    <p:notesMasterId r:id="rId35"/>
  </p:notesMasterIdLst>
  <p:handoutMasterIdLst>
    <p:handoutMasterId r:id="rId36"/>
  </p:handoutMasterIdLst>
  <p:sldIdLst>
    <p:sldId id="281" r:id="rId5"/>
    <p:sldId id="288" r:id="rId6"/>
    <p:sldId id="257" r:id="rId7"/>
    <p:sldId id="291" r:id="rId8"/>
    <p:sldId id="258" r:id="rId9"/>
    <p:sldId id="259" r:id="rId10"/>
    <p:sldId id="295" r:id="rId11"/>
    <p:sldId id="298" r:id="rId12"/>
    <p:sldId id="299" r:id="rId13"/>
    <p:sldId id="297" r:id="rId14"/>
    <p:sldId id="271" r:id="rId15"/>
    <p:sldId id="276" r:id="rId16"/>
    <p:sldId id="261" r:id="rId17"/>
    <p:sldId id="260" r:id="rId18"/>
    <p:sldId id="262" r:id="rId19"/>
    <p:sldId id="263" r:id="rId20"/>
    <p:sldId id="264" r:id="rId21"/>
    <p:sldId id="265" r:id="rId22"/>
    <p:sldId id="266" r:id="rId23"/>
    <p:sldId id="267" r:id="rId24"/>
    <p:sldId id="268" r:id="rId25"/>
    <p:sldId id="269" r:id="rId26"/>
    <p:sldId id="273" r:id="rId27"/>
    <p:sldId id="289" r:id="rId28"/>
    <p:sldId id="296" r:id="rId29"/>
    <p:sldId id="285" r:id="rId30"/>
    <p:sldId id="283" r:id="rId31"/>
    <p:sldId id="275" r:id="rId32"/>
    <p:sldId id="278" r:id="rId33"/>
    <p:sldId id="274" r:id="rId34"/>
  </p:sldIdLst>
  <p:sldSz cx="9144000" cy="6858000" type="screen4x3"/>
  <p:notesSz cx="6858000" cy="9117013"/>
  <p:defaultTextStyle>
    <a:defPPr>
      <a:defRPr lang="en-US"/>
    </a:defPPr>
    <a:lvl1pPr algn="l" rtl="0" eaLnBrk="0" fontAlgn="base" hangingPunct="0">
      <a:spcBef>
        <a:spcPct val="0"/>
      </a:spcBef>
      <a:spcAft>
        <a:spcPct val="0"/>
      </a:spcAft>
      <a:defRPr sz="36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36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36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36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3600" kern="1200">
        <a:solidFill>
          <a:schemeClr val="bg1"/>
        </a:solidFill>
        <a:latin typeface="Times New Roman" pitchFamily="18" charset="0"/>
        <a:ea typeface="+mn-ea"/>
        <a:cs typeface="+mn-cs"/>
      </a:defRPr>
    </a:lvl5pPr>
    <a:lvl6pPr marL="2286000" algn="l" defTabSz="914400" rtl="0" eaLnBrk="1" latinLnBrk="0" hangingPunct="1">
      <a:defRPr sz="3600" kern="1200">
        <a:solidFill>
          <a:schemeClr val="bg1"/>
        </a:solidFill>
        <a:latin typeface="Times New Roman" pitchFamily="18" charset="0"/>
        <a:ea typeface="+mn-ea"/>
        <a:cs typeface="+mn-cs"/>
      </a:defRPr>
    </a:lvl6pPr>
    <a:lvl7pPr marL="2743200" algn="l" defTabSz="914400" rtl="0" eaLnBrk="1" latinLnBrk="0" hangingPunct="1">
      <a:defRPr sz="3600" kern="1200">
        <a:solidFill>
          <a:schemeClr val="bg1"/>
        </a:solidFill>
        <a:latin typeface="Times New Roman" pitchFamily="18" charset="0"/>
        <a:ea typeface="+mn-ea"/>
        <a:cs typeface="+mn-cs"/>
      </a:defRPr>
    </a:lvl7pPr>
    <a:lvl8pPr marL="3200400" algn="l" defTabSz="914400" rtl="0" eaLnBrk="1" latinLnBrk="0" hangingPunct="1">
      <a:defRPr sz="3600" kern="1200">
        <a:solidFill>
          <a:schemeClr val="bg1"/>
        </a:solidFill>
        <a:latin typeface="Times New Roman" pitchFamily="18" charset="0"/>
        <a:ea typeface="+mn-ea"/>
        <a:cs typeface="+mn-cs"/>
      </a:defRPr>
    </a:lvl8pPr>
    <a:lvl9pPr marL="3657600" algn="l" defTabSz="914400" rtl="0" eaLnBrk="1" latinLnBrk="0" hangingPunct="1">
      <a:defRPr sz="36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00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11" autoAdjust="0"/>
    <p:restoredTop sz="88773" autoAdjust="0"/>
  </p:normalViewPr>
  <p:slideViewPr>
    <p:cSldViewPr>
      <p:cViewPr varScale="1">
        <p:scale>
          <a:sx n="204" d="100"/>
          <a:sy n="204" d="100"/>
        </p:scale>
        <p:origin x="-11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5" d="100"/>
        <a:sy n="305"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defRPr>
            </a:lvl1pPr>
          </a:lstStyle>
          <a:p>
            <a:endParaRPr lang="en-US"/>
          </a:p>
        </p:txBody>
      </p:sp>
      <p:sp>
        <p:nvSpPr>
          <p:cNvPr id="16387"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defRPr>
            </a:lvl1pPr>
          </a:lstStyle>
          <a:p>
            <a:endParaRPr lang="en-US"/>
          </a:p>
        </p:txBody>
      </p:sp>
      <p:sp>
        <p:nvSpPr>
          <p:cNvPr id="16388" name="Rectangle 4"/>
          <p:cNvSpPr>
            <a:spLocks noGrp="1" noChangeArrowheads="1"/>
          </p:cNvSpPr>
          <p:nvPr>
            <p:ph type="ftr" sz="quarter" idx="2"/>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defRPr>
            </a:lvl1pPr>
          </a:lstStyle>
          <a:p>
            <a:endParaRPr lang="en-US"/>
          </a:p>
        </p:txBody>
      </p:sp>
      <p:sp>
        <p:nvSpPr>
          <p:cNvPr id="16389" name="Rectangle 5"/>
          <p:cNvSpPr>
            <a:spLocks noGrp="1" noChangeArrowheads="1"/>
          </p:cNvSpPr>
          <p:nvPr>
            <p:ph type="sldNum" sz="quarter" idx="3"/>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charset="0"/>
              </a:defRPr>
            </a:lvl1pPr>
          </a:lstStyle>
          <a:p>
            <a:fld id="{5C363A77-1B06-4BC2-B18D-231B49253CBE}" type="slidenum">
              <a:rPr lang="en-US"/>
              <a:pPr/>
              <a:t>‹#›</a:t>
            </a:fld>
            <a:endParaRPr lang="en-US"/>
          </a:p>
        </p:txBody>
      </p:sp>
    </p:spTree>
    <p:extLst>
      <p:ext uri="{BB962C8B-B14F-4D97-AF65-F5344CB8AC3E}">
        <p14:creationId xmlns:p14="http://schemas.microsoft.com/office/powerpoint/2010/main" val="1182165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17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WP TypographicSymbols" pitchFamily="2" charset="0"/>
        <a:ea typeface="+mn-ea"/>
        <a:cs typeface="+mn-cs"/>
      </a:defRPr>
    </a:lvl1pPr>
    <a:lvl2pPr marL="114300" algn="l" rtl="0" eaLnBrk="0" fontAlgn="base" hangingPunct="0">
      <a:spcBef>
        <a:spcPct val="30000"/>
      </a:spcBef>
      <a:spcAft>
        <a:spcPct val="0"/>
      </a:spcAft>
      <a:defRPr sz="1200" kern="1200">
        <a:solidFill>
          <a:schemeClr val="tx1"/>
        </a:solidFill>
        <a:latin typeface="WP TypographicSymbols" pitchFamily="2" charset="0"/>
        <a:ea typeface="+mn-ea"/>
        <a:cs typeface="+mn-cs"/>
      </a:defRPr>
    </a:lvl2pPr>
    <a:lvl3pPr marL="228600" algn="l" rtl="0" eaLnBrk="0" fontAlgn="base" hangingPunct="0">
      <a:spcBef>
        <a:spcPct val="30000"/>
      </a:spcBef>
      <a:spcAft>
        <a:spcPct val="0"/>
      </a:spcAft>
      <a:defRPr sz="1200" kern="1200">
        <a:solidFill>
          <a:schemeClr val="tx1"/>
        </a:solidFill>
        <a:latin typeface="WP TypographicSymbols" pitchFamily="2" charset="0"/>
        <a:ea typeface="+mn-ea"/>
        <a:cs typeface="+mn-cs"/>
      </a:defRPr>
    </a:lvl3pPr>
    <a:lvl4pPr marL="342900" algn="l" rtl="0" eaLnBrk="0" fontAlgn="base" hangingPunct="0">
      <a:spcBef>
        <a:spcPct val="30000"/>
      </a:spcBef>
      <a:spcAft>
        <a:spcPct val="0"/>
      </a:spcAft>
      <a:defRPr sz="1200" kern="1200">
        <a:solidFill>
          <a:schemeClr val="tx1"/>
        </a:solidFill>
        <a:latin typeface="WP TypographicSymbols" pitchFamily="2" charset="0"/>
        <a:ea typeface="+mn-ea"/>
        <a:cs typeface="+mn-cs"/>
      </a:defRPr>
    </a:lvl4pPr>
    <a:lvl5pPr marL="457200" algn="l" rtl="0" eaLnBrk="0" fontAlgn="base" hangingPunct="0">
      <a:spcBef>
        <a:spcPct val="30000"/>
      </a:spcBef>
      <a:spcAft>
        <a:spcPct val="0"/>
      </a:spcAft>
      <a:defRPr sz="1200" kern="1200">
        <a:solidFill>
          <a:schemeClr val="tx1"/>
        </a:solidFill>
        <a:latin typeface="WP TypographicSymbol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57347"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84213"/>
            <a:ext cx="4556125" cy="3417887"/>
          </a:xfrm>
          <a:prstGeom prst="rect">
            <a:avLst/>
          </a:prstGeom>
          <a:noFill/>
          <a:ln w="12700">
            <a:solidFill>
              <a:prstClr val="black"/>
            </a:solidFill>
          </a:ln>
        </p:spPr>
      </p:sp>
      <p:sp>
        <p:nvSpPr>
          <p:cNvPr id="3" name="Notes Placeholder 2"/>
          <p:cNvSpPr>
            <a:spLocks noGrp="1"/>
          </p:cNvSpPr>
          <p:nvPr>
            <p:ph type="body" idx="1"/>
          </p:nvPr>
        </p:nvSpPr>
        <p:spPr>
          <a:xfrm>
            <a:off x="685800" y="4330700"/>
            <a:ext cx="5486400" cy="4102100"/>
          </a:xfrm>
          <a:prstGeom prst="rect">
            <a:avLst/>
          </a:prstGeom>
        </p:spPr>
        <p:txBody>
          <a:bodyPr/>
          <a:lstStyle/>
          <a:p>
            <a:endParaRPr lang="en-US"/>
          </a:p>
        </p:txBody>
      </p:sp>
    </p:spTree>
    <p:extLst>
      <p:ext uri="{BB962C8B-B14F-4D97-AF65-F5344CB8AC3E}">
        <p14:creationId xmlns:p14="http://schemas.microsoft.com/office/powerpoint/2010/main" val="2349521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46083"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1507"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r>
              <a:rPr lang="en-US" dirty="0" smtClean="0"/>
              <a:t>Job is actually a balance to this…</a:t>
            </a:r>
            <a:r>
              <a:rPr lang="en-US" baseline="0" dirty="0" smtClean="0"/>
              <a:t> showing us that there are exceptions… if you do righteously you’ll generally enjoy life more! And in some sense he did in the long run, but certainly not in the short run.</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3555"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4579"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5603"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r>
              <a:rPr lang="en-US"/>
              <a:t>Here we see a blending of poetry and wisdom, or another way, Wisdom often includes poetry so that we often have an overlap here.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6627"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7651"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18435"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8675"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9699"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41987"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r>
              <a:rPr lang="en-US" b="1" dirty="0">
                <a:latin typeface="Arial" charset="0"/>
              </a:rPr>
              <a:t>Persuasion is based on consensus: </a:t>
            </a:r>
            <a:r>
              <a:rPr lang="en-US" dirty="0">
                <a:latin typeface="Arial" charset="0"/>
              </a:rPr>
              <a:t>No “Thus saith the Lord” but rather obvious experiences which one can see. See how many reasons not to commit adultery can be found in </a:t>
            </a:r>
            <a:r>
              <a:rPr lang="en-US" i="1" u="sng" dirty="0">
                <a:latin typeface="Arial" charset="0"/>
              </a:rPr>
              <a:t>Proverbs 1-9</a:t>
            </a:r>
            <a:r>
              <a:rPr lang="en-US" dirty="0">
                <a:latin typeface="Arial" charset="0"/>
              </a:rPr>
              <a:t>.</a:t>
            </a:r>
            <a:endParaRPr lang="en-US" b="1"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18435"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84213"/>
            <a:ext cx="4556125" cy="3417887"/>
          </a:xfrm>
          <a:prstGeom prst="rect">
            <a:avLst/>
          </a:prstGeom>
          <a:noFill/>
          <a:ln w="12700">
            <a:solidFill>
              <a:prstClr val="black"/>
            </a:solidFill>
          </a:ln>
        </p:spPr>
      </p:sp>
      <p:sp>
        <p:nvSpPr>
          <p:cNvPr id="3" name="Notes Placeholder 2"/>
          <p:cNvSpPr>
            <a:spLocks noGrp="1"/>
          </p:cNvSpPr>
          <p:nvPr>
            <p:ph type="body" idx="1"/>
          </p:nvPr>
        </p:nvSpPr>
        <p:spPr>
          <a:xfrm>
            <a:off x="685800" y="4330700"/>
            <a:ext cx="5486400" cy="4102100"/>
          </a:xfrm>
          <a:prstGeom prst="rect">
            <a:avLst/>
          </a:prstGeom>
        </p:spPr>
        <p:txBody>
          <a:bodyPr/>
          <a:lstStyle/>
          <a:p>
            <a:endParaRPr lang="en-US" dirty="0"/>
          </a:p>
        </p:txBody>
      </p:sp>
    </p:spTree>
    <p:extLst>
      <p:ext uri="{BB962C8B-B14F-4D97-AF65-F5344CB8AC3E}">
        <p14:creationId xmlns:p14="http://schemas.microsoft.com/office/powerpoint/2010/main" val="2746897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19459"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pPr marL="228600" indent="-228600">
              <a:buFontTx/>
              <a:buAutoNum type="arabicPeriod"/>
            </a:pPr>
            <a:r>
              <a:rPr lang="en-US">
                <a:latin typeface="Arial" charset="0"/>
              </a:rPr>
              <a:t>A particular attitude toward reality: A way of looking at one’s life as a whole, how we Play &amp; Pray &amp; Rest &amp;  Worship &amp; Relate</a:t>
            </a:r>
          </a:p>
          <a:p>
            <a:pPr marL="228600" indent="-228600">
              <a:buFontTx/>
              <a:buAutoNum type="arabicPeriod"/>
            </a:pPr>
            <a:r>
              <a:rPr lang="en-US">
                <a:latin typeface="Arial" charset="0"/>
              </a:rPr>
              <a:t> God embedded truth in reality: The more you look the more you’ll find coherence, patterns and a good way to do things based upon a created order. Like discovering an owner’s manual for life. Laws of coherence and order embedded into the physical order are the basis for the disciplines of math, physics, science. There are social and spiritual laws as well to be discovered.  Why do we like games? We like to master things and figure things out…</a:t>
            </a:r>
          </a:p>
          <a:p>
            <a:pPr marL="228600" indent="-228600">
              <a:buFontTx/>
              <a:buAutoNum type="arabicPeriod"/>
            </a:pPr>
            <a:r>
              <a:rPr lang="en-US">
                <a:latin typeface="Arial" charset="0"/>
              </a:rPr>
              <a:t>If you search for wisdom like Gold and dig for it like silver you’ll find 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20483"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r>
              <a:rPr lang="en-US" b="1" dirty="0">
                <a:latin typeface="Arial" charset="0"/>
              </a:rPr>
              <a:t>God embedded with order</a:t>
            </a:r>
            <a:r>
              <a:rPr lang="en-US" dirty="0">
                <a:latin typeface="Arial" charset="0"/>
              </a:rPr>
              <a:t>: If you live according to his rules, life will go well. Abundant life is to be had when living as God has instructed. To ignore that order is to foolishly risk life and lose. You alone are to blame. See </a:t>
            </a:r>
            <a:r>
              <a:rPr lang="en-US" i="1" u="sng" dirty="0">
                <a:latin typeface="Arial" charset="0"/>
              </a:rPr>
              <a:t>Proverbs 1</a:t>
            </a:r>
            <a:r>
              <a:rPr lang="en-US" dirty="0">
                <a:latin typeface="Arial" charset="0"/>
              </a:rPr>
              <a:t> and contrast with 1 John 1:</a:t>
            </a:r>
            <a:r>
              <a:rPr lang="en-US" dirty="0" smtClean="0">
                <a:latin typeface="Arial" charset="0"/>
              </a:rPr>
              <a:t>9: Note Psalm 51 where David receives forgiveness AND consequences. You scoot along not taking classes seriously and find yourself</a:t>
            </a:r>
            <a:r>
              <a:rPr lang="en-US" baseline="0" dirty="0" smtClean="0">
                <a:latin typeface="Arial" charset="0"/>
              </a:rPr>
              <a:t> very mediocre in your field without distinguishing expertise and can’t get a job and you ask forgiveness. Ignore God’s rules for relationships and get in to a relationship that isn’t healthy…</a:t>
            </a:r>
            <a:endParaRPr lang="en-US" dirty="0" smtClean="0">
              <a:latin typeface="Arial" charset="0"/>
            </a:endParaRPr>
          </a:p>
          <a:p>
            <a:endParaRPr lang="en-US" dirty="0">
              <a:latin typeface="Arial" charset="0"/>
            </a:endParaRPr>
          </a:p>
          <a:p>
            <a:r>
              <a:rPr lang="en-US" b="1" dirty="0">
                <a:latin typeface="Arial" charset="0"/>
              </a:rPr>
              <a:t>Hedonism is next to godliness</a:t>
            </a:r>
            <a:r>
              <a:rPr lang="en-US" dirty="0">
                <a:latin typeface="Arial" charset="0"/>
              </a:rPr>
              <a:t>: Classical hedonism which asks the question “what is good for me?” has the same answer as “what is godliness?” because what is truly satisfying and life-giving for a human being is to live in relationship with God. The truly good life (which you would enjoy if you had really experienced it) is found only in God. This is why Jesus said, I came for abundant life, and take my yoke upon you for it is easy and the burden is light” and why John </a:t>
            </a:r>
            <a:r>
              <a:rPr lang="en-US" dirty="0" err="1">
                <a:latin typeface="Arial" charset="0"/>
              </a:rPr>
              <a:t>Eldredge</a:t>
            </a:r>
            <a:r>
              <a:rPr lang="en-US" dirty="0">
                <a:latin typeface="Arial" charset="0"/>
              </a:rPr>
              <a:t> has made a career out of Journey of Desire. This is also why the adulterer is not only sinful, but stupid. Adultery does not lead to the good life. Promiscuity versus purity is stupid. Deception versus integrity is stupid. Laziness vs. work is stupid. These are not simply </a:t>
            </a:r>
            <a:r>
              <a:rPr lang="en-US" i="1" dirty="0">
                <a:latin typeface="Arial" charset="0"/>
              </a:rPr>
              <a:t>moral</a:t>
            </a:r>
            <a:r>
              <a:rPr lang="en-US" dirty="0">
                <a:latin typeface="Arial" charset="0"/>
              </a:rPr>
              <a:t> values but </a:t>
            </a:r>
            <a:r>
              <a:rPr lang="en-US" i="1" dirty="0">
                <a:latin typeface="Arial" charset="0"/>
              </a:rPr>
              <a:t>life-giving</a:t>
            </a:r>
            <a:r>
              <a:rPr lang="en-US" dirty="0">
                <a:latin typeface="Arial" charset="0"/>
              </a:rPr>
              <a:t> values.</a:t>
            </a:r>
          </a:p>
          <a:p>
            <a:r>
              <a:rPr lang="en-US" b="1" dirty="0">
                <a:latin typeface="Arial" charset="0"/>
              </a:rPr>
              <a:t>Persuasion is based on consensus: </a:t>
            </a:r>
            <a:r>
              <a:rPr lang="en-US" dirty="0">
                <a:latin typeface="Arial" charset="0"/>
              </a:rPr>
              <a:t>No “Thus saith the Lord” but rather obvious experiences which one can see. See how many reasons not to commit adultery can be found in </a:t>
            </a:r>
            <a:r>
              <a:rPr lang="en-US" i="1" u="sng" dirty="0">
                <a:latin typeface="Arial" charset="0"/>
              </a:rPr>
              <a:t>Proverbs 1-9</a:t>
            </a:r>
            <a:r>
              <a:rPr lang="en-US" dirty="0">
                <a:latin typeface="Arial" charset="0"/>
              </a:rPr>
              <a:t>.</a:t>
            </a:r>
            <a:endParaRPr lang="en-US" b="1"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84213"/>
            <a:ext cx="4556125" cy="3417887"/>
          </a:xfrm>
          <a:prstGeom prst="rect">
            <a:avLst/>
          </a:prstGeom>
          <a:noFill/>
          <a:ln w="12700">
            <a:solidFill>
              <a:prstClr val="black"/>
            </a:solidFill>
          </a:ln>
        </p:spPr>
      </p:sp>
      <p:sp>
        <p:nvSpPr>
          <p:cNvPr id="3" name="Notes Placeholder 2"/>
          <p:cNvSpPr>
            <a:spLocks noGrp="1"/>
          </p:cNvSpPr>
          <p:nvPr>
            <p:ph type="body" idx="1"/>
          </p:nvPr>
        </p:nvSpPr>
        <p:spPr>
          <a:xfrm>
            <a:off x="685800" y="4330700"/>
            <a:ext cx="5486400" cy="4102100"/>
          </a:xfrm>
          <a:prstGeom prst="rect">
            <a:avLst/>
          </a:prstGeom>
        </p:spPr>
        <p:txBody>
          <a:bodyPr/>
          <a:lstStyle/>
          <a:p>
            <a:endParaRPr lang="en-US"/>
          </a:p>
        </p:txBody>
      </p:sp>
    </p:spTree>
    <p:extLst>
      <p:ext uri="{BB962C8B-B14F-4D97-AF65-F5344CB8AC3E}">
        <p14:creationId xmlns:p14="http://schemas.microsoft.com/office/powerpoint/2010/main" val="4015537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52525" y="684213"/>
            <a:ext cx="4556125" cy="3417887"/>
          </a:xfrm>
          <a:prstGeom prst="rect">
            <a:avLst/>
          </a:prstGeom>
          <a:noFill/>
          <a:ln>
            <a:solidFill>
              <a:srgbClr val="000000"/>
            </a:solidFill>
            <a:miter lim="800000"/>
            <a:headEnd/>
            <a:tailEnd/>
          </a:ln>
        </p:spPr>
      </p:sp>
      <p:sp>
        <p:nvSpPr>
          <p:cNvPr id="41987" name="Rectangle 3"/>
          <p:cNvSpPr>
            <a:spLocks noGrp="1" noChangeArrowheads="1"/>
          </p:cNvSpPr>
          <p:nvPr>
            <p:ph type="body" idx="1"/>
          </p:nvPr>
        </p:nvSpPr>
        <p:spPr bwMode="auto">
          <a:xfrm>
            <a:off x="685800" y="4330700"/>
            <a:ext cx="5486400" cy="4102100"/>
          </a:xfrm>
          <a:prstGeom prst="rect">
            <a:avLst/>
          </a:prstGeom>
          <a:noFill/>
          <a:ln>
            <a:miter lim="800000"/>
            <a:headEnd/>
            <a:tailEnd/>
          </a:ln>
        </p:spPr>
        <p:txBody>
          <a:bodyPr/>
          <a:lstStyle/>
          <a:p>
            <a:r>
              <a:rPr lang="en-US" b="1" dirty="0">
                <a:latin typeface="Arial" charset="0"/>
              </a:rPr>
              <a:t>Persuasion is based on consensus: </a:t>
            </a:r>
            <a:r>
              <a:rPr lang="en-US" dirty="0">
                <a:latin typeface="Arial" charset="0"/>
              </a:rPr>
              <a:t>No “Thus saith the Lord” but rather obvious experiences which one can see. See how many reasons not to commit adultery can be found in </a:t>
            </a:r>
            <a:r>
              <a:rPr lang="en-US" i="1" u="sng" dirty="0">
                <a:latin typeface="Arial" charset="0"/>
              </a:rPr>
              <a:t>Proverbs 1-9</a:t>
            </a:r>
            <a:r>
              <a:rPr lang="en-US" dirty="0">
                <a:latin typeface="Arial" charset="0"/>
              </a:rPr>
              <a:t>.</a:t>
            </a:r>
            <a:endParaRPr lang="en-US" b="1" dirty="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84213"/>
            <a:ext cx="4556125" cy="3417887"/>
          </a:xfrm>
          <a:prstGeom prst="rect">
            <a:avLst/>
          </a:prstGeom>
          <a:noFill/>
          <a:ln w="12700">
            <a:solidFill>
              <a:prstClr val="black"/>
            </a:solidFill>
          </a:ln>
        </p:spPr>
      </p:sp>
      <p:sp>
        <p:nvSpPr>
          <p:cNvPr id="3" name="Notes Placeholder 2"/>
          <p:cNvSpPr>
            <a:spLocks noGrp="1"/>
          </p:cNvSpPr>
          <p:nvPr>
            <p:ph type="body" idx="1"/>
          </p:nvPr>
        </p:nvSpPr>
        <p:spPr>
          <a:xfrm>
            <a:off x="685800" y="4330700"/>
            <a:ext cx="5486400" cy="4102100"/>
          </a:xfrm>
          <a:prstGeom prst="rect">
            <a:avLst/>
          </a:prstGeom>
        </p:spPr>
        <p:txBody>
          <a:bodyPr/>
          <a:lstStyle/>
          <a:p>
            <a:endParaRPr lang="en-US"/>
          </a:p>
        </p:txBody>
      </p:sp>
    </p:spTree>
    <p:extLst>
      <p:ext uri="{BB962C8B-B14F-4D97-AF65-F5344CB8AC3E}">
        <p14:creationId xmlns:p14="http://schemas.microsoft.com/office/powerpoint/2010/main" val="234952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1B8FA092-1023-46A1-95B1-2123CEF79DAE}"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98D6A022-5470-4290-ADF8-2ECF89BD140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ACB78814-F098-4651-9675-BBF6F3D27E48}"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F8C0B684-1CB2-4B91-8B54-05BF4DA07E0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BA47B1BF-A20F-49FB-92DA-96E5F639C043}"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09C760D3-CC14-4647-9336-84CE4521691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smtClean="0"/>
              <a:t>‹#›</a:t>
            </a:r>
            <a:endParaRPr lang="en-US"/>
          </a:p>
        </p:txBody>
      </p:sp>
      <p:sp>
        <p:nvSpPr>
          <p:cNvPr id="5" name="Slide Number Placeholder 4"/>
          <p:cNvSpPr>
            <a:spLocks noGrp="1"/>
          </p:cNvSpPr>
          <p:nvPr>
            <p:ph type="sldNum" sz="quarter" idx="11"/>
          </p:nvPr>
        </p:nvSpPr>
        <p:spPr/>
        <p:txBody>
          <a:bodyPr/>
          <a:lstStyle>
            <a:lvl1pPr>
              <a:defRPr/>
            </a:lvl1pPr>
          </a:lstStyle>
          <a:p>
            <a:fld id="{0A0F381C-D25A-4A5A-A420-CA65B6BACF5E}" type="slidenum">
              <a:rPr lang="en-US"/>
              <a:pPr/>
              <a:t>‹#›</a:t>
            </a:fld>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a:t>
            </a:r>
            <a:endParaRPr lang="en-US"/>
          </a:p>
        </p:txBody>
      </p:sp>
      <p:sp>
        <p:nvSpPr>
          <p:cNvPr id="5" name="Slide Number Placeholder 4"/>
          <p:cNvSpPr>
            <a:spLocks noGrp="1"/>
          </p:cNvSpPr>
          <p:nvPr>
            <p:ph type="sldNum" sz="quarter" idx="11"/>
          </p:nvPr>
        </p:nvSpPr>
        <p:spPr/>
        <p:txBody>
          <a:bodyPr/>
          <a:lstStyle>
            <a:lvl1pPr>
              <a:defRPr/>
            </a:lvl1pPr>
          </a:lstStyle>
          <a:p>
            <a:fld id="{9754DC6C-444E-4813-8F5F-28294349983C}" type="slidenum">
              <a:rPr lang="en-US"/>
              <a:pPr/>
              <a:t>‹#›</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a:t>
            </a:r>
            <a:endParaRPr lang="en-US"/>
          </a:p>
        </p:txBody>
      </p:sp>
      <p:sp>
        <p:nvSpPr>
          <p:cNvPr id="5" name="Slide Number Placeholder 4"/>
          <p:cNvSpPr>
            <a:spLocks noGrp="1"/>
          </p:cNvSpPr>
          <p:nvPr>
            <p:ph type="sldNum" sz="quarter" idx="11"/>
          </p:nvPr>
        </p:nvSpPr>
        <p:spPr/>
        <p:txBody>
          <a:bodyPr/>
          <a:lstStyle>
            <a:lvl1pPr>
              <a:defRPr/>
            </a:lvl1pPr>
          </a:lstStyle>
          <a:p>
            <a:fld id="{4C4E6546-BC8A-4BC0-854A-4BBAB92E4FC6}" type="slidenum">
              <a:rPr lang="en-US"/>
              <a:pPr/>
              <a:t>‹#›</a:t>
            </a:fld>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a:t>
            </a:r>
            <a:endParaRPr lang="en-US"/>
          </a:p>
        </p:txBody>
      </p:sp>
      <p:sp>
        <p:nvSpPr>
          <p:cNvPr id="6" name="Slide Number Placeholder 5"/>
          <p:cNvSpPr>
            <a:spLocks noGrp="1"/>
          </p:cNvSpPr>
          <p:nvPr>
            <p:ph type="sldNum" sz="quarter" idx="11"/>
          </p:nvPr>
        </p:nvSpPr>
        <p:spPr/>
        <p:txBody>
          <a:bodyPr/>
          <a:lstStyle>
            <a:lvl1pPr>
              <a:defRPr/>
            </a:lvl1pPr>
          </a:lstStyle>
          <a:p>
            <a:fld id="{EE150765-F34E-49E7-9D32-D87352DF238F}" type="slidenum">
              <a:rPr lang="en-US"/>
              <a:pPr/>
              <a:t>‹#›</a:t>
            </a:fld>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a:t>
            </a:r>
            <a:endParaRPr lang="en-US"/>
          </a:p>
        </p:txBody>
      </p:sp>
      <p:sp>
        <p:nvSpPr>
          <p:cNvPr id="8" name="Slide Number Placeholder 7"/>
          <p:cNvSpPr>
            <a:spLocks noGrp="1"/>
          </p:cNvSpPr>
          <p:nvPr>
            <p:ph type="sldNum" sz="quarter" idx="11"/>
          </p:nvPr>
        </p:nvSpPr>
        <p:spPr/>
        <p:txBody>
          <a:bodyPr/>
          <a:lstStyle>
            <a:lvl1pPr>
              <a:defRPr/>
            </a:lvl1pPr>
          </a:lstStyle>
          <a:p>
            <a:fld id="{C3F35A52-9DCB-4192-9DC3-08B46DE69519}" type="slidenum">
              <a:rPr lang="en-US"/>
              <a:pPr/>
              <a:t>‹#›</a:t>
            </a:fld>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a:t>
            </a:r>
            <a:endParaRPr lang="en-US"/>
          </a:p>
        </p:txBody>
      </p:sp>
      <p:sp>
        <p:nvSpPr>
          <p:cNvPr id="4" name="Slide Number Placeholder 3"/>
          <p:cNvSpPr>
            <a:spLocks noGrp="1"/>
          </p:cNvSpPr>
          <p:nvPr>
            <p:ph type="sldNum" sz="quarter" idx="11"/>
          </p:nvPr>
        </p:nvSpPr>
        <p:spPr/>
        <p:txBody>
          <a:bodyPr/>
          <a:lstStyle>
            <a:lvl1pPr>
              <a:defRPr/>
            </a:lvl1pPr>
          </a:lstStyle>
          <a:p>
            <a:fld id="{FD12EDC3-4246-432C-91B5-CD11307555C1}" type="slidenum">
              <a:rPr lang="en-US"/>
              <a:pPr/>
              <a:t>‹#›</a:t>
            </a:fld>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a:t>
            </a:r>
            <a:endParaRPr lang="en-US"/>
          </a:p>
        </p:txBody>
      </p:sp>
      <p:sp>
        <p:nvSpPr>
          <p:cNvPr id="3" name="Slide Number Placeholder 2"/>
          <p:cNvSpPr>
            <a:spLocks noGrp="1"/>
          </p:cNvSpPr>
          <p:nvPr>
            <p:ph type="sldNum" sz="quarter" idx="11"/>
          </p:nvPr>
        </p:nvSpPr>
        <p:spPr/>
        <p:txBody>
          <a:bodyPr/>
          <a:lstStyle>
            <a:lvl1pPr>
              <a:defRPr/>
            </a:lvl1pPr>
          </a:lstStyle>
          <a:p>
            <a:fld id="{B24E8D85-2104-4110-917E-B2453BE96F95}" type="slidenum">
              <a:rPr lang="en-US"/>
              <a:pPr/>
              <a:t>‹#›</a:t>
            </a:fld>
            <a:endParaRPr lang="en-US"/>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t>
            </a:r>
            <a:endParaRPr lang="en-US"/>
          </a:p>
        </p:txBody>
      </p:sp>
      <p:sp>
        <p:nvSpPr>
          <p:cNvPr id="6" name="Slide Number Placeholder 5"/>
          <p:cNvSpPr>
            <a:spLocks noGrp="1"/>
          </p:cNvSpPr>
          <p:nvPr>
            <p:ph type="sldNum" sz="quarter" idx="11"/>
          </p:nvPr>
        </p:nvSpPr>
        <p:spPr/>
        <p:txBody>
          <a:bodyPr/>
          <a:lstStyle>
            <a:lvl1pPr>
              <a:defRPr/>
            </a:lvl1pPr>
          </a:lstStyle>
          <a:p>
            <a:fld id="{8E18EF13-32DE-4E10-B442-420C6C160944}"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7B00A0C2-B3BE-4A26-ACC3-C24471478192}"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E36EEF76-C009-4781-A220-0B4469A51A73}"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t>
            </a:r>
            <a:endParaRPr lang="en-US"/>
          </a:p>
        </p:txBody>
      </p:sp>
      <p:sp>
        <p:nvSpPr>
          <p:cNvPr id="6" name="Slide Number Placeholder 5"/>
          <p:cNvSpPr>
            <a:spLocks noGrp="1"/>
          </p:cNvSpPr>
          <p:nvPr>
            <p:ph type="sldNum" sz="quarter" idx="11"/>
          </p:nvPr>
        </p:nvSpPr>
        <p:spPr/>
        <p:txBody>
          <a:bodyPr/>
          <a:lstStyle>
            <a:lvl1pPr>
              <a:defRPr/>
            </a:lvl1pPr>
          </a:lstStyle>
          <a:p>
            <a:fld id="{6306E42B-97F7-47F0-80B6-3133BA0AF5E9}" type="slidenum">
              <a:rPr lang="en-US"/>
              <a:pPr/>
              <a:t>‹#›</a:t>
            </a:fld>
            <a:endParaRPr lang="en-US"/>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a:t>
            </a:r>
            <a:endParaRPr lang="en-US"/>
          </a:p>
        </p:txBody>
      </p:sp>
      <p:sp>
        <p:nvSpPr>
          <p:cNvPr id="5" name="Slide Number Placeholder 4"/>
          <p:cNvSpPr>
            <a:spLocks noGrp="1"/>
          </p:cNvSpPr>
          <p:nvPr>
            <p:ph type="sldNum" sz="quarter" idx="11"/>
          </p:nvPr>
        </p:nvSpPr>
        <p:spPr/>
        <p:txBody>
          <a:bodyPr/>
          <a:lstStyle>
            <a:lvl1pPr>
              <a:defRPr/>
            </a:lvl1pPr>
          </a:lstStyle>
          <a:p>
            <a:fld id="{102533C0-51AA-4967-A068-B95A1B9410DD}" type="slidenum">
              <a:rPr lang="en-US"/>
              <a:pPr/>
              <a:t>‹#›</a:t>
            </a:fld>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a:t>
            </a:r>
            <a:endParaRPr lang="en-US"/>
          </a:p>
        </p:txBody>
      </p:sp>
      <p:sp>
        <p:nvSpPr>
          <p:cNvPr id="5" name="Slide Number Placeholder 4"/>
          <p:cNvSpPr>
            <a:spLocks noGrp="1"/>
          </p:cNvSpPr>
          <p:nvPr>
            <p:ph type="sldNum" sz="quarter" idx="11"/>
          </p:nvPr>
        </p:nvSpPr>
        <p:spPr/>
        <p:txBody>
          <a:bodyPr/>
          <a:lstStyle>
            <a:lvl1pPr>
              <a:defRPr/>
            </a:lvl1pPr>
          </a:lstStyle>
          <a:p>
            <a:fld id="{23150AF2-D7E8-490B-9872-4D491D24F90C}" type="slidenum">
              <a:rPr lang="en-US"/>
              <a:pPr/>
              <a:t>‹#›</a:t>
            </a:fld>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eaLnBrk="0" fontAlgn="base" hangingPunct="0">
              <a:spcBef>
                <a:spcPct val="0"/>
              </a:spcBef>
              <a:spcAft>
                <a:spcPct val="0"/>
              </a:spcAft>
            </a:pPr>
            <a:fld id="{1B8FA092-1023-46A1-95B1-2123CEF79DAE}"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98D6A022-5470-4290-ADF8-2ECF89BD140B}"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eaLnBrk="0" fontAlgn="base" hangingPunct="0">
              <a:spcBef>
                <a:spcPct val="0"/>
              </a:spcBef>
              <a:spcAft>
                <a:spcPct val="0"/>
              </a:spcAft>
            </a:pPr>
            <a:fld id="{7B00A0C2-B3BE-4A26-ACC3-C24471478192}"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E36EEF76-C009-4781-A220-0B4469A51A73}"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eaLnBrk="0" fontAlgn="base" hangingPunct="0">
              <a:spcBef>
                <a:spcPct val="0"/>
              </a:spcBef>
              <a:spcAft>
                <a:spcPct val="0"/>
              </a:spcAft>
            </a:pPr>
            <a:fld id="{A6B2A945-A775-4DD0-9B67-0E86AC081666}"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8D316107-A24D-416B-9BC0-1EF72142A449}"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eaLnBrk="0" fontAlgn="base" hangingPunct="0">
              <a:spcBef>
                <a:spcPct val="0"/>
              </a:spcBef>
              <a:spcAft>
                <a:spcPct val="0"/>
              </a:spcAft>
            </a:pPr>
            <a:fld id="{E85D57B3-9E91-447E-BD72-8F26E0D0DB1D}"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6D67E98D-7DF3-4133-AC56-56C430147527}"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8" name="Footer Placeholder 7"/>
          <p:cNvSpPr>
            <a:spLocks noGrp="1"/>
          </p:cNvSpPr>
          <p:nvPr>
            <p:ph type="ftr" sz="quarter" idx="11"/>
          </p:nvPr>
        </p:nvSpPr>
        <p:spPr/>
        <p:txBody>
          <a:bodyPr/>
          <a:lstStyle>
            <a:lvl1pPr>
              <a:defRPr/>
            </a:lvl1pPr>
          </a:lstStyle>
          <a:p>
            <a:pPr algn="ctr" rtl="0" eaLnBrk="0" fontAlgn="base" hangingPunct="0">
              <a:spcBef>
                <a:spcPct val="0"/>
              </a:spcBef>
              <a:spcAft>
                <a:spcPct val="0"/>
              </a:spcAft>
            </a:pPr>
            <a:fld id="{CE487E7A-01AE-4775-BCB7-CA7EE13E1D5C}"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lvl1pPr>
              <a:defRPr/>
            </a:lvl1pPr>
          </a:lstStyle>
          <a:p>
            <a:pPr algn="r" rtl="0" fontAlgn="base">
              <a:spcBef>
                <a:spcPct val="0"/>
              </a:spcBef>
              <a:spcAft>
                <a:spcPct val="0"/>
              </a:spcAft>
            </a:pPr>
            <a:fld id="{5C08CD85-48E1-493D-A7E6-A572F83A0243}"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4" name="Footer Placeholder 3"/>
          <p:cNvSpPr>
            <a:spLocks noGrp="1"/>
          </p:cNvSpPr>
          <p:nvPr>
            <p:ph type="ftr" sz="quarter" idx="11"/>
          </p:nvPr>
        </p:nvSpPr>
        <p:spPr/>
        <p:txBody>
          <a:bodyPr/>
          <a:lstStyle>
            <a:lvl1pPr>
              <a:defRPr/>
            </a:lvl1pPr>
          </a:lstStyle>
          <a:p>
            <a:pPr algn="ctr" rtl="0" eaLnBrk="0" fontAlgn="base" hangingPunct="0">
              <a:spcBef>
                <a:spcPct val="0"/>
              </a:spcBef>
              <a:spcAft>
                <a:spcPct val="0"/>
              </a:spcAft>
            </a:pPr>
            <a:fld id="{9AF6401A-5FF4-40FF-A061-4B6F9B6F8FFC}"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5" name="Slide Number Placeholder 4"/>
          <p:cNvSpPr>
            <a:spLocks noGrp="1"/>
          </p:cNvSpPr>
          <p:nvPr>
            <p:ph type="sldNum" sz="quarter" idx="12"/>
          </p:nvPr>
        </p:nvSpPr>
        <p:spPr/>
        <p:txBody>
          <a:bodyPr/>
          <a:lstStyle>
            <a:lvl1pPr>
              <a:defRPr/>
            </a:lvl1pPr>
          </a:lstStyle>
          <a:p>
            <a:pPr algn="r" rtl="0" fontAlgn="base">
              <a:spcBef>
                <a:spcPct val="0"/>
              </a:spcBef>
              <a:spcAft>
                <a:spcPct val="0"/>
              </a:spcAft>
            </a:pPr>
            <a:fld id="{028F283C-29D7-4B68-BD30-16714492C79A}"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3" name="Footer Placeholder 2"/>
          <p:cNvSpPr>
            <a:spLocks noGrp="1"/>
          </p:cNvSpPr>
          <p:nvPr>
            <p:ph type="ftr" sz="quarter" idx="11"/>
          </p:nvPr>
        </p:nvSpPr>
        <p:spPr/>
        <p:txBody>
          <a:bodyPr/>
          <a:lstStyle>
            <a:lvl1pPr>
              <a:defRPr/>
            </a:lvl1pPr>
          </a:lstStyle>
          <a:p>
            <a:pPr algn="ctr" rtl="0" eaLnBrk="0" fontAlgn="base" hangingPunct="0">
              <a:spcBef>
                <a:spcPct val="0"/>
              </a:spcBef>
              <a:spcAft>
                <a:spcPct val="0"/>
              </a:spcAft>
            </a:pPr>
            <a:fld id="{A895D440-5E0C-4A45-AC7C-4D10835495E7}"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4" name="Slide Number Placeholder 3"/>
          <p:cNvSpPr>
            <a:spLocks noGrp="1"/>
          </p:cNvSpPr>
          <p:nvPr>
            <p:ph type="sldNum" sz="quarter" idx="12"/>
          </p:nvPr>
        </p:nvSpPr>
        <p:spPr/>
        <p:txBody>
          <a:bodyPr/>
          <a:lstStyle>
            <a:lvl1pPr>
              <a:defRPr/>
            </a:lvl1pPr>
          </a:lstStyle>
          <a:p>
            <a:pPr algn="r" rtl="0" fontAlgn="base">
              <a:spcBef>
                <a:spcPct val="0"/>
              </a:spcBef>
              <a:spcAft>
                <a:spcPct val="0"/>
              </a:spcAft>
            </a:pPr>
            <a:fld id="{6F04A1CC-F82B-4DF9-864F-6D7927EF3160}"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A6B2A945-A775-4DD0-9B67-0E86AC081666}"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8D316107-A24D-416B-9BC0-1EF72142A449}"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eaLnBrk="0" fontAlgn="base" hangingPunct="0">
              <a:spcBef>
                <a:spcPct val="0"/>
              </a:spcBef>
              <a:spcAft>
                <a:spcPct val="0"/>
              </a:spcAft>
            </a:pPr>
            <a:fld id="{2AE5C4A2-C1FB-470A-BA6C-70BECCABB796}"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40774BE6-5B67-4D2E-96EF-FBAD3307EC75}"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eaLnBrk="0" fontAlgn="base" hangingPunct="0">
              <a:spcBef>
                <a:spcPct val="0"/>
              </a:spcBef>
              <a:spcAft>
                <a:spcPct val="0"/>
              </a:spcAft>
            </a:pPr>
            <a:fld id="{F054189F-87A7-4F3F-9FAD-1C3329C9D68C}"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BF43757F-ED0C-4CD5-A2D2-CAD171398F27}"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eaLnBrk="0" fontAlgn="base" hangingPunct="0">
              <a:spcBef>
                <a:spcPct val="0"/>
              </a:spcBef>
              <a:spcAft>
                <a:spcPct val="0"/>
              </a:spcAft>
            </a:pPr>
            <a:fld id="{ACB78814-F098-4651-9675-BBF6F3D27E48}"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F8C0B684-1CB2-4B91-8B54-05BF4DA07E08}"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eaLnBrk="0" fontAlgn="base" hangingPunct="0">
              <a:spcBef>
                <a:spcPct val="0"/>
              </a:spcBef>
              <a:spcAft>
                <a:spcPct val="0"/>
              </a:spcAft>
            </a:pPr>
            <a:endParaRPr lang="en-US" sz="1400" kern="1200">
              <a:solidFill>
                <a:srgbClr val="000000"/>
              </a:solidFill>
              <a:latin typeface="Times New Roman" pitchFamily="18"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eaLnBrk="0" fontAlgn="base" hangingPunct="0">
              <a:spcBef>
                <a:spcPct val="0"/>
              </a:spcBef>
              <a:spcAft>
                <a:spcPct val="0"/>
              </a:spcAft>
            </a:pPr>
            <a:fld id="{BA47B1BF-A20F-49FB-92DA-96E5F639C043}" type="slidenum">
              <a:rPr lang="en-US" sz="1400" kern="1200">
                <a:solidFill>
                  <a:srgbClr val="000000"/>
                </a:solidFill>
                <a:latin typeface="Times New Roman" pitchFamily="18" charset="0"/>
                <a:ea typeface="+mn-ea"/>
                <a:cs typeface="+mn-cs"/>
              </a:rPr>
              <a:pPr algn="ctr" rtl="0" eaLnBrk="0" fontAlgn="base" hangingPunct="0">
                <a:spcBef>
                  <a:spcPct val="0"/>
                </a:spcBef>
                <a:spcAft>
                  <a:spcPct val="0"/>
                </a:spcAft>
              </a:pPr>
              <a:t>‹#›</a:t>
            </a:fld>
            <a:endParaRPr lang="en-US" sz="1400" kern="1200">
              <a:solidFill>
                <a:srgbClr val="000000"/>
              </a:solidFill>
              <a:latin typeface="Times New Roman" pitchFamily="18"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09C760D3-CC14-4647-9336-84CE45216914}" type="slidenum">
              <a:rPr lang="en-US" sz="1400" kern="1200">
                <a:solidFill>
                  <a:srgbClr val="000000"/>
                </a:solidFill>
                <a:latin typeface="Arial" charset="0"/>
                <a:ea typeface="+mn-ea"/>
                <a:cs typeface="+mn-cs"/>
              </a:rPr>
              <a:pPr algn="r" rtl="0" fontAlgn="base">
                <a:spcBef>
                  <a:spcPct val="0"/>
                </a:spcBef>
                <a:spcAft>
                  <a:spcPct val="0"/>
                </a:spcAft>
              </a:pPr>
              <a:t>‹#›</a:t>
            </a:fld>
            <a:endParaRPr lang="en-US" sz="1400" kern="1200">
              <a:solidFill>
                <a:srgbClr val="000000"/>
              </a:solidFill>
              <a:latin typeface="Arial" charset="0"/>
              <a:ea typeface="+mn-ea"/>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9B86A4A-6495-40ED-A37B-F217673C41A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214835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9FDCB3D-215A-464E-8E9D-62E0077FF3C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54018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B71F29B-8816-4E24-8526-35FE8299333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234241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F4904D9-9350-4B47-84ED-F974E07132D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552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A2EA849-A6D5-4A86-B0AF-F3F4E35559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548119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2BF85C7-4A49-4AA3-BC7C-4FB7F33040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175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E85D57B3-9E91-447E-BD72-8F26E0D0DB1D}"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6D67E98D-7DF3-4133-AC56-56C430147527}"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7E9F522-FD4D-461A-870A-A812669BE8F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865628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AD47819-9CEF-449F-B432-C7DB3F7473D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666302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2EBDE11-9616-49C8-9D15-65518BC64F0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706886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B1FEE49-3F22-40D1-A55A-F7457C1808C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039771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609600"/>
            <a:ext cx="19621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609600"/>
            <a:ext cx="57340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F7C121B-FCFA-4143-95CE-96B5CB27F28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1832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fld id="{CE487E7A-01AE-4775-BCB7-CA7EE13E1D5C}" type="slidenum">
              <a:rPr lang="en-US"/>
              <a:pPr/>
              <a:t>‹#›</a:t>
            </a:fld>
            <a:endParaRPr lang="en-US"/>
          </a:p>
        </p:txBody>
      </p:sp>
      <p:sp>
        <p:nvSpPr>
          <p:cNvPr id="9" name="Slide Number Placeholder 8"/>
          <p:cNvSpPr>
            <a:spLocks noGrp="1"/>
          </p:cNvSpPr>
          <p:nvPr>
            <p:ph type="sldNum" sz="quarter" idx="12"/>
          </p:nvPr>
        </p:nvSpPr>
        <p:spPr/>
        <p:txBody>
          <a:bodyPr/>
          <a:lstStyle>
            <a:lvl1pPr>
              <a:defRPr/>
            </a:lvl1pPr>
          </a:lstStyle>
          <a:p>
            <a:fld id="{5C08CD85-48E1-493D-A7E6-A572F83A024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9AF6401A-5FF4-40FF-A061-4B6F9B6F8FFC}"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028F283C-29D7-4B68-BD30-16714492C7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fld id="{A895D440-5E0C-4A45-AC7C-4D10835495E7}" type="slidenum">
              <a:rPr lang="en-US"/>
              <a:pPr/>
              <a:t>‹#›</a:t>
            </a:fld>
            <a:endParaRPr lang="en-US"/>
          </a:p>
        </p:txBody>
      </p:sp>
      <p:sp>
        <p:nvSpPr>
          <p:cNvPr id="4" name="Slide Number Placeholder 3"/>
          <p:cNvSpPr>
            <a:spLocks noGrp="1"/>
          </p:cNvSpPr>
          <p:nvPr>
            <p:ph type="sldNum" sz="quarter" idx="12"/>
          </p:nvPr>
        </p:nvSpPr>
        <p:spPr/>
        <p:txBody>
          <a:bodyPr/>
          <a:lstStyle>
            <a:lvl1pPr>
              <a:defRPr/>
            </a:lvl1pPr>
          </a:lstStyle>
          <a:p>
            <a:fld id="{6F04A1CC-F82B-4DF9-864F-6D7927EF316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2AE5C4A2-C1FB-470A-BA6C-70BECCABB796}"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40774BE6-5B67-4D2E-96EF-FBAD3307EC7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F054189F-87A7-4F3F-9FAD-1C3329C9D68C}"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BF43757F-ED0C-4CD5-A2D2-CAD171398F2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JP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1.JPG"/><Relationship Id="rId14" Type="http://schemas.openxmlformats.org/officeDocument/2006/relationships/image" Target="../media/image2.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a:solidFill>
                  <a:schemeClr val="tx1"/>
                </a:solidFill>
              </a:defRPr>
            </a:lvl1pPr>
          </a:lstStyle>
          <a:p>
            <a:fld id="{749CCF23-D843-44CF-BF35-DA103F3DB699}" type="slidenum">
              <a:rPr lang="en-US"/>
              <a:pPr/>
              <a:t>‹#›</a:t>
            </a:fld>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1" hangingPunct="1">
              <a:defRPr sz="1400">
                <a:solidFill>
                  <a:schemeClr val="tx1"/>
                </a:solidFill>
                <a:latin typeface="Arial" charset="0"/>
              </a:defRPr>
            </a:lvl1pPr>
          </a:lstStyle>
          <a:p>
            <a:fld id="{25B68C30-29C1-4727-9928-954F6F7974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WP TypographicSymbols" pitchFamily="2" charset="0"/>
        </a:defRPr>
      </a:lvl2pPr>
      <a:lvl3pPr algn="ctr" rtl="0" eaLnBrk="0" fontAlgn="base" hangingPunct="0">
        <a:spcBef>
          <a:spcPct val="0"/>
        </a:spcBef>
        <a:spcAft>
          <a:spcPct val="0"/>
        </a:spcAft>
        <a:defRPr sz="4400">
          <a:solidFill>
            <a:schemeClr val="tx2"/>
          </a:solidFill>
          <a:latin typeface="WP TypographicSymbols" pitchFamily="2" charset="0"/>
        </a:defRPr>
      </a:lvl3pPr>
      <a:lvl4pPr algn="ctr" rtl="0" eaLnBrk="0" fontAlgn="base" hangingPunct="0">
        <a:spcBef>
          <a:spcPct val="0"/>
        </a:spcBef>
        <a:spcAft>
          <a:spcPct val="0"/>
        </a:spcAft>
        <a:defRPr sz="4400">
          <a:solidFill>
            <a:schemeClr val="tx2"/>
          </a:solidFill>
          <a:latin typeface="WP TypographicSymbols" pitchFamily="2" charset="0"/>
        </a:defRPr>
      </a:lvl4pPr>
      <a:lvl5pPr algn="ctr" rtl="0" eaLnBrk="0" fontAlgn="base" hangingPunct="0">
        <a:spcBef>
          <a:spcPct val="0"/>
        </a:spcBef>
        <a:spcAft>
          <a:spcPct val="0"/>
        </a:spcAft>
        <a:defRPr sz="4400">
          <a:solidFill>
            <a:schemeClr val="tx2"/>
          </a:solidFill>
          <a:latin typeface="WP TypographicSymbols" pitchFamily="2" charset="0"/>
        </a:defRPr>
      </a:lvl5pPr>
      <a:lvl6pPr marL="457200" algn="ctr" rtl="0" eaLnBrk="0" fontAlgn="base" hangingPunct="0">
        <a:spcBef>
          <a:spcPct val="0"/>
        </a:spcBef>
        <a:spcAft>
          <a:spcPct val="0"/>
        </a:spcAft>
        <a:defRPr sz="4400">
          <a:solidFill>
            <a:schemeClr val="tx2"/>
          </a:solidFill>
          <a:latin typeface="WP TypographicSymbols" pitchFamily="2" charset="0"/>
        </a:defRPr>
      </a:lvl6pPr>
      <a:lvl7pPr marL="914400" algn="ctr" rtl="0" eaLnBrk="0" fontAlgn="base" hangingPunct="0">
        <a:spcBef>
          <a:spcPct val="0"/>
        </a:spcBef>
        <a:spcAft>
          <a:spcPct val="0"/>
        </a:spcAft>
        <a:defRPr sz="4400">
          <a:solidFill>
            <a:schemeClr val="tx2"/>
          </a:solidFill>
          <a:latin typeface="WP TypographicSymbols" pitchFamily="2" charset="0"/>
        </a:defRPr>
      </a:lvl7pPr>
      <a:lvl8pPr marL="1371600" algn="ctr" rtl="0" eaLnBrk="0" fontAlgn="base" hangingPunct="0">
        <a:spcBef>
          <a:spcPct val="0"/>
        </a:spcBef>
        <a:spcAft>
          <a:spcPct val="0"/>
        </a:spcAft>
        <a:defRPr sz="4400">
          <a:solidFill>
            <a:schemeClr val="tx2"/>
          </a:solidFill>
          <a:latin typeface="WP TypographicSymbols" pitchFamily="2" charset="0"/>
        </a:defRPr>
      </a:lvl8pPr>
      <a:lvl9pPr marL="1828800" algn="ctr" rtl="0" eaLnBrk="0" fontAlgn="base" hangingPunct="0">
        <a:spcBef>
          <a:spcPct val="0"/>
        </a:spcBef>
        <a:spcAft>
          <a:spcPct val="0"/>
        </a:spcAft>
        <a:defRPr sz="4400">
          <a:solidFill>
            <a:schemeClr val="tx2"/>
          </a:solidFill>
          <a:latin typeface="WP TypographicSymbols"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0"/>
            <a:ext cx="9144000" cy="6858000"/>
          </a:xfrm>
          <a:prstGeom prst="rect">
            <a:avLst/>
          </a:prstGeom>
          <a:gradFill rotWithShape="0">
            <a:gsLst>
              <a:gs pos="0">
                <a:srgbClr val="000000"/>
              </a:gs>
              <a:gs pos="100000">
                <a:srgbClr val="0000FF"/>
              </a:gs>
            </a:gsLst>
            <a:lin ang="5400000" scaled="1"/>
          </a:gradFill>
          <a:ln w="9525">
            <a:noFill/>
            <a:miter lim="800000"/>
            <a:headEnd/>
            <a:tailEnd/>
          </a:ln>
        </p:spPr>
        <p:txBody>
          <a:bodyPr/>
          <a:lstStyle/>
          <a:p>
            <a:endParaRPr lang="en-US"/>
          </a:p>
        </p:txBody>
      </p:sp>
      <p:sp>
        <p:nvSpPr>
          <p:cNvPr id="52227" name="Rectangle 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r>
              <a:rPr lang="en-US" smtClean="0"/>
              <a:t>‹#›</a:t>
            </a:r>
            <a:endParaRPr lang="en-US"/>
          </a:p>
        </p:txBody>
      </p:sp>
      <p:sp>
        <p:nvSpPr>
          <p:cNvPr id="52228" name="Rectangle 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fld id="{4D710300-7050-4175-B356-40695462E42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xmlns:p14="http://schemas.microsoft.com/office/powerpoint/2010/mai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342900" indent="-342900" algn="l" rtl="0" fontAlgn="base">
        <a:spcBef>
          <a:spcPct val="20000"/>
        </a:spcBef>
        <a:spcAft>
          <a:spcPct val="0"/>
        </a:spcAft>
        <a:buChar char="•"/>
        <a:defRPr sz="3200">
          <a:solidFill>
            <a:schemeClr val="tx1"/>
          </a:solidFill>
          <a:latin typeface="+mn-lt"/>
        </a:defRPr>
      </a:lvl2pPr>
      <a:lvl3pPr marL="342900" indent="-342900" algn="l" rtl="0" fontAlgn="base">
        <a:spcBef>
          <a:spcPct val="20000"/>
        </a:spcBef>
        <a:spcAft>
          <a:spcPct val="0"/>
        </a:spcAft>
        <a:buChar char="•"/>
        <a:defRPr sz="3200">
          <a:solidFill>
            <a:schemeClr val="tx1"/>
          </a:solidFill>
          <a:latin typeface="+mn-lt"/>
        </a:defRPr>
      </a:lvl3pPr>
      <a:lvl4pPr marL="342900" indent="-342900" algn="l" rtl="0" fontAlgn="base">
        <a:spcBef>
          <a:spcPct val="20000"/>
        </a:spcBef>
        <a:spcAft>
          <a:spcPct val="0"/>
        </a:spcAft>
        <a:buChar char="•"/>
        <a:defRPr sz="3200">
          <a:solidFill>
            <a:schemeClr val="tx1"/>
          </a:solidFill>
          <a:latin typeface="+mn-lt"/>
        </a:defRPr>
      </a:lvl4pPr>
      <a:lvl5pPr marL="342900" indent="-342900" algn="l" rtl="0" fontAlgn="base">
        <a:spcBef>
          <a:spcPct val="20000"/>
        </a:spcBef>
        <a:spcAft>
          <a:spcPct val="0"/>
        </a:spcAft>
        <a:buChar char="•"/>
        <a:defRPr sz="3200">
          <a:solidFill>
            <a:schemeClr val="tx1"/>
          </a:solidFill>
          <a:latin typeface="+mn-lt"/>
        </a:defRPr>
      </a:lvl5pPr>
      <a:lvl6pPr marL="800100" indent="-342900" algn="l" rtl="0" fontAlgn="base">
        <a:spcBef>
          <a:spcPct val="20000"/>
        </a:spcBef>
        <a:spcAft>
          <a:spcPct val="0"/>
        </a:spcAft>
        <a:buChar char="•"/>
        <a:defRPr sz="3200">
          <a:solidFill>
            <a:schemeClr val="tx1"/>
          </a:solidFill>
          <a:latin typeface="+mn-lt"/>
        </a:defRPr>
      </a:lvl6pPr>
      <a:lvl7pPr marL="1257300" indent="-342900" algn="l" rtl="0" fontAlgn="base">
        <a:spcBef>
          <a:spcPct val="20000"/>
        </a:spcBef>
        <a:spcAft>
          <a:spcPct val="0"/>
        </a:spcAft>
        <a:buChar char="•"/>
        <a:defRPr sz="3200">
          <a:solidFill>
            <a:schemeClr val="tx1"/>
          </a:solidFill>
          <a:latin typeface="+mn-lt"/>
        </a:defRPr>
      </a:lvl7pPr>
      <a:lvl8pPr marL="1714500" indent="-342900" algn="l" rtl="0" fontAlgn="base">
        <a:spcBef>
          <a:spcPct val="20000"/>
        </a:spcBef>
        <a:spcAft>
          <a:spcPct val="0"/>
        </a:spcAft>
        <a:buChar char="•"/>
        <a:defRPr sz="3200">
          <a:solidFill>
            <a:schemeClr val="tx1"/>
          </a:solidFill>
          <a:latin typeface="+mn-lt"/>
        </a:defRPr>
      </a:lvl8pPr>
      <a:lvl9pPr marL="2171700" indent="-342900" algn="l" rtl="0" fontAlgn="base">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a:solidFill>
                  <a:schemeClr val="tx1"/>
                </a:solidFill>
              </a:defRPr>
            </a:lvl1pPr>
          </a:lstStyle>
          <a:p>
            <a:pPr algn="l" rtl="0" eaLnBrk="0" fontAlgn="base" hangingPunct="0">
              <a:spcBef>
                <a:spcPct val="0"/>
              </a:spcBef>
              <a:spcAft>
                <a:spcPct val="0"/>
              </a:spcAft>
            </a:pPr>
            <a:endParaRPr lang="en-US" kern="1200">
              <a:solidFill>
                <a:srgbClr val="000000"/>
              </a:solidFill>
              <a:latin typeface="Times New Roman" pitchFamily="18"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a:solidFill>
                  <a:schemeClr val="tx1"/>
                </a:solidFill>
              </a:defRPr>
            </a:lvl1pPr>
          </a:lstStyle>
          <a:p>
            <a:pPr rtl="0" eaLnBrk="0" fontAlgn="base" hangingPunct="0">
              <a:spcBef>
                <a:spcPct val="0"/>
              </a:spcBef>
              <a:spcAft>
                <a:spcPct val="0"/>
              </a:spcAft>
            </a:pPr>
            <a:fld id="{749CCF23-D843-44CF-BF35-DA103F3DB699}" type="slidenum">
              <a:rPr lang="en-US" kern="1200">
                <a:solidFill>
                  <a:srgbClr val="000000"/>
                </a:solidFill>
                <a:latin typeface="Times New Roman" pitchFamily="18" charset="0"/>
                <a:ea typeface="+mn-ea"/>
                <a:cs typeface="+mn-cs"/>
              </a:rPr>
              <a:pPr rtl="0" eaLnBrk="0" fontAlgn="base" hangingPunct="0">
                <a:spcBef>
                  <a:spcPct val="0"/>
                </a:spcBef>
                <a:spcAft>
                  <a:spcPct val="0"/>
                </a:spcAft>
              </a:pPr>
              <a:t>‹#›</a:t>
            </a:fld>
            <a:endParaRPr lang="en-US" kern="1200">
              <a:solidFill>
                <a:srgbClr val="000000"/>
              </a:solidFill>
              <a:latin typeface="Times New Roman" pitchFamily="18"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1" hangingPunct="1">
              <a:defRPr sz="1400">
                <a:solidFill>
                  <a:schemeClr val="tx1"/>
                </a:solidFill>
                <a:latin typeface="Arial" charset="0"/>
              </a:defRPr>
            </a:lvl1pPr>
          </a:lstStyle>
          <a:p>
            <a:pPr rtl="0" fontAlgn="base">
              <a:spcBef>
                <a:spcPct val="0"/>
              </a:spcBef>
              <a:spcAft>
                <a:spcPct val="0"/>
              </a:spcAft>
            </a:pPr>
            <a:fld id="{25B68C30-29C1-4727-9928-954F6F7974D3}" type="slidenum">
              <a:rPr lang="en-US" kern="1200">
                <a:solidFill>
                  <a:srgbClr val="000000"/>
                </a:solidFill>
                <a:ea typeface="+mn-ea"/>
                <a:cs typeface="+mn-cs"/>
              </a:rPr>
              <a:pPr rtl="0" fontAlgn="base">
                <a:spcBef>
                  <a:spcPct val="0"/>
                </a:spcBef>
                <a:spcAft>
                  <a:spcPct val="0"/>
                </a:spcAft>
              </a:pPr>
              <a:t>‹#›</a:t>
            </a:fld>
            <a:endParaRPr lang="en-US" kern="1200">
              <a:solidFill>
                <a:srgbClr val="000000"/>
              </a:solidFill>
              <a:ea typeface="+mn-ea"/>
              <a:cs typeface="+mn-cs"/>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WP TypographicSymbols" pitchFamily="2" charset="0"/>
        </a:defRPr>
      </a:lvl2pPr>
      <a:lvl3pPr algn="ctr" rtl="0" eaLnBrk="0" fontAlgn="base" hangingPunct="0">
        <a:spcBef>
          <a:spcPct val="0"/>
        </a:spcBef>
        <a:spcAft>
          <a:spcPct val="0"/>
        </a:spcAft>
        <a:defRPr sz="4400">
          <a:solidFill>
            <a:schemeClr val="tx2"/>
          </a:solidFill>
          <a:latin typeface="WP TypographicSymbols" pitchFamily="2" charset="0"/>
        </a:defRPr>
      </a:lvl3pPr>
      <a:lvl4pPr algn="ctr" rtl="0" eaLnBrk="0" fontAlgn="base" hangingPunct="0">
        <a:spcBef>
          <a:spcPct val="0"/>
        </a:spcBef>
        <a:spcAft>
          <a:spcPct val="0"/>
        </a:spcAft>
        <a:defRPr sz="4400">
          <a:solidFill>
            <a:schemeClr val="tx2"/>
          </a:solidFill>
          <a:latin typeface="WP TypographicSymbols" pitchFamily="2" charset="0"/>
        </a:defRPr>
      </a:lvl4pPr>
      <a:lvl5pPr algn="ctr" rtl="0" eaLnBrk="0" fontAlgn="base" hangingPunct="0">
        <a:spcBef>
          <a:spcPct val="0"/>
        </a:spcBef>
        <a:spcAft>
          <a:spcPct val="0"/>
        </a:spcAft>
        <a:defRPr sz="4400">
          <a:solidFill>
            <a:schemeClr val="tx2"/>
          </a:solidFill>
          <a:latin typeface="WP TypographicSymbols" pitchFamily="2" charset="0"/>
        </a:defRPr>
      </a:lvl5pPr>
      <a:lvl6pPr marL="457200" algn="ctr" rtl="0" eaLnBrk="0" fontAlgn="base" hangingPunct="0">
        <a:spcBef>
          <a:spcPct val="0"/>
        </a:spcBef>
        <a:spcAft>
          <a:spcPct val="0"/>
        </a:spcAft>
        <a:defRPr sz="4400">
          <a:solidFill>
            <a:schemeClr val="tx2"/>
          </a:solidFill>
          <a:latin typeface="WP TypographicSymbols" pitchFamily="2" charset="0"/>
        </a:defRPr>
      </a:lvl6pPr>
      <a:lvl7pPr marL="914400" algn="ctr" rtl="0" eaLnBrk="0" fontAlgn="base" hangingPunct="0">
        <a:spcBef>
          <a:spcPct val="0"/>
        </a:spcBef>
        <a:spcAft>
          <a:spcPct val="0"/>
        </a:spcAft>
        <a:defRPr sz="4400">
          <a:solidFill>
            <a:schemeClr val="tx2"/>
          </a:solidFill>
          <a:latin typeface="WP TypographicSymbols" pitchFamily="2" charset="0"/>
        </a:defRPr>
      </a:lvl7pPr>
      <a:lvl8pPr marL="1371600" algn="ctr" rtl="0" eaLnBrk="0" fontAlgn="base" hangingPunct="0">
        <a:spcBef>
          <a:spcPct val="0"/>
        </a:spcBef>
        <a:spcAft>
          <a:spcPct val="0"/>
        </a:spcAft>
        <a:defRPr sz="4400">
          <a:solidFill>
            <a:schemeClr val="tx2"/>
          </a:solidFill>
          <a:latin typeface="WP TypographicSymbols" pitchFamily="2" charset="0"/>
        </a:defRPr>
      </a:lvl8pPr>
      <a:lvl9pPr marL="1828800" algn="ctr" rtl="0" eaLnBrk="0" fontAlgn="base" hangingPunct="0">
        <a:spcBef>
          <a:spcPct val="0"/>
        </a:spcBef>
        <a:spcAft>
          <a:spcPct val="0"/>
        </a:spcAft>
        <a:defRPr sz="4400">
          <a:solidFill>
            <a:schemeClr val="tx2"/>
          </a:solidFill>
          <a:latin typeface="WP TypographicSymbols"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219200" y="609600"/>
            <a:ext cx="7772400" cy="11430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1143000" y="1981200"/>
            <a:ext cx="7848600" cy="41148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eaLnBrk="1" hangingPunct="1"/>
            <a:endParaRPr lang="en-US">
              <a:solidFill>
                <a:srgbClr val="000000"/>
              </a:solidFill>
            </a:endParaRPr>
          </a:p>
        </p:txBody>
      </p:sp>
      <p:sp>
        <p:nvSpPr>
          <p:cNvPr id="1331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eaLnBrk="1" hangingPunct="1"/>
            <a:r>
              <a:rPr lang="en-US" smtClean="0">
                <a:solidFill>
                  <a:srgbClr val="000000"/>
                </a:solidFill>
              </a:rPr>
              <a:t>‹#›</a:t>
            </a:r>
            <a:endParaRPr lang="en-US">
              <a:solidFill>
                <a:srgbClr val="000000"/>
              </a:solidFill>
            </a:endParaRPr>
          </a:p>
        </p:txBody>
      </p:sp>
      <p:sp>
        <p:nvSpPr>
          <p:cNvPr id="1331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eaLnBrk="1" hangingPunct="1"/>
            <a:fld id="{AB651E98-E3FB-4501-936A-29AF007B6720}" type="slidenum">
              <a:rPr lang="en-US">
                <a:solidFill>
                  <a:srgbClr val="000000"/>
                </a:solidFill>
              </a:rPr>
              <a:pPr eaLnBrk="1" hangingPunct="1"/>
              <a:t>‹#›</a:t>
            </a:fld>
            <a:endParaRPr lang="en-US">
              <a:solidFill>
                <a:srgbClr val="000000"/>
              </a:solidFill>
            </a:endParaRPr>
          </a:p>
        </p:txBody>
      </p:sp>
      <p:pic>
        <p:nvPicPr>
          <p:cNvPr id="13319" name="Picture 7" descr="Judges gen 12 logo"/>
          <p:cNvPicPr>
            <a:picLocks noChangeAspect="1" noChangeArrowheads="1"/>
          </p:cNvPicPr>
          <p:nvPr userDrawn="1"/>
        </p:nvPicPr>
        <p:blipFill>
          <a:blip r:embed="rId14" cstate="print"/>
          <a:srcRect/>
          <a:stretch>
            <a:fillRect/>
          </a:stretch>
        </p:blipFill>
        <p:spPr bwMode="auto">
          <a:xfrm>
            <a:off x="0" y="0"/>
            <a:ext cx="1704975" cy="1971675"/>
          </a:xfrm>
          <a:prstGeom prst="rect">
            <a:avLst/>
          </a:prstGeom>
          <a:noFill/>
        </p:spPr>
      </p:pic>
    </p:spTree>
    <p:extLst>
      <p:ext uri="{BB962C8B-B14F-4D97-AF65-F5344CB8AC3E}">
        <p14:creationId xmlns:p14="http://schemas.microsoft.com/office/powerpoint/2010/main" val="38626687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4400">
          <a:solidFill>
            <a:srgbClr val="FFCC00"/>
          </a:solidFill>
          <a:latin typeface="+mj-lt"/>
          <a:ea typeface="+mj-ea"/>
          <a:cs typeface="+mj-cs"/>
        </a:defRPr>
      </a:lvl1pPr>
      <a:lvl2pPr algn="ctr" rtl="0" fontAlgn="base">
        <a:spcBef>
          <a:spcPct val="0"/>
        </a:spcBef>
        <a:spcAft>
          <a:spcPct val="0"/>
        </a:spcAft>
        <a:defRPr sz="4400">
          <a:solidFill>
            <a:srgbClr val="FFCC00"/>
          </a:solidFill>
          <a:latin typeface="Times New Roman" pitchFamily="18" charset="0"/>
        </a:defRPr>
      </a:lvl2pPr>
      <a:lvl3pPr algn="ctr" rtl="0" fontAlgn="base">
        <a:spcBef>
          <a:spcPct val="0"/>
        </a:spcBef>
        <a:spcAft>
          <a:spcPct val="0"/>
        </a:spcAft>
        <a:defRPr sz="4400">
          <a:solidFill>
            <a:srgbClr val="FFCC00"/>
          </a:solidFill>
          <a:latin typeface="Times New Roman" pitchFamily="18" charset="0"/>
        </a:defRPr>
      </a:lvl3pPr>
      <a:lvl4pPr algn="ctr" rtl="0" fontAlgn="base">
        <a:spcBef>
          <a:spcPct val="0"/>
        </a:spcBef>
        <a:spcAft>
          <a:spcPct val="0"/>
        </a:spcAft>
        <a:defRPr sz="4400">
          <a:solidFill>
            <a:srgbClr val="FFCC00"/>
          </a:solidFill>
          <a:latin typeface="Times New Roman" pitchFamily="18" charset="0"/>
        </a:defRPr>
      </a:lvl4pPr>
      <a:lvl5pPr algn="ctr" rtl="0" fontAlgn="base">
        <a:spcBef>
          <a:spcPct val="0"/>
        </a:spcBef>
        <a:spcAft>
          <a:spcPct val="0"/>
        </a:spcAft>
        <a:defRPr sz="4400">
          <a:solidFill>
            <a:srgbClr val="FFCC00"/>
          </a:solidFill>
          <a:latin typeface="Times New Roman" pitchFamily="18" charset="0"/>
        </a:defRPr>
      </a:lvl5pPr>
      <a:lvl6pPr marL="457200" algn="ctr" rtl="0" fontAlgn="base">
        <a:spcBef>
          <a:spcPct val="0"/>
        </a:spcBef>
        <a:spcAft>
          <a:spcPct val="0"/>
        </a:spcAft>
        <a:defRPr sz="4400">
          <a:solidFill>
            <a:srgbClr val="FFCC00"/>
          </a:solidFill>
          <a:latin typeface="Times New Roman" pitchFamily="18" charset="0"/>
        </a:defRPr>
      </a:lvl6pPr>
      <a:lvl7pPr marL="914400" algn="ctr" rtl="0" fontAlgn="base">
        <a:spcBef>
          <a:spcPct val="0"/>
        </a:spcBef>
        <a:spcAft>
          <a:spcPct val="0"/>
        </a:spcAft>
        <a:defRPr sz="4400">
          <a:solidFill>
            <a:srgbClr val="FFCC00"/>
          </a:solidFill>
          <a:latin typeface="Times New Roman" pitchFamily="18" charset="0"/>
        </a:defRPr>
      </a:lvl7pPr>
      <a:lvl8pPr marL="1371600" algn="ctr" rtl="0" fontAlgn="base">
        <a:spcBef>
          <a:spcPct val="0"/>
        </a:spcBef>
        <a:spcAft>
          <a:spcPct val="0"/>
        </a:spcAft>
        <a:defRPr sz="4400">
          <a:solidFill>
            <a:srgbClr val="FFCC00"/>
          </a:solidFill>
          <a:latin typeface="Times New Roman" pitchFamily="18" charset="0"/>
        </a:defRPr>
      </a:lvl8pPr>
      <a:lvl9pPr marL="1828800" algn="ctr" rtl="0" fontAlgn="base">
        <a:spcBef>
          <a:spcPct val="0"/>
        </a:spcBef>
        <a:spcAft>
          <a:spcPct val="0"/>
        </a:spcAft>
        <a:defRPr sz="4400">
          <a:solidFill>
            <a:srgbClr val="FFCC00"/>
          </a:solidFill>
          <a:latin typeface="Times New Roman" pitchFamily="18" charset="0"/>
        </a:defRPr>
      </a:lvl9pPr>
    </p:titleStyle>
    <p:bodyStyle>
      <a:lvl1pPr marL="342900" indent="-342900" algn="l" rtl="0" fontAlgn="base">
        <a:spcBef>
          <a:spcPct val="20000"/>
        </a:spcBef>
        <a:spcAft>
          <a:spcPct val="0"/>
        </a:spcAft>
        <a:defRPr sz="3200">
          <a:solidFill>
            <a:srgbClr val="FFCC00"/>
          </a:solidFill>
          <a:latin typeface="+mn-lt"/>
          <a:ea typeface="+mn-ea"/>
          <a:cs typeface="+mn-cs"/>
        </a:defRPr>
      </a:lvl1pPr>
      <a:lvl2pPr marL="742950" indent="-285750" algn="l" rtl="0" fontAlgn="base">
        <a:spcBef>
          <a:spcPct val="20000"/>
        </a:spcBef>
        <a:spcAft>
          <a:spcPct val="0"/>
        </a:spcAft>
        <a:defRPr sz="2800">
          <a:solidFill>
            <a:srgbClr val="FFCC00"/>
          </a:solidFill>
          <a:latin typeface="+mn-lt"/>
        </a:defRPr>
      </a:lvl2pPr>
      <a:lvl3pPr marL="1143000" indent="-228600" algn="l" rtl="0" fontAlgn="base">
        <a:spcBef>
          <a:spcPct val="20000"/>
        </a:spcBef>
        <a:spcAft>
          <a:spcPct val="0"/>
        </a:spcAft>
        <a:defRPr sz="2400">
          <a:solidFill>
            <a:srgbClr val="FFCC00"/>
          </a:solidFill>
          <a:latin typeface="+mn-lt"/>
        </a:defRPr>
      </a:lvl3pPr>
      <a:lvl4pPr marL="1600200" indent="-228600" algn="l" rtl="0" fontAlgn="base">
        <a:spcBef>
          <a:spcPct val="20000"/>
        </a:spcBef>
        <a:spcAft>
          <a:spcPct val="0"/>
        </a:spcAft>
        <a:defRPr sz="2000">
          <a:solidFill>
            <a:srgbClr val="FFCC00"/>
          </a:solidFill>
          <a:latin typeface="+mn-lt"/>
        </a:defRPr>
      </a:lvl4pPr>
      <a:lvl5pPr marL="2057400" indent="-228600" algn="l" rtl="0" fontAlgn="base">
        <a:spcBef>
          <a:spcPct val="20000"/>
        </a:spcBef>
        <a:spcAft>
          <a:spcPct val="0"/>
        </a:spcAft>
        <a:defRPr sz="2000">
          <a:solidFill>
            <a:srgbClr val="FFCC00"/>
          </a:solidFill>
          <a:latin typeface="+mn-lt"/>
        </a:defRPr>
      </a:lvl5pPr>
      <a:lvl6pPr marL="2514600" indent="-228600" algn="l" rtl="0" fontAlgn="base">
        <a:spcBef>
          <a:spcPct val="20000"/>
        </a:spcBef>
        <a:spcAft>
          <a:spcPct val="0"/>
        </a:spcAft>
        <a:defRPr sz="2000">
          <a:solidFill>
            <a:srgbClr val="FFCC00"/>
          </a:solidFill>
          <a:latin typeface="+mn-lt"/>
        </a:defRPr>
      </a:lvl6pPr>
      <a:lvl7pPr marL="2971800" indent="-228600" algn="l" rtl="0" fontAlgn="base">
        <a:spcBef>
          <a:spcPct val="20000"/>
        </a:spcBef>
        <a:spcAft>
          <a:spcPct val="0"/>
        </a:spcAft>
        <a:defRPr sz="2000">
          <a:solidFill>
            <a:srgbClr val="FFCC00"/>
          </a:solidFill>
          <a:latin typeface="+mn-lt"/>
        </a:defRPr>
      </a:lvl7pPr>
      <a:lvl8pPr marL="3429000" indent="-228600" algn="l" rtl="0" fontAlgn="base">
        <a:spcBef>
          <a:spcPct val="20000"/>
        </a:spcBef>
        <a:spcAft>
          <a:spcPct val="0"/>
        </a:spcAft>
        <a:defRPr sz="2000">
          <a:solidFill>
            <a:srgbClr val="FFCC00"/>
          </a:solidFill>
          <a:latin typeface="+mn-lt"/>
        </a:defRPr>
      </a:lvl8pPr>
      <a:lvl9pPr marL="3886200" indent="-228600" algn="l" rtl="0" fontAlgn="base">
        <a:spcBef>
          <a:spcPct val="20000"/>
        </a:spcBef>
        <a:spcAft>
          <a:spcPct val="0"/>
        </a:spcAft>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4" Type="http://schemas.openxmlformats.org/officeDocument/2006/relationships/hyperlink" Target="http://usat.ly/Mbr6Q5"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 name="Slide Number Placeholder 4"/>
          <p:cNvSpPr>
            <a:spLocks noGrp="1"/>
          </p:cNvSpPr>
          <p:nvPr>
            <p:ph type="sldNum" sz="quarter" idx="11"/>
          </p:nvPr>
        </p:nvSpPr>
        <p:spPr>
          <a:effectLst/>
        </p:spPr>
        <p:txBody>
          <a:bodyPr/>
          <a:lstStyle/>
          <a:p>
            <a:fld id="{8D4F09DB-95F0-4875-81A8-AA20DAE0FDDF}" type="slidenum">
              <a:rPr lang="en-US">
                <a:effectLst>
                  <a:outerShdw blurRad="50800" dist="50800" dir="5400000" algn="ctr" rotWithShape="0">
                    <a:schemeClr val="tx1"/>
                  </a:outerShdw>
                </a:effectLst>
              </a:rPr>
              <a:pPr/>
              <a:t>1</a:t>
            </a:fld>
            <a:endParaRPr lang="en-US">
              <a:effectLst>
                <a:outerShdw blurRad="50800" dist="50800" dir="5400000" algn="ctr" rotWithShape="0">
                  <a:schemeClr val="tx1"/>
                </a:outerShdw>
              </a:effectLst>
            </a:endParaRPr>
          </a:p>
        </p:txBody>
      </p:sp>
      <p:sp>
        <p:nvSpPr>
          <p:cNvPr id="56326" name="Rectangle 6"/>
          <p:cNvSpPr>
            <a:spLocks noGrp="1" noChangeArrowheads="1"/>
          </p:cNvSpPr>
          <p:nvPr>
            <p:ph type="body" idx="4294967295"/>
          </p:nvPr>
        </p:nvSpPr>
        <p:spPr bwMode="auto">
          <a:xfrm>
            <a:off x="457200" y="1851025"/>
            <a:ext cx="1209675" cy="755650"/>
          </a:xfrm>
          <a:prstGeom prst="rect">
            <a:avLst/>
          </a:prstGeom>
          <a:noFill/>
          <a:ln>
            <a:miter lim="800000"/>
            <a:headEnd/>
            <a:tailEnd/>
          </a:ln>
          <a:effectLst/>
        </p:spPr>
        <p:txBody>
          <a:bodyPr lIns="0" tIns="0" rIns="0" bIns="0"/>
          <a:lstStyle/>
          <a:p>
            <a:pPr marL="0" indent="0">
              <a:spcBef>
                <a:spcPct val="0"/>
              </a:spcBef>
              <a:buFontTx/>
              <a:buNone/>
            </a:pPr>
            <a:r>
              <a:rPr lang="en-US" sz="4900" dirty="0" smtClean="0">
                <a:solidFill>
                  <a:srgbClr val="FFFFFF"/>
                </a:solidFill>
                <a:effectLst>
                  <a:outerShdw blurRad="50800" dist="50800" dir="3000000" algn="ctr" rotWithShape="0">
                    <a:schemeClr val="tx1"/>
                  </a:outerShdw>
                </a:effectLst>
                <a:latin typeface="Times New Roman" pitchFamily="18" charset="0"/>
              </a:rPr>
              <a:t>God</a:t>
            </a:r>
            <a:endParaRPr lang="en-US" sz="4900" dirty="0">
              <a:solidFill>
                <a:srgbClr val="FFFFFF"/>
              </a:solidFill>
              <a:effectLst>
                <a:outerShdw blurRad="50800" dist="50800" dir="3000000" algn="ctr" rotWithShape="0">
                  <a:schemeClr val="tx1"/>
                </a:outerShdw>
              </a:effectLst>
              <a:latin typeface="Times New Roman" pitchFamily="18" charset="0"/>
            </a:endParaRPr>
          </a:p>
        </p:txBody>
      </p:sp>
      <p:sp>
        <p:nvSpPr>
          <p:cNvPr id="56328" name="Freeform 8"/>
          <p:cNvSpPr>
            <a:spLocks/>
          </p:cNvSpPr>
          <p:nvPr/>
        </p:nvSpPr>
        <p:spPr bwMode="auto">
          <a:xfrm>
            <a:off x="838200" y="2778125"/>
            <a:ext cx="552450" cy="1176338"/>
          </a:xfrm>
          <a:custGeom>
            <a:avLst/>
            <a:gdLst/>
            <a:ahLst/>
            <a:cxnLst>
              <a:cxn ang="0">
                <a:pos x="169" y="734"/>
              </a:cxn>
              <a:cxn ang="0">
                <a:pos x="145" y="709"/>
              </a:cxn>
              <a:cxn ang="0">
                <a:pos x="111" y="674"/>
              </a:cxn>
              <a:cxn ang="0">
                <a:pos x="72" y="634"/>
              </a:cxn>
              <a:cxn ang="0">
                <a:pos x="36" y="598"/>
              </a:cxn>
              <a:cxn ang="0">
                <a:pos x="10" y="571"/>
              </a:cxn>
              <a:cxn ang="0">
                <a:pos x="0" y="560"/>
              </a:cxn>
              <a:cxn ang="0">
                <a:pos x="26" y="559"/>
              </a:cxn>
              <a:cxn ang="0">
                <a:pos x="79" y="558"/>
              </a:cxn>
              <a:cxn ang="0">
                <a:pos x="86" y="543"/>
              </a:cxn>
              <a:cxn ang="0">
                <a:pos x="86" y="503"/>
              </a:cxn>
              <a:cxn ang="0">
                <a:pos x="86" y="459"/>
              </a:cxn>
              <a:cxn ang="0">
                <a:pos x="85" y="412"/>
              </a:cxn>
              <a:cxn ang="0">
                <a:pos x="85" y="365"/>
              </a:cxn>
              <a:cxn ang="0">
                <a:pos x="85" y="316"/>
              </a:cxn>
              <a:cxn ang="0">
                <a:pos x="85" y="268"/>
              </a:cxn>
              <a:cxn ang="0">
                <a:pos x="84" y="221"/>
              </a:cxn>
              <a:cxn ang="0">
                <a:pos x="84" y="176"/>
              </a:cxn>
              <a:cxn ang="0">
                <a:pos x="84" y="134"/>
              </a:cxn>
              <a:cxn ang="0">
                <a:pos x="84" y="96"/>
              </a:cxn>
              <a:cxn ang="0">
                <a:pos x="84" y="63"/>
              </a:cxn>
              <a:cxn ang="0">
                <a:pos x="84" y="37"/>
              </a:cxn>
              <a:cxn ang="0">
                <a:pos x="84" y="17"/>
              </a:cxn>
              <a:cxn ang="0">
                <a:pos x="84" y="5"/>
              </a:cxn>
              <a:cxn ang="0">
                <a:pos x="84" y="2"/>
              </a:cxn>
              <a:cxn ang="0">
                <a:pos x="121" y="2"/>
              </a:cxn>
              <a:cxn ang="0">
                <a:pos x="169" y="1"/>
              </a:cxn>
              <a:cxn ang="0">
                <a:pos x="186" y="1"/>
              </a:cxn>
              <a:cxn ang="0">
                <a:pos x="242" y="1"/>
              </a:cxn>
              <a:cxn ang="0">
                <a:pos x="257" y="1"/>
              </a:cxn>
              <a:cxn ang="0">
                <a:pos x="257" y="7"/>
              </a:cxn>
              <a:cxn ang="0">
                <a:pos x="258" y="22"/>
              </a:cxn>
              <a:cxn ang="0">
                <a:pos x="258" y="44"/>
              </a:cxn>
              <a:cxn ang="0">
                <a:pos x="258" y="73"/>
              </a:cxn>
              <a:cxn ang="0">
                <a:pos x="258" y="108"/>
              </a:cxn>
              <a:cxn ang="0">
                <a:pos x="258" y="148"/>
              </a:cxn>
              <a:cxn ang="0">
                <a:pos x="258" y="191"/>
              </a:cxn>
              <a:cxn ang="0">
                <a:pos x="258" y="236"/>
              </a:cxn>
              <a:cxn ang="0">
                <a:pos x="259" y="284"/>
              </a:cxn>
              <a:cxn ang="0">
                <a:pos x="259" y="333"/>
              </a:cxn>
              <a:cxn ang="0">
                <a:pos x="259" y="381"/>
              </a:cxn>
              <a:cxn ang="0">
                <a:pos x="259" y="428"/>
              </a:cxn>
              <a:cxn ang="0">
                <a:pos x="260" y="473"/>
              </a:cxn>
              <a:cxn ang="0">
                <a:pos x="260" y="516"/>
              </a:cxn>
              <a:cxn ang="0">
                <a:pos x="260" y="554"/>
              </a:cxn>
              <a:cxn ang="0">
                <a:pos x="286" y="554"/>
              </a:cxn>
              <a:cxn ang="0">
                <a:pos x="340" y="552"/>
              </a:cxn>
              <a:cxn ang="0">
                <a:pos x="346" y="554"/>
              </a:cxn>
              <a:cxn ang="0">
                <a:pos x="328" y="573"/>
              </a:cxn>
              <a:cxn ang="0">
                <a:pos x="298" y="606"/>
              </a:cxn>
              <a:cxn ang="0">
                <a:pos x="262" y="646"/>
              </a:cxn>
              <a:cxn ang="0">
                <a:pos x="225" y="687"/>
              </a:cxn>
              <a:cxn ang="0">
                <a:pos x="195" y="720"/>
              </a:cxn>
              <a:cxn ang="0">
                <a:pos x="178" y="739"/>
              </a:cxn>
            </a:cxnLst>
            <a:rect l="0" t="0" r="r" b="b"/>
            <a:pathLst>
              <a:path w="348" h="741">
                <a:moveTo>
                  <a:pt x="176" y="740"/>
                </a:moveTo>
                <a:lnTo>
                  <a:pt x="175" y="740"/>
                </a:lnTo>
                <a:lnTo>
                  <a:pt x="174" y="739"/>
                </a:lnTo>
                <a:lnTo>
                  <a:pt x="172" y="736"/>
                </a:lnTo>
                <a:lnTo>
                  <a:pt x="169" y="734"/>
                </a:lnTo>
                <a:lnTo>
                  <a:pt x="166" y="730"/>
                </a:lnTo>
                <a:lnTo>
                  <a:pt x="161" y="726"/>
                </a:lnTo>
                <a:lnTo>
                  <a:pt x="157" y="721"/>
                </a:lnTo>
                <a:lnTo>
                  <a:pt x="151" y="715"/>
                </a:lnTo>
                <a:lnTo>
                  <a:pt x="145" y="709"/>
                </a:lnTo>
                <a:lnTo>
                  <a:pt x="139" y="703"/>
                </a:lnTo>
                <a:lnTo>
                  <a:pt x="132" y="696"/>
                </a:lnTo>
                <a:lnTo>
                  <a:pt x="126" y="689"/>
                </a:lnTo>
                <a:lnTo>
                  <a:pt x="118" y="681"/>
                </a:lnTo>
                <a:lnTo>
                  <a:pt x="111" y="674"/>
                </a:lnTo>
                <a:lnTo>
                  <a:pt x="103" y="666"/>
                </a:lnTo>
                <a:lnTo>
                  <a:pt x="96" y="658"/>
                </a:lnTo>
                <a:lnTo>
                  <a:pt x="88" y="650"/>
                </a:lnTo>
                <a:lnTo>
                  <a:pt x="80" y="642"/>
                </a:lnTo>
                <a:lnTo>
                  <a:pt x="72" y="634"/>
                </a:lnTo>
                <a:lnTo>
                  <a:pt x="65" y="627"/>
                </a:lnTo>
                <a:lnTo>
                  <a:pt x="57" y="619"/>
                </a:lnTo>
                <a:lnTo>
                  <a:pt x="50" y="612"/>
                </a:lnTo>
                <a:lnTo>
                  <a:pt x="43" y="604"/>
                </a:lnTo>
                <a:lnTo>
                  <a:pt x="36" y="598"/>
                </a:lnTo>
                <a:lnTo>
                  <a:pt x="30" y="591"/>
                </a:lnTo>
                <a:lnTo>
                  <a:pt x="24" y="585"/>
                </a:lnTo>
                <a:lnTo>
                  <a:pt x="19" y="580"/>
                </a:lnTo>
                <a:lnTo>
                  <a:pt x="14" y="575"/>
                </a:lnTo>
                <a:lnTo>
                  <a:pt x="10" y="571"/>
                </a:lnTo>
                <a:lnTo>
                  <a:pt x="6" y="567"/>
                </a:lnTo>
                <a:lnTo>
                  <a:pt x="4" y="564"/>
                </a:lnTo>
                <a:lnTo>
                  <a:pt x="1" y="562"/>
                </a:lnTo>
                <a:lnTo>
                  <a:pt x="0" y="560"/>
                </a:lnTo>
                <a:lnTo>
                  <a:pt x="0" y="560"/>
                </a:lnTo>
                <a:lnTo>
                  <a:pt x="0" y="560"/>
                </a:lnTo>
                <a:lnTo>
                  <a:pt x="2" y="560"/>
                </a:lnTo>
                <a:lnTo>
                  <a:pt x="7" y="560"/>
                </a:lnTo>
                <a:lnTo>
                  <a:pt x="16" y="560"/>
                </a:lnTo>
                <a:lnTo>
                  <a:pt x="26" y="559"/>
                </a:lnTo>
                <a:lnTo>
                  <a:pt x="37" y="559"/>
                </a:lnTo>
                <a:lnTo>
                  <a:pt x="49" y="559"/>
                </a:lnTo>
                <a:lnTo>
                  <a:pt x="60" y="559"/>
                </a:lnTo>
                <a:lnTo>
                  <a:pt x="71" y="558"/>
                </a:lnTo>
                <a:lnTo>
                  <a:pt x="79" y="558"/>
                </a:lnTo>
                <a:lnTo>
                  <a:pt x="85" y="558"/>
                </a:lnTo>
                <a:lnTo>
                  <a:pt x="87" y="558"/>
                </a:lnTo>
                <a:lnTo>
                  <a:pt x="87" y="558"/>
                </a:lnTo>
                <a:lnTo>
                  <a:pt x="87" y="551"/>
                </a:lnTo>
                <a:lnTo>
                  <a:pt x="86" y="543"/>
                </a:lnTo>
                <a:lnTo>
                  <a:pt x="86" y="535"/>
                </a:lnTo>
                <a:lnTo>
                  <a:pt x="86" y="527"/>
                </a:lnTo>
                <a:lnTo>
                  <a:pt x="86" y="519"/>
                </a:lnTo>
                <a:lnTo>
                  <a:pt x="86" y="511"/>
                </a:lnTo>
                <a:lnTo>
                  <a:pt x="86" y="503"/>
                </a:lnTo>
                <a:lnTo>
                  <a:pt x="86" y="494"/>
                </a:lnTo>
                <a:lnTo>
                  <a:pt x="86" y="485"/>
                </a:lnTo>
                <a:lnTo>
                  <a:pt x="86" y="477"/>
                </a:lnTo>
                <a:lnTo>
                  <a:pt x="86" y="468"/>
                </a:lnTo>
                <a:lnTo>
                  <a:pt x="86" y="459"/>
                </a:lnTo>
                <a:lnTo>
                  <a:pt x="86" y="450"/>
                </a:lnTo>
                <a:lnTo>
                  <a:pt x="86" y="440"/>
                </a:lnTo>
                <a:lnTo>
                  <a:pt x="86" y="431"/>
                </a:lnTo>
                <a:lnTo>
                  <a:pt x="85" y="422"/>
                </a:lnTo>
                <a:lnTo>
                  <a:pt x="85" y="412"/>
                </a:lnTo>
                <a:lnTo>
                  <a:pt x="85" y="404"/>
                </a:lnTo>
                <a:lnTo>
                  <a:pt x="85" y="394"/>
                </a:lnTo>
                <a:lnTo>
                  <a:pt x="85" y="384"/>
                </a:lnTo>
                <a:lnTo>
                  <a:pt x="85" y="375"/>
                </a:lnTo>
                <a:lnTo>
                  <a:pt x="85" y="365"/>
                </a:lnTo>
                <a:lnTo>
                  <a:pt x="85" y="355"/>
                </a:lnTo>
                <a:lnTo>
                  <a:pt x="85" y="346"/>
                </a:lnTo>
                <a:lnTo>
                  <a:pt x="85" y="336"/>
                </a:lnTo>
                <a:lnTo>
                  <a:pt x="85" y="326"/>
                </a:lnTo>
                <a:lnTo>
                  <a:pt x="85" y="316"/>
                </a:lnTo>
                <a:lnTo>
                  <a:pt x="85" y="307"/>
                </a:lnTo>
                <a:lnTo>
                  <a:pt x="85" y="297"/>
                </a:lnTo>
                <a:lnTo>
                  <a:pt x="85" y="287"/>
                </a:lnTo>
                <a:lnTo>
                  <a:pt x="85" y="277"/>
                </a:lnTo>
                <a:lnTo>
                  <a:pt x="85" y="268"/>
                </a:lnTo>
                <a:lnTo>
                  <a:pt x="85" y="258"/>
                </a:lnTo>
                <a:lnTo>
                  <a:pt x="85" y="249"/>
                </a:lnTo>
                <a:lnTo>
                  <a:pt x="85" y="239"/>
                </a:lnTo>
                <a:lnTo>
                  <a:pt x="84" y="230"/>
                </a:lnTo>
                <a:lnTo>
                  <a:pt x="84" y="221"/>
                </a:lnTo>
                <a:lnTo>
                  <a:pt x="84" y="211"/>
                </a:lnTo>
                <a:lnTo>
                  <a:pt x="84" y="202"/>
                </a:lnTo>
                <a:lnTo>
                  <a:pt x="84" y="193"/>
                </a:lnTo>
                <a:lnTo>
                  <a:pt x="84" y="184"/>
                </a:lnTo>
                <a:lnTo>
                  <a:pt x="84" y="176"/>
                </a:lnTo>
                <a:lnTo>
                  <a:pt x="84" y="167"/>
                </a:lnTo>
                <a:lnTo>
                  <a:pt x="84" y="158"/>
                </a:lnTo>
                <a:lnTo>
                  <a:pt x="84" y="150"/>
                </a:lnTo>
                <a:lnTo>
                  <a:pt x="84" y="142"/>
                </a:lnTo>
                <a:lnTo>
                  <a:pt x="84" y="134"/>
                </a:lnTo>
                <a:lnTo>
                  <a:pt x="84" y="126"/>
                </a:lnTo>
                <a:lnTo>
                  <a:pt x="84" y="118"/>
                </a:lnTo>
                <a:lnTo>
                  <a:pt x="84" y="110"/>
                </a:lnTo>
                <a:lnTo>
                  <a:pt x="84" y="103"/>
                </a:lnTo>
                <a:lnTo>
                  <a:pt x="84" y="96"/>
                </a:lnTo>
                <a:lnTo>
                  <a:pt x="84" y="89"/>
                </a:lnTo>
                <a:lnTo>
                  <a:pt x="84" y="82"/>
                </a:lnTo>
                <a:lnTo>
                  <a:pt x="84" y="76"/>
                </a:lnTo>
                <a:lnTo>
                  <a:pt x="84" y="69"/>
                </a:lnTo>
                <a:lnTo>
                  <a:pt x="84" y="63"/>
                </a:lnTo>
                <a:lnTo>
                  <a:pt x="84" y="57"/>
                </a:lnTo>
                <a:lnTo>
                  <a:pt x="84" y="52"/>
                </a:lnTo>
                <a:lnTo>
                  <a:pt x="84" y="47"/>
                </a:lnTo>
                <a:lnTo>
                  <a:pt x="84" y="41"/>
                </a:lnTo>
                <a:lnTo>
                  <a:pt x="84" y="37"/>
                </a:lnTo>
                <a:lnTo>
                  <a:pt x="84" y="32"/>
                </a:lnTo>
                <a:lnTo>
                  <a:pt x="84" y="28"/>
                </a:lnTo>
                <a:lnTo>
                  <a:pt x="84" y="24"/>
                </a:lnTo>
                <a:lnTo>
                  <a:pt x="84" y="20"/>
                </a:lnTo>
                <a:lnTo>
                  <a:pt x="84" y="17"/>
                </a:lnTo>
                <a:lnTo>
                  <a:pt x="84" y="14"/>
                </a:lnTo>
                <a:lnTo>
                  <a:pt x="84" y="11"/>
                </a:lnTo>
                <a:lnTo>
                  <a:pt x="84" y="9"/>
                </a:lnTo>
                <a:lnTo>
                  <a:pt x="84" y="7"/>
                </a:lnTo>
                <a:lnTo>
                  <a:pt x="84" y="5"/>
                </a:lnTo>
                <a:lnTo>
                  <a:pt x="84" y="4"/>
                </a:lnTo>
                <a:lnTo>
                  <a:pt x="84" y="3"/>
                </a:lnTo>
                <a:lnTo>
                  <a:pt x="84" y="2"/>
                </a:lnTo>
                <a:lnTo>
                  <a:pt x="84" y="2"/>
                </a:lnTo>
                <a:lnTo>
                  <a:pt x="84" y="2"/>
                </a:lnTo>
                <a:lnTo>
                  <a:pt x="86" y="2"/>
                </a:lnTo>
                <a:lnTo>
                  <a:pt x="91" y="2"/>
                </a:lnTo>
                <a:lnTo>
                  <a:pt x="100" y="2"/>
                </a:lnTo>
                <a:lnTo>
                  <a:pt x="110" y="2"/>
                </a:lnTo>
                <a:lnTo>
                  <a:pt x="121" y="2"/>
                </a:lnTo>
                <a:lnTo>
                  <a:pt x="133" y="2"/>
                </a:lnTo>
                <a:lnTo>
                  <a:pt x="144" y="2"/>
                </a:lnTo>
                <a:lnTo>
                  <a:pt x="155" y="1"/>
                </a:lnTo>
                <a:lnTo>
                  <a:pt x="163" y="1"/>
                </a:lnTo>
                <a:lnTo>
                  <a:pt x="169" y="1"/>
                </a:lnTo>
                <a:lnTo>
                  <a:pt x="171" y="1"/>
                </a:lnTo>
                <a:lnTo>
                  <a:pt x="171" y="1"/>
                </a:lnTo>
                <a:lnTo>
                  <a:pt x="173" y="1"/>
                </a:lnTo>
                <a:lnTo>
                  <a:pt x="178" y="1"/>
                </a:lnTo>
                <a:lnTo>
                  <a:pt x="186" y="1"/>
                </a:lnTo>
                <a:lnTo>
                  <a:pt x="197" y="1"/>
                </a:lnTo>
                <a:lnTo>
                  <a:pt x="208" y="1"/>
                </a:lnTo>
                <a:lnTo>
                  <a:pt x="220" y="1"/>
                </a:lnTo>
                <a:lnTo>
                  <a:pt x="231" y="1"/>
                </a:lnTo>
                <a:lnTo>
                  <a:pt x="242" y="1"/>
                </a:lnTo>
                <a:lnTo>
                  <a:pt x="250" y="0"/>
                </a:lnTo>
                <a:lnTo>
                  <a:pt x="255" y="0"/>
                </a:lnTo>
                <a:lnTo>
                  <a:pt x="257" y="0"/>
                </a:lnTo>
                <a:lnTo>
                  <a:pt x="257" y="0"/>
                </a:lnTo>
                <a:lnTo>
                  <a:pt x="257" y="1"/>
                </a:lnTo>
                <a:lnTo>
                  <a:pt x="257" y="1"/>
                </a:lnTo>
                <a:lnTo>
                  <a:pt x="257" y="2"/>
                </a:lnTo>
                <a:lnTo>
                  <a:pt x="257" y="3"/>
                </a:lnTo>
                <a:lnTo>
                  <a:pt x="257" y="5"/>
                </a:lnTo>
                <a:lnTo>
                  <a:pt x="257" y="7"/>
                </a:lnTo>
                <a:lnTo>
                  <a:pt x="257" y="9"/>
                </a:lnTo>
                <a:lnTo>
                  <a:pt x="257" y="12"/>
                </a:lnTo>
                <a:lnTo>
                  <a:pt x="258" y="15"/>
                </a:lnTo>
                <a:lnTo>
                  <a:pt x="258" y="18"/>
                </a:lnTo>
                <a:lnTo>
                  <a:pt x="258" y="22"/>
                </a:lnTo>
                <a:lnTo>
                  <a:pt x="258" y="26"/>
                </a:lnTo>
                <a:lnTo>
                  <a:pt x="258" y="30"/>
                </a:lnTo>
                <a:lnTo>
                  <a:pt x="258" y="35"/>
                </a:lnTo>
                <a:lnTo>
                  <a:pt x="258" y="39"/>
                </a:lnTo>
                <a:lnTo>
                  <a:pt x="258" y="44"/>
                </a:lnTo>
                <a:lnTo>
                  <a:pt x="258" y="50"/>
                </a:lnTo>
                <a:lnTo>
                  <a:pt x="258" y="55"/>
                </a:lnTo>
                <a:lnTo>
                  <a:pt x="258" y="61"/>
                </a:lnTo>
                <a:lnTo>
                  <a:pt x="258" y="67"/>
                </a:lnTo>
                <a:lnTo>
                  <a:pt x="258" y="73"/>
                </a:lnTo>
                <a:lnTo>
                  <a:pt x="258" y="80"/>
                </a:lnTo>
                <a:lnTo>
                  <a:pt x="258" y="87"/>
                </a:lnTo>
                <a:lnTo>
                  <a:pt x="258" y="94"/>
                </a:lnTo>
                <a:lnTo>
                  <a:pt x="258" y="101"/>
                </a:lnTo>
                <a:lnTo>
                  <a:pt x="258" y="108"/>
                </a:lnTo>
                <a:lnTo>
                  <a:pt x="258" y="116"/>
                </a:lnTo>
                <a:lnTo>
                  <a:pt x="258" y="123"/>
                </a:lnTo>
                <a:lnTo>
                  <a:pt x="258" y="131"/>
                </a:lnTo>
                <a:lnTo>
                  <a:pt x="258" y="139"/>
                </a:lnTo>
                <a:lnTo>
                  <a:pt x="258" y="148"/>
                </a:lnTo>
                <a:lnTo>
                  <a:pt x="258" y="156"/>
                </a:lnTo>
                <a:lnTo>
                  <a:pt x="258" y="164"/>
                </a:lnTo>
                <a:lnTo>
                  <a:pt x="258" y="173"/>
                </a:lnTo>
                <a:lnTo>
                  <a:pt x="258" y="182"/>
                </a:lnTo>
                <a:lnTo>
                  <a:pt x="258" y="191"/>
                </a:lnTo>
                <a:lnTo>
                  <a:pt x="258" y="200"/>
                </a:lnTo>
                <a:lnTo>
                  <a:pt x="258" y="209"/>
                </a:lnTo>
                <a:lnTo>
                  <a:pt x="258" y="218"/>
                </a:lnTo>
                <a:lnTo>
                  <a:pt x="258" y="227"/>
                </a:lnTo>
                <a:lnTo>
                  <a:pt x="258" y="236"/>
                </a:lnTo>
                <a:lnTo>
                  <a:pt x="258" y="246"/>
                </a:lnTo>
                <a:lnTo>
                  <a:pt x="258" y="255"/>
                </a:lnTo>
                <a:lnTo>
                  <a:pt x="258" y="265"/>
                </a:lnTo>
                <a:lnTo>
                  <a:pt x="258" y="274"/>
                </a:lnTo>
                <a:lnTo>
                  <a:pt x="259" y="284"/>
                </a:lnTo>
                <a:lnTo>
                  <a:pt x="259" y="294"/>
                </a:lnTo>
                <a:lnTo>
                  <a:pt x="259" y="304"/>
                </a:lnTo>
                <a:lnTo>
                  <a:pt x="259" y="313"/>
                </a:lnTo>
                <a:lnTo>
                  <a:pt x="259" y="323"/>
                </a:lnTo>
                <a:lnTo>
                  <a:pt x="259" y="333"/>
                </a:lnTo>
                <a:lnTo>
                  <a:pt x="259" y="342"/>
                </a:lnTo>
                <a:lnTo>
                  <a:pt x="259" y="352"/>
                </a:lnTo>
                <a:lnTo>
                  <a:pt x="259" y="362"/>
                </a:lnTo>
                <a:lnTo>
                  <a:pt x="259" y="372"/>
                </a:lnTo>
                <a:lnTo>
                  <a:pt x="259" y="381"/>
                </a:lnTo>
                <a:lnTo>
                  <a:pt x="259" y="391"/>
                </a:lnTo>
                <a:lnTo>
                  <a:pt x="259" y="400"/>
                </a:lnTo>
                <a:lnTo>
                  <a:pt x="259" y="409"/>
                </a:lnTo>
                <a:lnTo>
                  <a:pt x="259" y="418"/>
                </a:lnTo>
                <a:lnTo>
                  <a:pt x="259" y="428"/>
                </a:lnTo>
                <a:lnTo>
                  <a:pt x="259" y="437"/>
                </a:lnTo>
                <a:lnTo>
                  <a:pt x="259" y="446"/>
                </a:lnTo>
                <a:lnTo>
                  <a:pt x="260" y="455"/>
                </a:lnTo>
                <a:lnTo>
                  <a:pt x="260" y="464"/>
                </a:lnTo>
                <a:lnTo>
                  <a:pt x="260" y="473"/>
                </a:lnTo>
                <a:lnTo>
                  <a:pt x="260" y="482"/>
                </a:lnTo>
                <a:lnTo>
                  <a:pt x="260" y="490"/>
                </a:lnTo>
                <a:lnTo>
                  <a:pt x="260" y="499"/>
                </a:lnTo>
                <a:lnTo>
                  <a:pt x="260" y="507"/>
                </a:lnTo>
                <a:lnTo>
                  <a:pt x="260" y="516"/>
                </a:lnTo>
                <a:lnTo>
                  <a:pt x="260" y="524"/>
                </a:lnTo>
                <a:lnTo>
                  <a:pt x="260" y="532"/>
                </a:lnTo>
                <a:lnTo>
                  <a:pt x="260" y="539"/>
                </a:lnTo>
                <a:lnTo>
                  <a:pt x="260" y="547"/>
                </a:lnTo>
                <a:lnTo>
                  <a:pt x="260" y="554"/>
                </a:lnTo>
                <a:lnTo>
                  <a:pt x="260" y="554"/>
                </a:lnTo>
                <a:lnTo>
                  <a:pt x="262" y="554"/>
                </a:lnTo>
                <a:lnTo>
                  <a:pt x="268" y="554"/>
                </a:lnTo>
                <a:lnTo>
                  <a:pt x="276" y="554"/>
                </a:lnTo>
                <a:lnTo>
                  <a:pt x="286" y="554"/>
                </a:lnTo>
                <a:lnTo>
                  <a:pt x="298" y="553"/>
                </a:lnTo>
                <a:lnTo>
                  <a:pt x="310" y="553"/>
                </a:lnTo>
                <a:lnTo>
                  <a:pt x="321" y="553"/>
                </a:lnTo>
                <a:lnTo>
                  <a:pt x="331" y="553"/>
                </a:lnTo>
                <a:lnTo>
                  <a:pt x="340" y="552"/>
                </a:lnTo>
                <a:lnTo>
                  <a:pt x="345" y="552"/>
                </a:lnTo>
                <a:lnTo>
                  <a:pt x="347" y="552"/>
                </a:lnTo>
                <a:lnTo>
                  <a:pt x="347" y="552"/>
                </a:lnTo>
                <a:lnTo>
                  <a:pt x="347" y="553"/>
                </a:lnTo>
                <a:lnTo>
                  <a:pt x="346" y="554"/>
                </a:lnTo>
                <a:lnTo>
                  <a:pt x="343" y="556"/>
                </a:lnTo>
                <a:lnTo>
                  <a:pt x="341" y="560"/>
                </a:lnTo>
                <a:lnTo>
                  <a:pt x="337" y="563"/>
                </a:lnTo>
                <a:lnTo>
                  <a:pt x="333" y="568"/>
                </a:lnTo>
                <a:lnTo>
                  <a:pt x="328" y="573"/>
                </a:lnTo>
                <a:lnTo>
                  <a:pt x="323" y="579"/>
                </a:lnTo>
                <a:lnTo>
                  <a:pt x="318" y="585"/>
                </a:lnTo>
                <a:lnTo>
                  <a:pt x="311" y="592"/>
                </a:lnTo>
                <a:lnTo>
                  <a:pt x="305" y="599"/>
                </a:lnTo>
                <a:lnTo>
                  <a:pt x="298" y="606"/>
                </a:lnTo>
                <a:lnTo>
                  <a:pt x="291" y="614"/>
                </a:lnTo>
                <a:lnTo>
                  <a:pt x="284" y="622"/>
                </a:lnTo>
                <a:lnTo>
                  <a:pt x="277" y="630"/>
                </a:lnTo>
                <a:lnTo>
                  <a:pt x="269" y="638"/>
                </a:lnTo>
                <a:lnTo>
                  <a:pt x="262" y="646"/>
                </a:lnTo>
                <a:lnTo>
                  <a:pt x="254" y="655"/>
                </a:lnTo>
                <a:lnTo>
                  <a:pt x="246" y="663"/>
                </a:lnTo>
                <a:lnTo>
                  <a:pt x="239" y="671"/>
                </a:lnTo>
                <a:lnTo>
                  <a:pt x="232" y="679"/>
                </a:lnTo>
                <a:lnTo>
                  <a:pt x="225" y="687"/>
                </a:lnTo>
                <a:lnTo>
                  <a:pt x="218" y="694"/>
                </a:lnTo>
                <a:lnTo>
                  <a:pt x="212" y="701"/>
                </a:lnTo>
                <a:lnTo>
                  <a:pt x="206" y="708"/>
                </a:lnTo>
                <a:lnTo>
                  <a:pt x="200" y="714"/>
                </a:lnTo>
                <a:lnTo>
                  <a:pt x="195" y="720"/>
                </a:lnTo>
                <a:lnTo>
                  <a:pt x="190" y="725"/>
                </a:lnTo>
                <a:lnTo>
                  <a:pt x="186" y="729"/>
                </a:lnTo>
                <a:lnTo>
                  <a:pt x="182" y="733"/>
                </a:lnTo>
                <a:lnTo>
                  <a:pt x="180" y="736"/>
                </a:lnTo>
                <a:lnTo>
                  <a:pt x="178" y="739"/>
                </a:lnTo>
                <a:lnTo>
                  <a:pt x="176" y="740"/>
                </a:lnTo>
                <a:lnTo>
                  <a:pt x="176" y="740"/>
                </a:lnTo>
                <a:lnTo>
                  <a:pt x="176" y="740"/>
                </a:lnTo>
                <a:lnTo>
                  <a:pt x="176" y="740"/>
                </a:lnTo>
              </a:path>
            </a:pathLst>
          </a:custGeom>
          <a:solidFill>
            <a:srgbClr val="0000FF"/>
          </a:solidFill>
          <a:ln w="12700" cap="rnd">
            <a:solidFill>
              <a:schemeClr val="tx1"/>
            </a:solidFill>
            <a:round/>
            <a:headEnd/>
            <a:tailEnd/>
          </a:ln>
          <a:effectLst>
            <a:outerShdw blurRad="50800" dist="38100" dir="2700000" algn="tl" rotWithShape="0">
              <a:prstClr val="black">
                <a:alpha val="40000"/>
              </a:prstClr>
            </a:outerShdw>
          </a:effectLst>
        </p:spPr>
        <p:txBody>
          <a:bodyPr/>
          <a:lstStyle/>
          <a:p>
            <a:endParaRPr lang="en-US">
              <a:effectLst>
                <a:outerShdw blurRad="50800" dist="50800" dir="5400000" algn="ctr" rotWithShape="0">
                  <a:schemeClr val="tx1"/>
                </a:outerShdw>
              </a:effectLst>
            </a:endParaRPr>
          </a:p>
        </p:txBody>
      </p:sp>
      <p:sp>
        <p:nvSpPr>
          <p:cNvPr id="56330" name="Rectangle 10"/>
          <p:cNvSpPr>
            <a:spLocks noGrp="1" noChangeArrowheads="1"/>
          </p:cNvSpPr>
          <p:nvPr>
            <p:ph type="body" idx="4294967295"/>
          </p:nvPr>
        </p:nvSpPr>
        <p:spPr bwMode="auto">
          <a:xfrm>
            <a:off x="496888" y="4006850"/>
            <a:ext cx="1235075" cy="758825"/>
          </a:xfrm>
          <a:prstGeom prst="rect">
            <a:avLst/>
          </a:prstGeom>
          <a:noFill/>
          <a:ln>
            <a:miter lim="800000"/>
            <a:headEnd/>
            <a:tailEnd/>
          </a:ln>
          <a:effectLst/>
        </p:spPr>
        <p:txBody>
          <a:bodyPr lIns="0" tIns="0" rIns="0" bIns="0"/>
          <a:lstStyle/>
          <a:p>
            <a:pPr marL="0" indent="0">
              <a:spcBef>
                <a:spcPct val="0"/>
              </a:spcBef>
              <a:buFontTx/>
              <a:buNone/>
            </a:pPr>
            <a:r>
              <a:rPr lang="en-US" sz="4900">
                <a:solidFill>
                  <a:srgbClr val="FFFFFF"/>
                </a:solidFill>
                <a:effectLst>
                  <a:outerShdw blurRad="50800" dist="50800" dir="3000000" algn="ctr" rotWithShape="0">
                    <a:schemeClr val="tx1"/>
                  </a:outerShdw>
                </a:effectLst>
                <a:latin typeface="Times New Roman" pitchFamily="18" charset="0"/>
              </a:rPr>
              <a:t>Man</a:t>
            </a:r>
          </a:p>
        </p:txBody>
      </p:sp>
      <p:grpSp>
        <p:nvGrpSpPr>
          <p:cNvPr id="56331" name="Group 11"/>
          <p:cNvGrpSpPr>
            <a:grpSpLocks/>
          </p:cNvGrpSpPr>
          <p:nvPr/>
        </p:nvGrpSpPr>
        <p:grpSpPr bwMode="auto">
          <a:xfrm>
            <a:off x="1862138" y="4602163"/>
            <a:ext cx="549275" cy="658812"/>
            <a:chOff x="1173" y="2899"/>
            <a:chExt cx="346" cy="415"/>
          </a:xfrm>
          <a:effectLst>
            <a:outerShdw blurRad="50800" dist="38100" dir="2700000" algn="tl" rotWithShape="0">
              <a:prstClr val="black">
                <a:alpha val="40000"/>
              </a:prstClr>
            </a:outerShdw>
          </a:effectLst>
        </p:grpSpPr>
        <p:sp>
          <p:nvSpPr>
            <p:cNvPr id="56332" name="Freeform 12"/>
            <p:cNvSpPr>
              <a:spLocks/>
            </p:cNvSpPr>
            <p:nvPr/>
          </p:nvSpPr>
          <p:spPr bwMode="auto">
            <a:xfrm>
              <a:off x="1173" y="2899"/>
              <a:ext cx="346" cy="415"/>
            </a:xfrm>
            <a:custGeom>
              <a:avLst/>
              <a:gdLst/>
              <a:ahLst/>
              <a:cxnLst>
                <a:cxn ang="0">
                  <a:pos x="331" y="414"/>
                </a:cxn>
                <a:cxn ang="0">
                  <a:pos x="313" y="410"/>
                </a:cxn>
                <a:cxn ang="0">
                  <a:pos x="284" y="404"/>
                </a:cxn>
                <a:cxn ang="0">
                  <a:pos x="251" y="397"/>
                </a:cxn>
                <a:cxn ang="0">
                  <a:pos x="219" y="390"/>
                </a:cxn>
                <a:cxn ang="0">
                  <a:pos x="193" y="385"/>
                </a:cxn>
                <a:cxn ang="0">
                  <a:pos x="180" y="382"/>
                </a:cxn>
                <a:cxn ang="0">
                  <a:pos x="182" y="379"/>
                </a:cxn>
                <a:cxn ang="0">
                  <a:pos x="210" y="358"/>
                </a:cxn>
                <a:cxn ang="0">
                  <a:pos x="220" y="350"/>
                </a:cxn>
                <a:cxn ang="0">
                  <a:pos x="206" y="332"/>
                </a:cxn>
                <a:cxn ang="0">
                  <a:pos x="191" y="311"/>
                </a:cxn>
                <a:cxn ang="0">
                  <a:pos x="174" y="290"/>
                </a:cxn>
                <a:cxn ang="0">
                  <a:pos x="157" y="267"/>
                </a:cxn>
                <a:cxn ang="0">
                  <a:pos x="139" y="244"/>
                </a:cxn>
                <a:cxn ang="0">
                  <a:pos x="121" y="221"/>
                </a:cxn>
                <a:cxn ang="0">
                  <a:pos x="103" y="197"/>
                </a:cxn>
                <a:cxn ang="0">
                  <a:pos x="86" y="175"/>
                </a:cxn>
                <a:cxn ang="0">
                  <a:pos x="69" y="153"/>
                </a:cxn>
                <a:cxn ang="0">
                  <a:pos x="54" y="133"/>
                </a:cxn>
                <a:cxn ang="0">
                  <a:pos x="40" y="115"/>
                </a:cxn>
                <a:cxn ang="0">
                  <a:pos x="27" y="99"/>
                </a:cxn>
                <a:cxn ang="0">
                  <a:pos x="17" y="85"/>
                </a:cxn>
                <a:cxn ang="0">
                  <a:pos x="9" y="74"/>
                </a:cxn>
                <a:cxn ang="0">
                  <a:pos x="3" y="67"/>
                </a:cxn>
                <a:cxn ang="0">
                  <a:pos x="0" y="64"/>
                </a:cxn>
                <a:cxn ang="0">
                  <a:pos x="3" y="61"/>
                </a:cxn>
                <a:cxn ang="0">
                  <a:pos x="31" y="40"/>
                </a:cxn>
                <a:cxn ang="0">
                  <a:pos x="42" y="31"/>
                </a:cxn>
                <a:cxn ang="0">
                  <a:pos x="63" y="16"/>
                </a:cxn>
                <a:cxn ang="0">
                  <a:pos x="83" y="0"/>
                </a:cxn>
                <a:cxn ang="0">
                  <a:pos x="84" y="1"/>
                </a:cxn>
                <a:cxn ang="0">
                  <a:pos x="88" y="5"/>
                </a:cxn>
                <a:cxn ang="0">
                  <a:pos x="94" y="14"/>
                </a:cxn>
                <a:cxn ang="0">
                  <a:pos x="103" y="25"/>
                </a:cxn>
                <a:cxn ang="0">
                  <a:pos x="114" y="40"/>
                </a:cxn>
                <a:cxn ang="0">
                  <a:pos x="127" y="57"/>
                </a:cxn>
                <a:cxn ang="0">
                  <a:pos x="142" y="76"/>
                </a:cxn>
                <a:cxn ang="0">
                  <a:pos x="157" y="97"/>
                </a:cxn>
                <a:cxn ang="0">
                  <a:pos x="174" y="118"/>
                </a:cxn>
                <a:cxn ang="0">
                  <a:pos x="192" y="141"/>
                </a:cxn>
                <a:cxn ang="0">
                  <a:pos x="210" y="165"/>
                </a:cxn>
                <a:cxn ang="0">
                  <a:pos x="228" y="188"/>
                </a:cxn>
                <a:cxn ang="0">
                  <a:pos x="245" y="211"/>
                </a:cxn>
                <a:cxn ang="0">
                  <a:pos x="263" y="233"/>
                </a:cxn>
                <a:cxn ang="0">
                  <a:pos x="279" y="254"/>
                </a:cxn>
                <a:cxn ang="0">
                  <a:pos x="294" y="274"/>
                </a:cxn>
                <a:cxn ang="0">
                  <a:pos x="303" y="286"/>
                </a:cxn>
                <a:cxn ang="0">
                  <a:pos x="324" y="270"/>
                </a:cxn>
                <a:cxn ang="0">
                  <a:pos x="345" y="255"/>
                </a:cxn>
                <a:cxn ang="0">
                  <a:pos x="345" y="259"/>
                </a:cxn>
                <a:cxn ang="0">
                  <a:pos x="343" y="277"/>
                </a:cxn>
                <a:cxn ang="0">
                  <a:pos x="342" y="306"/>
                </a:cxn>
                <a:cxn ang="0">
                  <a:pos x="340" y="340"/>
                </a:cxn>
                <a:cxn ang="0">
                  <a:pos x="338" y="372"/>
                </a:cxn>
                <a:cxn ang="0">
                  <a:pos x="337" y="399"/>
                </a:cxn>
                <a:cxn ang="0">
                  <a:pos x="336" y="413"/>
                </a:cxn>
                <a:cxn ang="0">
                  <a:pos x="336" y="414"/>
                </a:cxn>
              </a:cxnLst>
              <a:rect l="0" t="0" r="r" b="b"/>
              <a:pathLst>
                <a:path w="346" h="415">
                  <a:moveTo>
                    <a:pt x="336" y="414"/>
                  </a:moveTo>
                  <a:lnTo>
                    <a:pt x="334" y="414"/>
                  </a:lnTo>
                  <a:lnTo>
                    <a:pt x="331" y="414"/>
                  </a:lnTo>
                  <a:lnTo>
                    <a:pt x="327" y="413"/>
                  </a:lnTo>
                  <a:lnTo>
                    <a:pt x="320" y="411"/>
                  </a:lnTo>
                  <a:lnTo>
                    <a:pt x="313" y="410"/>
                  </a:lnTo>
                  <a:lnTo>
                    <a:pt x="304" y="408"/>
                  </a:lnTo>
                  <a:lnTo>
                    <a:pt x="294" y="406"/>
                  </a:lnTo>
                  <a:lnTo>
                    <a:pt x="284" y="404"/>
                  </a:lnTo>
                  <a:lnTo>
                    <a:pt x="273" y="402"/>
                  </a:lnTo>
                  <a:lnTo>
                    <a:pt x="262" y="399"/>
                  </a:lnTo>
                  <a:lnTo>
                    <a:pt x="251" y="397"/>
                  </a:lnTo>
                  <a:lnTo>
                    <a:pt x="240" y="395"/>
                  </a:lnTo>
                  <a:lnTo>
                    <a:pt x="229" y="392"/>
                  </a:lnTo>
                  <a:lnTo>
                    <a:pt x="219" y="390"/>
                  </a:lnTo>
                  <a:lnTo>
                    <a:pt x="210" y="388"/>
                  </a:lnTo>
                  <a:lnTo>
                    <a:pt x="201" y="386"/>
                  </a:lnTo>
                  <a:lnTo>
                    <a:pt x="193" y="385"/>
                  </a:lnTo>
                  <a:lnTo>
                    <a:pt x="187" y="384"/>
                  </a:lnTo>
                  <a:lnTo>
                    <a:pt x="183" y="383"/>
                  </a:lnTo>
                  <a:lnTo>
                    <a:pt x="180" y="382"/>
                  </a:lnTo>
                  <a:lnTo>
                    <a:pt x="179" y="382"/>
                  </a:lnTo>
                  <a:lnTo>
                    <a:pt x="179" y="382"/>
                  </a:lnTo>
                  <a:lnTo>
                    <a:pt x="182" y="379"/>
                  </a:lnTo>
                  <a:lnTo>
                    <a:pt x="190" y="374"/>
                  </a:lnTo>
                  <a:lnTo>
                    <a:pt x="200" y="366"/>
                  </a:lnTo>
                  <a:lnTo>
                    <a:pt x="210" y="358"/>
                  </a:lnTo>
                  <a:lnTo>
                    <a:pt x="217" y="352"/>
                  </a:lnTo>
                  <a:lnTo>
                    <a:pt x="220" y="350"/>
                  </a:lnTo>
                  <a:lnTo>
                    <a:pt x="220" y="350"/>
                  </a:lnTo>
                  <a:lnTo>
                    <a:pt x="216" y="344"/>
                  </a:lnTo>
                  <a:lnTo>
                    <a:pt x="211" y="338"/>
                  </a:lnTo>
                  <a:lnTo>
                    <a:pt x="206" y="332"/>
                  </a:lnTo>
                  <a:lnTo>
                    <a:pt x="201" y="325"/>
                  </a:lnTo>
                  <a:lnTo>
                    <a:pt x="196" y="318"/>
                  </a:lnTo>
                  <a:lnTo>
                    <a:pt x="191" y="311"/>
                  </a:lnTo>
                  <a:lnTo>
                    <a:pt x="185" y="304"/>
                  </a:lnTo>
                  <a:lnTo>
                    <a:pt x="180" y="297"/>
                  </a:lnTo>
                  <a:lnTo>
                    <a:pt x="174" y="290"/>
                  </a:lnTo>
                  <a:lnTo>
                    <a:pt x="168" y="282"/>
                  </a:lnTo>
                  <a:lnTo>
                    <a:pt x="163" y="275"/>
                  </a:lnTo>
                  <a:lnTo>
                    <a:pt x="157" y="267"/>
                  </a:lnTo>
                  <a:lnTo>
                    <a:pt x="151" y="259"/>
                  </a:lnTo>
                  <a:lnTo>
                    <a:pt x="145" y="252"/>
                  </a:lnTo>
                  <a:lnTo>
                    <a:pt x="139" y="244"/>
                  </a:lnTo>
                  <a:lnTo>
                    <a:pt x="133" y="236"/>
                  </a:lnTo>
                  <a:lnTo>
                    <a:pt x="127" y="228"/>
                  </a:lnTo>
                  <a:lnTo>
                    <a:pt x="121" y="221"/>
                  </a:lnTo>
                  <a:lnTo>
                    <a:pt x="115" y="213"/>
                  </a:lnTo>
                  <a:lnTo>
                    <a:pt x="109" y="205"/>
                  </a:lnTo>
                  <a:lnTo>
                    <a:pt x="103" y="197"/>
                  </a:lnTo>
                  <a:lnTo>
                    <a:pt x="97" y="190"/>
                  </a:lnTo>
                  <a:lnTo>
                    <a:pt x="91" y="182"/>
                  </a:lnTo>
                  <a:lnTo>
                    <a:pt x="86" y="175"/>
                  </a:lnTo>
                  <a:lnTo>
                    <a:pt x="80" y="168"/>
                  </a:lnTo>
                  <a:lnTo>
                    <a:pt x="75" y="160"/>
                  </a:lnTo>
                  <a:lnTo>
                    <a:pt x="69" y="153"/>
                  </a:lnTo>
                  <a:lnTo>
                    <a:pt x="64" y="146"/>
                  </a:lnTo>
                  <a:lnTo>
                    <a:pt x="59" y="140"/>
                  </a:lnTo>
                  <a:lnTo>
                    <a:pt x="54" y="133"/>
                  </a:lnTo>
                  <a:lnTo>
                    <a:pt x="49" y="127"/>
                  </a:lnTo>
                  <a:lnTo>
                    <a:pt x="44" y="121"/>
                  </a:lnTo>
                  <a:lnTo>
                    <a:pt x="40" y="115"/>
                  </a:lnTo>
                  <a:lnTo>
                    <a:pt x="35" y="109"/>
                  </a:lnTo>
                  <a:lnTo>
                    <a:pt x="31" y="104"/>
                  </a:lnTo>
                  <a:lnTo>
                    <a:pt x="27" y="99"/>
                  </a:lnTo>
                  <a:lnTo>
                    <a:pt x="23" y="94"/>
                  </a:lnTo>
                  <a:lnTo>
                    <a:pt x="20" y="89"/>
                  </a:lnTo>
                  <a:lnTo>
                    <a:pt x="17" y="85"/>
                  </a:lnTo>
                  <a:lnTo>
                    <a:pt x="14" y="81"/>
                  </a:lnTo>
                  <a:lnTo>
                    <a:pt x="11" y="78"/>
                  </a:lnTo>
                  <a:lnTo>
                    <a:pt x="9" y="74"/>
                  </a:lnTo>
                  <a:lnTo>
                    <a:pt x="6" y="72"/>
                  </a:lnTo>
                  <a:lnTo>
                    <a:pt x="5" y="69"/>
                  </a:lnTo>
                  <a:lnTo>
                    <a:pt x="3" y="67"/>
                  </a:lnTo>
                  <a:lnTo>
                    <a:pt x="2" y="66"/>
                  </a:lnTo>
                  <a:lnTo>
                    <a:pt x="1" y="64"/>
                  </a:lnTo>
                  <a:lnTo>
                    <a:pt x="0" y="64"/>
                  </a:lnTo>
                  <a:lnTo>
                    <a:pt x="0" y="64"/>
                  </a:lnTo>
                  <a:lnTo>
                    <a:pt x="0" y="64"/>
                  </a:lnTo>
                  <a:lnTo>
                    <a:pt x="3" y="61"/>
                  </a:lnTo>
                  <a:lnTo>
                    <a:pt x="11" y="55"/>
                  </a:lnTo>
                  <a:lnTo>
                    <a:pt x="21" y="47"/>
                  </a:lnTo>
                  <a:lnTo>
                    <a:pt x="31" y="40"/>
                  </a:lnTo>
                  <a:lnTo>
                    <a:pt x="39" y="34"/>
                  </a:lnTo>
                  <a:lnTo>
                    <a:pt x="42" y="31"/>
                  </a:lnTo>
                  <a:lnTo>
                    <a:pt x="42" y="31"/>
                  </a:lnTo>
                  <a:lnTo>
                    <a:pt x="45" y="29"/>
                  </a:lnTo>
                  <a:lnTo>
                    <a:pt x="53" y="23"/>
                  </a:lnTo>
                  <a:lnTo>
                    <a:pt x="63" y="16"/>
                  </a:lnTo>
                  <a:lnTo>
                    <a:pt x="72" y="8"/>
                  </a:lnTo>
                  <a:lnTo>
                    <a:pt x="80" y="2"/>
                  </a:lnTo>
                  <a:lnTo>
                    <a:pt x="83" y="0"/>
                  </a:lnTo>
                  <a:lnTo>
                    <a:pt x="83" y="0"/>
                  </a:lnTo>
                  <a:lnTo>
                    <a:pt x="83" y="0"/>
                  </a:lnTo>
                  <a:lnTo>
                    <a:pt x="84" y="1"/>
                  </a:lnTo>
                  <a:lnTo>
                    <a:pt x="85" y="2"/>
                  </a:lnTo>
                  <a:lnTo>
                    <a:pt x="86" y="3"/>
                  </a:lnTo>
                  <a:lnTo>
                    <a:pt x="88" y="5"/>
                  </a:lnTo>
                  <a:lnTo>
                    <a:pt x="89" y="8"/>
                  </a:lnTo>
                  <a:lnTo>
                    <a:pt x="92" y="11"/>
                  </a:lnTo>
                  <a:lnTo>
                    <a:pt x="94" y="14"/>
                  </a:lnTo>
                  <a:lnTo>
                    <a:pt x="97" y="17"/>
                  </a:lnTo>
                  <a:lnTo>
                    <a:pt x="100" y="21"/>
                  </a:lnTo>
                  <a:lnTo>
                    <a:pt x="103" y="25"/>
                  </a:lnTo>
                  <a:lnTo>
                    <a:pt x="106" y="30"/>
                  </a:lnTo>
                  <a:lnTo>
                    <a:pt x="110" y="35"/>
                  </a:lnTo>
                  <a:lnTo>
                    <a:pt x="114" y="40"/>
                  </a:lnTo>
                  <a:lnTo>
                    <a:pt x="118" y="45"/>
                  </a:lnTo>
                  <a:lnTo>
                    <a:pt x="122" y="51"/>
                  </a:lnTo>
                  <a:lnTo>
                    <a:pt x="127" y="57"/>
                  </a:lnTo>
                  <a:lnTo>
                    <a:pt x="132" y="63"/>
                  </a:lnTo>
                  <a:lnTo>
                    <a:pt x="137" y="69"/>
                  </a:lnTo>
                  <a:lnTo>
                    <a:pt x="142" y="76"/>
                  </a:lnTo>
                  <a:lnTo>
                    <a:pt x="147" y="83"/>
                  </a:lnTo>
                  <a:lnTo>
                    <a:pt x="152" y="89"/>
                  </a:lnTo>
                  <a:lnTo>
                    <a:pt x="157" y="97"/>
                  </a:lnTo>
                  <a:lnTo>
                    <a:pt x="163" y="104"/>
                  </a:lnTo>
                  <a:lnTo>
                    <a:pt x="169" y="111"/>
                  </a:lnTo>
                  <a:lnTo>
                    <a:pt x="174" y="118"/>
                  </a:lnTo>
                  <a:lnTo>
                    <a:pt x="180" y="126"/>
                  </a:lnTo>
                  <a:lnTo>
                    <a:pt x="186" y="134"/>
                  </a:lnTo>
                  <a:lnTo>
                    <a:pt x="192" y="141"/>
                  </a:lnTo>
                  <a:lnTo>
                    <a:pt x="198" y="149"/>
                  </a:lnTo>
                  <a:lnTo>
                    <a:pt x="204" y="157"/>
                  </a:lnTo>
                  <a:lnTo>
                    <a:pt x="210" y="165"/>
                  </a:lnTo>
                  <a:lnTo>
                    <a:pt x="216" y="172"/>
                  </a:lnTo>
                  <a:lnTo>
                    <a:pt x="222" y="180"/>
                  </a:lnTo>
                  <a:lnTo>
                    <a:pt x="228" y="188"/>
                  </a:lnTo>
                  <a:lnTo>
                    <a:pt x="234" y="196"/>
                  </a:lnTo>
                  <a:lnTo>
                    <a:pt x="240" y="203"/>
                  </a:lnTo>
                  <a:lnTo>
                    <a:pt x="245" y="211"/>
                  </a:lnTo>
                  <a:lnTo>
                    <a:pt x="251" y="218"/>
                  </a:lnTo>
                  <a:lnTo>
                    <a:pt x="257" y="226"/>
                  </a:lnTo>
                  <a:lnTo>
                    <a:pt x="263" y="233"/>
                  </a:lnTo>
                  <a:lnTo>
                    <a:pt x="268" y="240"/>
                  </a:lnTo>
                  <a:lnTo>
                    <a:pt x="274" y="248"/>
                  </a:lnTo>
                  <a:lnTo>
                    <a:pt x="279" y="254"/>
                  </a:lnTo>
                  <a:lnTo>
                    <a:pt x="284" y="261"/>
                  </a:lnTo>
                  <a:lnTo>
                    <a:pt x="289" y="268"/>
                  </a:lnTo>
                  <a:lnTo>
                    <a:pt x="294" y="274"/>
                  </a:lnTo>
                  <a:lnTo>
                    <a:pt x="299" y="280"/>
                  </a:lnTo>
                  <a:lnTo>
                    <a:pt x="304" y="286"/>
                  </a:lnTo>
                  <a:lnTo>
                    <a:pt x="303" y="286"/>
                  </a:lnTo>
                  <a:lnTo>
                    <a:pt x="307" y="284"/>
                  </a:lnTo>
                  <a:lnTo>
                    <a:pt x="314" y="278"/>
                  </a:lnTo>
                  <a:lnTo>
                    <a:pt x="324" y="270"/>
                  </a:lnTo>
                  <a:lnTo>
                    <a:pt x="334" y="263"/>
                  </a:lnTo>
                  <a:lnTo>
                    <a:pt x="342" y="257"/>
                  </a:lnTo>
                  <a:lnTo>
                    <a:pt x="345" y="255"/>
                  </a:lnTo>
                  <a:lnTo>
                    <a:pt x="345" y="255"/>
                  </a:lnTo>
                  <a:lnTo>
                    <a:pt x="345" y="256"/>
                  </a:lnTo>
                  <a:lnTo>
                    <a:pt x="345" y="259"/>
                  </a:lnTo>
                  <a:lnTo>
                    <a:pt x="344" y="263"/>
                  </a:lnTo>
                  <a:lnTo>
                    <a:pt x="344" y="270"/>
                  </a:lnTo>
                  <a:lnTo>
                    <a:pt x="343" y="277"/>
                  </a:lnTo>
                  <a:lnTo>
                    <a:pt x="343" y="286"/>
                  </a:lnTo>
                  <a:lnTo>
                    <a:pt x="342" y="296"/>
                  </a:lnTo>
                  <a:lnTo>
                    <a:pt x="342" y="306"/>
                  </a:lnTo>
                  <a:lnTo>
                    <a:pt x="341" y="317"/>
                  </a:lnTo>
                  <a:lnTo>
                    <a:pt x="341" y="328"/>
                  </a:lnTo>
                  <a:lnTo>
                    <a:pt x="340" y="340"/>
                  </a:lnTo>
                  <a:lnTo>
                    <a:pt x="339" y="351"/>
                  </a:lnTo>
                  <a:lnTo>
                    <a:pt x="339" y="362"/>
                  </a:lnTo>
                  <a:lnTo>
                    <a:pt x="338" y="372"/>
                  </a:lnTo>
                  <a:lnTo>
                    <a:pt x="337" y="382"/>
                  </a:lnTo>
                  <a:lnTo>
                    <a:pt x="337" y="391"/>
                  </a:lnTo>
                  <a:lnTo>
                    <a:pt x="337" y="399"/>
                  </a:lnTo>
                  <a:lnTo>
                    <a:pt x="336" y="405"/>
                  </a:lnTo>
                  <a:lnTo>
                    <a:pt x="336" y="410"/>
                  </a:lnTo>
                  <a:lnTo>
                    <a:pt x="336" y="413"/>
                  </a:lnTo>
                  <a:lnTo>
                    <a:pt x="336" y="414"/>
                  </a:lnTo>
                  <a:lnTo>
                    <a:pt x="336" y="414"/>
                  </a:lnTo>
                  <a:lnTo>
                    <a:pt x="336" y="414"/>
                  </a:lnTo>
                </a:path>
              </a:pathLst>
            </a:custGeom>
            <a:solidFill>
              <a:srgbClr val="0000FF"/>
            </a:solidFill>
            <a:ln w="12700" cap="rnd">
              <a:solidFill>
                <a:schemeClr val="tx1"/>
              </a:solidFill>
              <a:round/>
              <a:headEnd/>
              <a:tailEnd/>
            </a:ln>
            <a:effectLst/>
          </p:spPr>
          <p:txBody>
            <a:bodyPr/>
            <a:lstStyle/>
            <a:p>
              <a:endParaRPr lang="en-US">
                <a:effectLst>
                  <a:outerShdw blurRad="50800" dist="50800" dir="5400000" algn="ctr" rotWithShape="0">
                    <a:schemeClr val="tx1"/>
                  </a:outerShdw>
                </a:effectLst>
              </a:endParaRPr>
            </a:p>
          </p:txBody>
        </p:sp>
        <p:sp>
          <p:nvSpPr>
            <p:cNvPr id="56333" name="Freeform 13"/>
            <p:cNvSpPr>
              <a:spLocks/>
            </p:cNvSpPr>
            <p:nvPr/>
          </p:nvSpPr>
          <p:spPr bwMode="auto">
            <a:xfrm>
              <a:off x="1173" y="2899"/>
              <a:ext cx="346" cy="415"/>
            </a:xfrm>
            <a:custGeom>
              <a:avLst/>
              <a:gdLst/>
              <a:ahLst/>
              <a:cxnLst>
                <a:cxn ang="0">
                  <a:pos x="331" y="414"/>
                </a:cxn>
                <a:cxn ang="0">
                  <a:pos x="313" y="410"/>
                </a:cxn>
                <a:cxn ang="0">
                  <a:pos x="284" y="404"/>
                </a:cxn>
                <a:cxn ang="0">
                  <a:pos x="251" y="397"/>
                </a:cxn>
                <a:cxn ang="0">
                  <a:pos x="219" y="390"/>
                </a:cxn>
                <a:cxn ang="0">
                  <a:pos x="193" y="385"/>
                </a:cxn>
                <a:cxn ang="0">
                  <a:pos x="180" y="382"/>
                </a:cxn>
                <a:cxn ang="0">
                  <a:pos x="182" y="379"/>
                </a:cxn>
                <a:cxn ang="0">
                  <a:pos x="210" y="358"/>
                </a:cxn>
                <a:cxn ang="0">
                  <a:pos x="220" y="350"/>
                </a:cxn>
                <a:cxn ang="0">
                  <a:pos x="206" y="332"/>
                </a:cxn>
                <a:cxn ang="0">
                  <a:pos x="191" y="311"/>
                </a:cxn>
                <a:cxn ang="0">
                  <a:pos x="174" y="290"/>
                </a:cxn>
                <a:cxn ang="0">
                  <a:pos x="157" y="267"/>
                </a:cxn>
                <a:cxn ang="0">
                  <a:pos x="139" y="244"/>
                </a:cxn>
                <a:cxn ang="0">
                  <a:pos x="121" y="221"/>
                </a:cxn>
                <a:cxn ang="0">
                  <a:pos x="103" y="197"/>
                </a:cxn>
                <a:cxn ang="0">
                  <a:pos x="86" y="175"/>
                </a:cxn>
                <a:cxn ang="0">
                  <a:pos x="69" y="153"/>
                </a:cxn>
                <a:cxn ang="0">
                  <a:pos x="54" y="133"/>
                </a:cxn>
                <a:cxn ang="0">
                  <a:pos x="40" y="115"/>
                </a:cxn>
                <a:cxn ang="0">
                  <a:pos x="27" y="99"/>
                </a:cxn>
                <a:cxn ang="0">
                  <a:pos x="17" y="85"/>
                </a:cxn>
                <a:cxn ang="0">
                  <a:pos x="9" y="74"/>
                </a:cxn>
                <a:cxn ang="0">
                  <a:pos x="3" y="67"/>
                </a:cxn>
                <a:cxn ang="0">
                  <a:pos x="0" y="64"/>
                </a:cxn>
                <a:cxn ang="0">
                  <a:pos x="3" y="61"/>
                </a:cxn>
                <a:cxn ang="0">
                  <a:pos x="31" y="40"/>
                </a:cxn>
                <a:cxn ang="0">
                  <a:pos x="42" y="31"/>
                </a:cxn>
                <a:cxn ang="0">
                  <a:pos x="63" y="16"/>
                </a:cxn>
                <a:cxn ang="0">
                  <a:pos x="83" y="0"/>
                </a:cxn>
                <a:cxn ang="0">
                  <a:pos x="84" y="1"/>
                </a:cxn>
                <a:cxn ang="0">
                  <a:pos x="88" y="5"/>
                </a:cxn>
                <a:cxn ang="0">
                  <a:pos x="94" y="14"/>
                </a:cxn>
                <a:cxn ang="0">
                  <a:pos x="103" y="25"/>
                </a:cxn>
                <a:cxn ang="0">
                  <a:pos x="114" y="40"/>
                </a:cxn>
                <a:cxn ang="0">
                  <a:pos x="127" y="57"/>
                </a:cxn>
                <a:cxn ang="0">
                  <a:pos x="142" y="76"/>
                </a:cxn>
                <a:cxn ang="0">
                  <a:pos x="157" y="97"/>
                </a:cxn>
                <a:cxn ang="0">
                  <a:pos x="174" y="118"/>
                </a:cxn>
                <a:cxn ang="0">
                  <a:pos x="192" y="141"/>
                </a:cxn>
                <a:cxn ang="0">
                  <a:pos x="210" y="165"/>
                </a:cxn>
                <a:cxn ang="0">
                  <a:pos x="228" y="188"/>
                </a:cxn>
                <a:cxn ang="0">
                  <a:pos x="245" y="211"/>
                </a:cxn>
                <a:cxn ang="0">
                  <a:pos x="263" y="233"/>
                </a:cxn>
                <a:cxn ang="0">
                  <a:pos x="279" y="254"/>
                </a:cxn>
                <a:cxn ang="0">
                  <a:pos x="294" y="274"/>
                </a:cxn>
                <a:cxn ang="0">
                  <a:pos x="303" y="286"/>
                </a:cxn>
                <a:cxn ang="0">
                  <a:pos x="324" y="270"/>
                </a:cxn>
                <a:cxn ang="0">
                  <a:pos x="345" y="255"/>
                </a:cxn>
                <a:cxn ang="0">
                  <a:pos x="345" y="259"/>
                </a:cxn>
                <a:cxn ang="0">
                  <a:pos x="343" y="277"/>
                </a:cxn>
                <a:cxn ang="0">
                  <a:pos x="342" y="306"/>
                </a:cxn>
                <a:cxn ang="0">
                  <a:pos x="340" y="340"/>
                </a:cxn>
                <a:cxn ang="0">
                  <a:pos x="338" y="372"/>
                </a:cxn>
                <a:cxn ang="0">
                  <a:pos x="337" y="399"/>
                </a:cxn>
                <a:cxn ang="0">
                  <a:pos x="336" y="413"/>
                </a:cxn>
                <a:cxn ang="0">
                  <a:pos x="336" y="414"/>
                </a:cxn>
              </a:cxnLst>
              <a:rect l="0" t="0" r="r" b="b"/>
              <a:pathLst>
                <a:path w="346" h="415">
                  <a:moveTo>
                    <a:pt x="336" y="414"/>
                  </a:moveTo>
                  <a:lnTo>
                    <a:pt x="334" y="414"/>
                  </a:lnTo>
                  <a:lnTo>
                    <a:pt x="331" y="414"/>
                  </a:lnTo>
                  <a:lnTo>
                    <a:pt x="327" y="413"/>
                  </a:lnTo>
                  <a:lnTo>
                    <a:pt x="320" y="411"/>
                  </a:lnTo>
                  <a:lnTo>
                    <a:pt x="313" y="410"/>
                  </a:lnTo>
                  <a:lnTo>
                    <a:pt x="304" y="408"/>
                  </a:lnTo>
                  <a:lnTo>
                    <a:pt x="294" y="406"/>
                  </a:lnTo>
                  <a:lnTo>
                    <a:pt x="284" y="404"/>
                  </a:lnTo>
                  <a:lnTo>
                    <a:pt x="273" y="402"/>
                  </a:lnTo>
                  <a:lnTo>
                    <a:pt x="262" y="399"/>
                  </a:lnTo>
                  <a:lnTo>
                    <a:pt x="251" y="397"/>
                  </a:lnTo>
                  <a:lnTo>
                    <a:pt x="240" y="395"/>
                  </a:lnTo>
                  <a:lnTo>
                    <a:pt x="229" y="392"/>
                  </a:lnTo>
                  <a:lnTo>
                    <a:pt x="219" y="390"/>
                  </a:lnTo>
                  <a:lnTo>
                    <a:pt x="210" y="388"/>
                  </a:lnTo>
                  <a:lnTo>
                    <a:pt x="201" y="386"/>
                  </a:lnTo>
                  <a:lnTo>
                    <a:pt x="193" y="385"/>
                  </a:lnTo>
                  <a:lnTo>
                    <a:pt x="187" y="384"/>
                  </a:lnTo>
                  <a:lnTo>
                    <a:pt x="183" y="383"/>
                  </a:lnTo>
                  <a:lnTo>
                    <a:pt x="180" y="382"/>
                  </a:lnTo>
                  <a:lnTo>
                    <a:pt x="179" y="382"/>
                  </a:lnTo>
                  <a:lnTo>
                    <a:pt x="179" y="382"/>
                  </a:lnTo>
                  <a:lnTo>
                    <a:pt x="182" y="379"/>
                  </a:lnTo>
                  <a:lnTo>
                    <a:pt x="190" y="374"/>
                  </a:lnTo>
                  <a:lnTo>
                    <a:pt x="200" y="366"/>
                  </a:lnTo>
                  <a:lnTo>
                    <a:pt x="210" y="358"/>
                  </a:lnTo>
                  <a:lnTo>
                    <a:pt x="217" y="352"/>
                  </a:lnTo>
                  <a:lnTo>
                    <a:pt x="220" y="350"/>
                  </a:lnTo>
                  <a:lnTo>
                    <a:pt x="220" y="350"/>
                  </a:lnTo>
                  <a:lnTo>
                    <a:pt x="216" y="344"/>
                  </a:lnTo>
                  <a:lnTo>
                    <a:pt x="211" y="338"/>
                  </a:lnTo>
                  <a:lnTo>
                    <a:pt x="206" y="332"/>
                  </a:lnTo>
                  <a:lnTo>
                    <a:pt x="201" y="325"/>
                  </a:lnTo>
                  <a:lnTo>
                    <a:pt x="196" y="318"/>
                  </a:lnTo>
                  <a:lnTo>
                    <a:pt x="191" y="311"/>
                  </a:lnTo>
                  <a:lnTo>
                    <a:pt x="185" y="304"/>
                  </a:lnTo>
                  <a:lnTo>
                    <a:pt x="180" y="297"/>
                  </a:lnTo>
                  <a:lnTo>
                    <a:pt x="174" y="290"/>
                  </a:lnTo>
                  <a:lnTo>
                    <a:pt x="168" y="282"/>
                  </a:lnTo>
                  <a:lnTo>
                    <a:pt x="163" y="275"/>
                  </a:lnTo>
                  <a:lnTo>
                    <a:pt x="157" y="267"/>
                  </a:lnTo>
                  <a:lnTo>
                    <a:pt x="151" y="259"/>
                  </a:lnTo>
                  <a:lnTo>
                    <a:pt x="145" y="252"/>
                  </a:lnTo>
                  <a:lnTo>
                    <a:pt x="139" y="244"/>
                  </a:lnTo>
                  <a:lnTo>
                    <a:pt x="133" y="236"/>
                  </a:lnTo>
                  <a:lnTo>
                    <a:pt x="127" y="228"/>
                  </a:lnTo>
                  <a:lnTo>
                    <a:pt x="121" y="221"/>
                  </a:lnTo>
                  <a:lnTo>
                    <a:pt x="115" y="213"/>
                  </a:lnTo>
                  <a:lnTo>
                    <a:pt x="109" y="205"/>
                  </a:lnTo>
                  <a:lnTo>
                    <a:pt x="103" y="197"/>
                  </a:lnTo>
                  <a:lnTo>
                    <a:pt x="97" y="190"/>
                  </a:lnTo>
                  <a:lnTo>
                    <a:pt x="91" y="182"/>
                  </a:lnTo>
                  <a:lnTo>
                    <a:pt x="86" y="175"/>
                  </a:lnTo>
                  <a:lnTo>
                    <a:pt x="80" y="168"/>
                  </a:lnTo>
                  <a:lnTo>
                    <a:pt x="75" y="160"/>
                  </a:lnTo>
                  <a:lnTo>
                    <a:pt x="69" y="153"/>
                  </a:lnTo>
                  <a:lnTo>
                    <a:pt x="64" y="146"/>
                  </a:lnTo>
                  <a:lnTo>
                    <a:pt x="59" y="140"/>
                  </a:lnTo>
                  <a:lnTo>
                    <a:pt x="54" y="133"/>
                  </a:lnTo>
                  <a:lnTo>
                    <a:pt x="49" y="127"/>
                  </a:lnTo>
                  <a:lnTo>
                    <a:pt x="44" y="121"/>
                  </a:lnTo>
                  <a:lnTo>
                    <a:pt x="40" y="115"/>
                  </a:lnTo>
                  <a:lnTo>
                    <a:pt x="35" y="109"/>
                  </a:lnTo>
                  <a:lnTo>
                    <a:pt x="31" y="104"/>
                  </a:lnTo>
                  <a:lnTo>
                    <a:pt x="27" y="99"/>
                  </a:lnTo>
                  <a:lnTo>
                    <a:pt x="23" y="94"/>
                  </a:lnTo>
                  <a:lnTo>
                    <a:pt x="20" y="89"/>
                  </a:lnTo>
                  <a:lnTo>
                    <a:pt x="17" y="85"/>
                  </a:lnTo>
                  <a:lnTo>
                    <a:pt x="14" y="81"/>
                  </a:lnTo>
                  <a:lnTo>
                    <a:pt x="11" y="78"/>
                  </a:lnTo>
                  <a:lnTo>
                    <a:pt x="9" y="74"/>
                  </a:lnTo>
                  <a:lnTo>
                    <a:pt x="6" y="72"/>
                  </a:lnTo>
                  <a:lnTo>
                    <a:pt x="5" y="69"/>
                  </a:lnTo>
                  <a:lnTo>
                    <a:pt x="3" y="67"/>
                  </a:lnTo>
                  <a:lnTo>
                    <a:pt x="2" y="66"/>
                  </a:lnTo>
                  <a:lnTo>
                    <a:pt x="1" y="64"/>
                  </a:lnTo>
                  <a:lnTo>
                    <a:pt x="0" y="64"/>
                  </a:lnTo>
                  <a:lnTo>
                    <a:pt x="0" y="64"/>
                  </a:lnTo>
                  <a:lnTo>
                    <a:pt x="0" y="64"/>
                  </a:lnTo>
                  <a:lnTo>
                    <a:pt x="3" y="61"/>
                  </a:lnTo>
                  <a:lnTo>
                    <a:pt x="11" y="55"/>
                  </a:lnTo>
                  <a:lnTo>
                    <a:pt x="21" y="47"/>
                  </a:lnTo>
                  <a:lnTo>
                    <a:pt x="31" y="40"/>
                  </a:lnTo>
                  <a:lnTo>
                    <a:pt x="39" y="34"/>
                  </a:lnTo>
                  <a:lnTo>
                    <a:pt x="42" y="31"/>
                  </a:lnTo>
                  <a:lnTo>
                    <a:pt x="42" y="31"/>
                  </a:lnTo>
                  <a:lnTo>
                    <a:pt x="45" y="29"/>
                  </a:lnTo>
                  <a:lnTo>
                    <a:pt x="53" y="23"/>
                  </a:lnTo>
                  <a:lnTo>
                    <a:pt x="63" y="16"/>
                  </a:lnTo>
                  <a:lnTo>
                    <a:pt x="72" y="8"/>
                  </a:lnTo>
                  <a:lnTo>
                    <a:pt x="80" y="2"/>
                  </a:lnTo>
                  <a:lnTo>
                    <a:pt x="83" y="0"/>
                  </a:lnTo>
                  <a:lnTo>
                    <a:pt x="83" y="0"/>
                  </a:lnTo>
                  <a:lnTo>
                    <a:pt x="83" y="0"/>
                  </a:lnTo>
                  <a:lnTo>
                    <a:pt x="84" y="1"/>
                  </a:lnTo>
                  <a:lnTo>
                    <a:pt x="85" y="2"/>
                  </a:lnTo>
                  <a:lnTo>
                    <a:pt x="86" y="3"/>
                  </a:lnTo>
                  <a:lnTo>
                    <a:pt x="88" y="5"/>
                  </a:lnTo>
                  <a:lnTo>
                    <a:pt x="89" y="8"/>
                  </a:lnTo>
                  <a:lnTo>
                    <a:pt x="92" y="11"/>
                  </a:lnTo>
                  <a:lnTo>
                    <a:pt x="94" y="14"/>
                  </a:lnTo>
                  <a:lnTo>
                    <a:pt x="97" y="17"/>
                  </a:lnTo>
                  <a:lnTo>
                    <a:pt x="100" y="21"/>
                  </a:lnTo>
                  <a:lnTo>
                    <a:pt x="103" y="25"/>
                  </a:lnTo>
                  <a:lnTo>
                    <a:pt x="106" y="30"/>
                  </a:lnTo>
                  <a:lnTo>
                    <a:pt x="110" y="35"/>
                  </a:lnTo>
                  <a:lnTo>
                    <a:pt x="114" y="40"/>
                  </a:lnTo>
                  <a:lnTo>
                    <a:pt x="118" y="45"/>
                  </a:lnTo>
                  <a:lnTo>
                    <a:pt x="122" y="51"/>
                  </a:lnTo>
                  <a:lnTo>
                    <a:pt x="127" y="57"/>
                  </a:lnTo>
                  <a:lnTo>
                    <a:pt x="132" y="63"/>
                  </a:lnTo>
                  <a:lnTo>
                    <a:pt x="137" y="69"/>
                  </a:lnTo>
                  <a:lnTo>
                    <a:pt x="142" y="76"/>
                  </a:lnTo>
                  <a:lnTo>
                    <a:pt x="147" y="83"/>
                  </a:lnTo>
                  <a:lnTo>
                    <a:pt x="152" y="89"/>
                  </a:lnTo>
                  <a:lnTo>
                    <a:pt x="157" y="97"/>
                  </a:lnTo>
                  <a:lnTo>
                    <a:pt x="163" y="104"/>
                  </a:lnTo>
                  <a:lnTo>
                    <a:pt x="169" y="111"/>
                  </a:lnTo>
                  <a:lnTo>
                    <a:pt x="174" y="118"/>
                  </a:lnTo>
                  <a:lnTo>
                    <a:pt x="180" y="126"/>
                  </a:lnTo>
                  <a:lnTo>
                    <a:pt x="186" y="134"/>
                  </a:lnTo>
                  <a:lnTo>
                    <a:pt x="192" y="141"/>
                  </a:lnTo>
                  <a:lnTo>
                    <a:pt x="198" y="149"/>
                  </a:lnTo>
                  <a:lnTo>
                    <a:pt x="204" y="157"/>
                  </a:lnTo>
                  <a:lnTo>
                    <a:pt x="210" y="165"/>
                  </a:lnTo>
                  <a:lnTo>
                    <a:pt x="216" y="172"/>
                  </a:lnTo>
                  <a:lnTo>
                    <a:pt x="222" y="180"/>
                  </a:lnTo>
                  <a:lnTo>
                    <a:pt x="228" y="188"/>
                  </a:lnTo>
                  <a:lnTo>
                    <a:pt x="234" y="196"/>
                  </a:lnTo>
                  <a:lnTo>
                    <a:pt x="240" y="203"/>
                  </a:lnTo>
                  <a:lnTo>
                    <a:pt x="245" y="211"/>
                  </a:lnTo>
                  <a:lnTo>
                    <a:pt x="251" y="218"/>
                  </a:lnTo>
                  <a:lnTo>
                    <a:pt x="257" y="226"/>
                  </a:lnTo>
                  <a:lnTo>
                    <a:pt x="263" y="233"/>
                  </a:lnTo>
                  <a:lnTo>
                    <a:pt x="268" y="240"/>
                  </a:lnTo>
                  <a:lnTo>
                    <a:pt x="274" y="248"/>
                  </a:lnTo>
                  <a:lnTo>
                    <a:pt x="279" y="254"/>
                  </a:lnTo>
                  <a:lnTo>
                    <a:pt x="284" y="261"/>
                  </a:lnTo>
                  <a:lnTo>
                    <a:pt x="289" y="268"/>
                  </a:lnTo>
                  <a:lnTo>
                    <a:pt x="294" y="274"/>
                  </a:lnTo>
                  <a:lnTo>
                    <a:pt x="299" y="280"/>
                  </a:lnTo>
                  <a:lnTo>
                    <a:pt x="304" y="286"/>
                  </a:lnTo>
                  <a:lnTo>
                    <a:pt x="303" y="286"/>
                  </a:lnTo>
                  <a:lnTo>
                    <a:pt x="307" y="284"/>
                  </a:lnTo>
                  <a:lnTo>
                    <a:pt x="314" y="278"/>
                  </a:lnTo>
                  <a:lnTo>
                    <a:pt x="324" y="270"/>
                  </a:lnTo>
                  <a:lnTo>
                    <a:pt x="334" y="263"/>
                  </a:lnTo>
                  <a:lnTo>
                    <a:pt x="342" y="257"/>
                  </a:lnTo>
                  <a:lnTo>
                    <a:pt x="345" y="255"/>
                  </a:lnTo>
                  <a:lnTo>
                    <a:pt x="345" y="255"/>
                  </a:lnTo>
                  <a:lnTo>
                    <a:pt x="345" y="256"/>
                  </a:lnTo>
                  <a:lnTo>
                    <a:pt x="345" y="259"/>
                  </a:lnTo>
                  <a:lnTo>
                    <a:pt x="344" y="263"/>
                  </a:lnTo>
                  <a:lnTo>
                    <a:pt x="344" y="270"/>
                  </a:lnTo>
                  <a:lnTo>
                    <a:pt x="343" y="277"/>
                  </a:lnTo>
                  <a:lnTo>
                    <a:pt x="343" y="286"/>
                  </a:lnTo>
                  <a:lnTo>
                    <a:pt x="342" y="296"/>
                  </a:lnTo>
                  <a:lnTo>
                    <a:pt x="342" y="306"/>
                  </a:lnTo>
                  <a:lnTo>
                    <a:pt x="341" y="317"/>
                  </a:lnTo>
                  <a:lnTo>
                    <a:pt x="341" y="328"/>
                  </a:lnTo>
                  <a:lnTo>
                    <a:pt x="340" y="340"/>
                  </a:lnTo>
                  <a:lnTo>
                    <a:pt x="339" y="351"/>
                  </a:lnTo>
                  <a:lnTo>
                    <a:pt x="339" y="362"/>
                  </a:lnTo>
                  <a:lnTo>
                    <a:pt x="338" y="372"/>
                  </a:lnTo>
                  <a:lnTo>
                    <a:pt x="337" y="382"/>
                  </a:lnTo>
                  <a:lnTo>
                    <a:pt x="337" y="391"/>
                  </a:lnTo>
                  <a:lnTo>
                    <a:pt x="337" y="399"/>
                  </a:lnTo>
                  <a:lnTo>
                    <a:pt x="336" y="405"/>
                  </a:lnTo>
                  <a:lnTo>
                    <a:pt x="336" y="410"/>
                  </a:lnTo>
                  <a:lnTo>
                    <a:pt x="336" y="413"/>
                  </a:lnTo>
                  <a:lnTo>
                    <a:pt x="336" y="414"/>
                  </a:lnTo>
                  <a:lnTo>
                    <a:pt x="336" y="414"/>
                  </a:lnTo>
                  <a:lnTo>
                    <a:pt x="336" y="414"/>
                  </a:lnTo>
                </a:path>
              </a:pathLst>
            </a:custGeom>
            <a:solidFill>
              <a:srgbClr val="0000FF"/>
            </a:solidFill>
            <a:ln w="12700" cap="rnd">
              <a:solidFill>
                <a:schemeClr val="tx1"/>
              </a:solidFill>
              <a:round/>
              <a:headEnd/>
              <a:tailEnd/>
            </a:ln>
            <a:effectLst/>
          </p:spPr>
          <p:txBody>
            <a:bodyPr/>
            <a:lstStyle/>
            <a:p>
              <a:endParaRPr lang="en-US">
                <a:effectLst>
                  <a:outerShdw blurRad="50800" dist="50800" dir="5400000" algn="ctr" rotWithShape="0">
                    <a:schemeClr val="tx1"/>
                  </a:outerShdw>
                </a:effectLst>
              </a:endParaRPr>
            </a:p>
          </p:txBody>
        </p:sp>
      </p:grpSp>
      <p:grpSp>
        <p:nvGrpSpPr>
          <p:cNvPr id="56334" name="Group 14"/>
          <p:cNvGrpSpPr>
            <a:grpSpLocks/>
          </p:cNvGrpSpPr>
          <p:nvPr/>
        </p:nvGrpSpPr>
        <p:grpSpPr bwMode="auto">
          <a:xfrm>
            <a:off x="2141538" y="5287963"/>
            <a:ext cx="954087" cy="574675"/>
            <a:chOff x="1349" y="3331"/>
            <a:chExt cx="601" cy="362"/>
          </a:xfrm>
          <a:effectLst>
            <a:outerShdw blurRad="50800" dist="38100" dir="2700000" algn="tl" rotWithShape="0">
              <a:prstClr val="black">
                <a:alpha val="40000"/>
              </a:prstClr>
            </a:outerShdw>
          </a:effectLst>
        </p:grpSpPr>
        <p:sp>
          <p:nvSpPr>
            <p:cNvPr id="56335" name="Freeform 15"/>
            <p:cNvSpPr>
              <a:spLocks/>
            </p:cNvSpPr>
            <p:nvPr/>
          </p:nvSpPr>
          <p:spPr bwMode="auto">
            <a:xfrm>
              <a:off x="1349" y="3331"/>
              <a:ext cx="601" cy="358"/>
            </a:xfrm>
            <a:custGeom>
              <a:avLst/>
              <a:gdLst/>
              <a:ahLst/>
              <a:cxnLst>
                <a:cxn ang="0">
                  <a:pos x="307" y="6"/>
                </a:cxn>
                <a:cxn ang="0">
                  <a:pos x="299" y="3"/>
                </a:cxn>
                <a:cxn ang="0">
                  <a:pos x="294" y="2"/>
                </a:cxn>
                <a:cxn ang="0">
                  <a:pos x="287" y="0"/>
                </a:cxn>
                <a:cxn ang="0">
                  <a:pos x="279" y="0"/>
                </a:cxn>
                <a:cxn ang="0">
                  <a:pos x="273" y="0"/>
                </a:cxn>
                <a:cxn ang="0">
                  <a:pos x="266" y="0"/>
                </a:cxn>
                <a:cxn ang="0">
                  <a:pos x="260" y="1"/>
                </a:cxn>
                <a:cxn ang="0">
                  <a:pos x="249" y="3"/>
                </a:cxn>
                <a:cxn ang="0">
                  <a:pos x="239" y="5"/>
                </a:cxn>
                <a:cxn ang="0">
                  <a:pos x="24" y="53"/>
                </a:cxn>
                <a:cxn ang="0">
                  <a:pos x="18" y="54"/>
                </a:cxn>
                <a:cxn ang="0">
                  <a:pos x="12" y="57"/>
                </a:cxn>
                <a:cxn ang="0">
                  <a:pos x="8" y="60"/>
                </a:cxn>
                <a:cxn ang="0">
                  <a:pos x="5" y="64"/>
                </a:cxn>
                <a:cxn ang="0">
                  <a:pos x="4" y="68"/>
                </a:cxn>
                <a:cxn ang="0">
                  <a:pos x="2" y="75"/>
                </a:cxn>
                <a:cxn ang="0">
                  <a:pos x="0" y="119"/>
                </a:cxn>
                <a:cxn ang="0">
                  <a:pos x="0" y="142"/>
                </a:cxn>
                <a:cxn ang="0">
                  <a:pos x="1" y="163"/>
                </a:cxn>
                <a:cxn ang="0">
                  <a:pos x="3" y="170"/>
                </a:cxn>
                <a:cxn ang="0">
                  <a:pos x="5" y="175"/>
                </a:cxn>
                <a:cxn ang="0">
                  <a:pos x="8" y="179"/>
                </a:cxn>
                <a:cxn ang="0">
                  <a:pos x="13" y="184"/>
                </a:cxn>
                <a:cxn ang="0">
                  <a:pos x="270" y="351"/>
                </a:cxn>
                <a:cxn ang="0">
                  <a:pos x="279" y="355"/>
                </a:cxn>
                <a:cxn ang="0">
                  <a:pos x="283" y="356"/>
                </a:cxn>
                <a:cxn ang="0">
                  <a:pos x="290" y="357"/>
                </a:cxn>
                <a:cxn ang="0">
                  <a:pos x="296" y="356"/>
                </a:cxn>
                <a:cxn ang="0">
                  <a:pos x="306" y="354"/>
                </a:cxn>
                <a:cxn ang="0">
                  <a:pos x="354" y="341"/>
                </a:cxn>
                <a:cxn ang="0">
                  <a:pos x="401" y="328"/>
                </a:cxn>
                <a:cxn ang="0">
                  <a:pos x="427" y="320"/>
                </a:cxn>
                <a:cxn ang="0">
                  <a:pos x="453" y="312"/>
                </a:cxn>
                <a:cxn ang="0">
                  <a:pos x="481" y="302"/>
                </a:cxn>
                <a:cxn ang="0">
                  <a:pos x="507" y="293"/>
                </a:cxn>
                <a:cxn ang="0">
                  <a:pos x="532" y="282"/>
                </a:cxn>
                <a:cxn ang="0">
                  <a:pos x="555" y="273"/>
                </a:cxn>
                <a:cxn ang="0">
                  <a:pos x="580" y="258"/>
                </a:cxn>
                <a:cxn ang="0">
                  <a:pos x="586" y="254"/>
                </a:cxn>
                <a:cxn ang="0">
                  <a:pos x="589" y="250"/>
                </a:cxn>
                <a:cxn ang="0">
                  <a:pos x="591" y="246"/>
                </a:cxn>
                <a:cxn ang="0">
                  <a:pos x="591" y="242"/>
                </a:cxn>
                <a:cxn ang="0">
                  <a:pos x="589" y="238"/>
                </a:cxn>
                <a:cxn ang="0">
                  <a:pos x="585" y="236"/>
                </a:cxn>
                <a:cxn ang="0">
                  <a:pos x="580" y="235"/>
                </a:cxn>
                <a:cxn ang="0">
                  <a:pos x="560" y="233"/>
                </a:cxn>
                <a:cxn ang="0">
                  <a:pos x="554" y="216"/>
                </a:cxn>
                <a:cxn ang="0">
                  <a:pos x="563" y="160"/>
                </a:cxn>
                <a:cxn ang="0">
                  <a:pos x="579" y="158"/>
                </a:cxn>
                <a:cxn ang="0">
                  <a:pos x="585" y="157"/>
                </a:cxn>
                <a:cxn ang="0">
                  <a:pos x="593" y="157"/>
                </a:cxn>
                <a:cxn ang="0">
                  <a:pos x="596" y="156"/>
                </a:cxn>
                <a:cxn ang="0">
                  <a:pos x="599" y="154"/>
                </a:cxn>
                <a:cxn ang="0">
                  <a:pos x="600" y="152"/>
                </a:cxn>
                <a:cxn ang="0">
                  <a:pos x="600" y="149"/>
                </a:cxn>
                <a:cxn ang="0">
                  <a:pos x="599" y="145"/>
                </a:cxn>
                <a:cxn ang="0">
                  <a:pos x="595" y="141"/>
                </a:cxn>
                <a:cxn ang="0">
                  <a:pos x="590" y="137"/>
                </a:cxn>
                <a:cxn ang="0">
                  <a:pos x="584" y="134"/>
                </a:cxn>
                <a:cxn ang="0">
                  <a:pos x="576" y="129"/>
                </a:cxn>
                <a:cxn ang="0">
                  <a:pos x="540" y="114"/>
                </a:cxn>
                <a:cxn ang="0">
                  <a:pos x="307" y="6"/>
                </a:cxn>
              </a:cxnLst>
              <a:rect l="0" t="0" r="r" b="b"/>
              <a:pathLst>
                <a:path w="601" h="358">
                  <a:moveTo>
                    <a:pt x="307" y="6"/>
                  </a:moveTo>
                  <a:lnTo>
                    <a:pt x="299" y="3"/>
                  </a:lnTo>
                  <a:lnTo>
                    <a:pt x="294" y="2"/>
                  </a:lnTo>
                  <a:lnTo>
                    <a:pt x="287" y="0"/>
                  </a:lnTo>
                  <a:lnTo>
                    <a:pt x="279" y="0"/>
                  </a:lnTo>
                  <a:lnTo>
                    <a:pt x="273" y="0"/>
                  </a:lnTo>
                  <a:lnTo>
                    <a:pt x="266" y="0"/>
                  </a:lnTo>
                  <a:lnTo>
                    <a:pt x="260" y="1"/>
                  </a:lnTo>
                  <a:lnTo>
                    <a:pt x="249" y="3"/>
                  </a:lnTo>
                  <a:lnTo>
                    <a:pt x="239" y="5"/>
                  </a:lnTo>
                  <a:lnTo>
                    <a:pt x="24" y="53"/>
                  </a:lnTo>
                  <a:lnTo>
                    <a:pt x="18" y="54"/>
                  </a:lnTo>
                  <a:lnTo>
                    <a:pt x="12" y="57"/>
                  </a:lnTo>
                  <a:lnTo>
                    <a:pt x="8" y="60"/>
                  </a:lnTo>
                  <a:lnTo>
                    <a:pt x="5" y="64"/>
                  </a:lnTo>
                  <a:lnTo>
                    <a:pt x="4" y="68"/>
                  </a:lnTo>
                  <a:lnTo>
                    <a:pt x="2" y="75"/>
                  </a:lnTo>
                  <a:lnTo>
                    <a:pt x="0" y="119"/>
                  </a:lnTo>
                  <a:lnTo>
                    <a:pt x="0" y="142"/>
                  </a:lnTo>
                  <a:lnTo>
                    <a:pt x="1" y="163"/>
                  </a:lnTo>
                  <a:lnTo>
                    <a:pt x="3" y="170"/>
                  </a:lnTo>
                  <a:lnTo>
                    <a:pt x="5" y="175"/>
                  </a:lnTo>
                  <a:lnTo>
                    <a:pt x="8" y="179"/>
                  </a:lnTo>
                  <a:lnTo>
                    <a:pt x="13" y="184"/>
                  </a:lnTo>
                  <a:lnTo>
                    <a:pt x="270" y="351"/>
                  </a:lnTo>
                  <a:lnTo>
                    <a:pt x="279" y="355"/>
                  </a:lnTo>
                  <a:lnTo>
                    <a:pt x="283" y="356"/>
                  </a:lnTo>
                  <a:lnTo>
                    <a:pt x="290" y="357"/>
                  </a:lnTo>
                  <a:lnTo>
                    <a:pt x="296" y="356"/>
                  </a:lnTo>
                  <a:lnTo>
                    <a:pt x="306" y="354"/>
                  </a:lnTo>
                  <a:lnTo>
                    <a:pt x="354" y="341"/>
                  </a:lnTo>
                  <a:lnTo>
                    <a:pt x="401" y="328"/>
                  </a:lnTo>
                  <a:lnTo>
                    <a:pt x="427" y="320"/>
                  </a:lnTo>
                  <a:lnTo>
                    <a:pt x="453" y="312"/>
                  </a:lnTo>
                  <a:lnTo>
                    <a:pt x="481" y="302"/>
                  </a:lnTo>
                  <a:lnTo>
                    <a:pt x="507" y="293"/>
                  </a:lnTo>
                  <a:lnTo>
                    <a:pt x="532" y="282"/>
                  </a:lnTo>
                  <a:lnTo>
                    <a:pt x="555" y="273"/>
                  </a:lnTo>
                  <a:lnTo>
                    <a:pt x="580" y="258"/>
                  </a:lnTo>
                  <a:lnTo>
                    <a:pt x="586" y="254"/>
                  </a:lnTo>
                  <a:lnTo>
                    <a:pt x="589" y="250"/>
                  </a:lnTo>
                  <a:lnTo>
                    <a:pt x="591" y="246"/>
                  </a:lnTo>
                  <a:lnTo>
                    <a:pt x="591" y="242"/>
                  </a:lnTo>
                  <a:lnTo>
                    <a:pt x="589" y="238"/>
                  </a:lnTo>
                  <a:lnTo>
                    <a:pt x="585" y="236"/>
                  </a:lnTo>
                  <a:lnTo>
                    <a:pt x="580" y="235"/>
                  </a:lnTo>
                  <a:lnTo>
                    <a:pt x="560" y="233"/>
                  </a:lnTo>
                  <a:lnTo>
                    <a:pt x="554" y="216"/>
                  </a:lnTo>
                  <a:lnTo>
                    <a:pt x="563" y="160"/>
                  </a:lnTo>
                  <a:lnTo>
                    <a:pt x="579" y="158"/>
                  </a:lnTo>
                  <a:lnTo>
                    <a:pt x="585" y="157"/>
                  </a:lnTo>
                  <a:lnTo>
                    <a:pt x="593" y="157"/>
                  </a:lnTo>
                  <a:lnTo>
                    <a:pt x="596" y="156"/>
                  </a:lnTo>
                  <a:lnTo>
                    <a:pt x="599" y="154"/>
                  </a:lnTo>
                  <a:lnTo>
                    <a:pt x="600" y="152"/>
                  </a:lnTo>
                  <a:lnTo>
                    <a:pt x="600" y="149"/>
                  </a:lnTo>
                  <a:lnTo>
                    <a:pt x="599" y="145"/>
                  </a:lnTo>
                  <a:lnTo>
                    <a:pt x="595" y="141"/>
                  </a:lnTo>
                  <a:lnTo>
                    <a:pt x="590" y="137"/>
                  </a:lnTo>
                  <a:lnTo>
                    <a:pt x="584" y="134"/>
                  </a:lnTo>
                  <a:lnTo>
                    <a:pt x="576" y="129"/>
                  </a:lnTo>
                  <a:lnTo>
                    <a:pt x="540" y="114"/>
                  </a:lnTo>
                  <a:lnTo>
                    <a:pt x="307" y="6"/>
                  </a:lnTo>
                </a:path>
              </a:pathLst>
            </a:custGeom>
            <a:solidFill>
              <a:srgbClr val="7F3F00"/>
            </a:solidFill>
            <a:ln w="508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36" name="Freeform 16"/>
            <p:cNvSpPr>
              <a:spLocks/>
            </p:cNvSpPr>
            <p:nvPr/>
          </p:nvSpPr>
          <p:spPr bwMode="auto">
            <a:xfrm>
              <a:off x="1632" y="3489"/>
              <a:ext cx="291" cy="194"/>
            </a:xfrm>
            <a:custGeom>
              <a:avLst/>
              <a:gdLst/>
              <a:ahLst/>
              <a:cxnLst>
                <a:cxn ang="0">
                  <a:pos x="275" y="2"/>
                </a:cxn>
                <a:cxn ang="0">
                  <a:pos x="263" y="4"/>
                </a:cxn>
                <a:cxn ang="0">
                  <a:pos x="237" y="10"/>
                </a:cxn>
                <a:cxn ang="0">
                  <a:pos x="205" y="17"/>
                </a:cxn>
                <a:cxn ang="0">
                  <a:pos x="159" y="28"/>
                </a:cxn>
                <a:cxn ang="0">
                  <a:pos x="45" y="57"/>
                </a:cxn>
                <a:cxn ang="0">
                  <a:pos x="21" y="63"/>
                </a:cxn>
                <a:cxn ang="0">
                  <a:pos x="15" y="65"/>
                </a:cxn>
                <a:cxn ang="0">
                  <a:pos x="12" y="68"/>
                </a:cxn>
                <a:cxn ang="0">
                  <a:pos x="10" y="71"/>
                </a:cxn>
                <a:cxn ang="0">
                  <a:pos x="9" y="74"/>
                </a:cxn>
                <a:cxn ang="0">
                  <a:pos x="7" y="80"/>
                </a:cxn>
                <a:cxn ang="0">
                  <a:pos x="3" y="107"/>
                </a:cxn>
                <a:cxn ang="0">
                  <a:pos x="1" y="119"/>
                </a:cxn>
                <a:cxn ang="0">
                  <a:pos x="1" y="133"/>
                </a:cxn>
                <a:cxn ang="0">
                  <a:pos x="0" y="160"/>
                </a:cxn>
                <a:cxn ang="0">
                  <a:pos x="1" y="173"/>
                </a:cxn>
                <a:cxn ang="0">
                  <a:pos x="2" y="188"/>
                </a:cxn>
                <a:cxn ang="0">
                  <a:pos x="4" y="191"/>
                </a:cxn>
                <a:cxn ang="0">
                  <a:pos x="6" y="193"/>
                </a:cxn>
                <a:cxn ang="0">
                  <a:pos x="8" y="193"/>
                </a:cxn>
                <a:cxn ang="0">
                  <a:pos x="11" y="193"/>
                </a:cxn>
                <a:cxn ang="0">
                  <a:pos x="22" y="188"/>
                </a:cxn>
                <a:cxn ang="0">
                  <a:pos x="152" y="153"/>
                </a:cxn>
                <a:cxn ang="0">
                  <a:pos x="191" y="141"/>
                </a:cxn>
                <a:cxn ang="0">
                  <a:pos x="220" y="130"/>
                </a:cxn>
                <a:cxn ang="0">
                  <a:pos x="247" y="120"/>
                </a:cxn>
                <a:cxn ang="0">
                  <a:pos x="283" y="102"/>
                </a:cxn>
                <a:cxn ang="0">
                  <a:pos x="290" y="97"/>
                </a:cxn>
                <a:cxn ang="0">
                  <a:pos x="284" y="94"/>
                </a:cxn>
                <a:cxn ang="0">
                  <a:pos x="283" y="90"/>
                </a:cxn>
                <a:cxn ang="0">
                  <a:pos x="281" y="84"/>
                </a:cxn>
                <a:cxn ang="0">
                  <a:pos x="279" y="75"/>
                </a:cxn>
                <a:cxn ang="0">
                  <a:pos x="278" y="64"/>
                </a:cxn>
                <a:cxn ang="0">
                  <a:pos x="277" y="53"/>
                </a:cxn>
                <a:cxn ang="0">
                  <a:pos x="278" y="45"/>
                </a:cxn>
                <a:cxn ang="0">
                  <a:pos x="280" y="30"/>
                </a:cxn>
                <a:cxn ang="0">
                  <a:pos x="282" y="21"/>
                </a:cxn>
                <a:cxn ang="0">
                  <a:pos x="284" y="12"/>
                </a:cxn>
                <a:cxn ang="0">
                  <a:pos x="288" y="0"/>
                </a:cxn>
                <a:cxn ang="0">
                  <a:pos x="283" y="1"/>
                </a:cxn>
                <a:cxn ang="0">
                  <a:pos x="275" y="2"/>
                </a:cxn>
              </a:cxnLst>
              <a:rect l="0" t="0" r="r" b="b"/>
              <a:pathLst>
                <a:path w="291" h="194">
                  <a:moveTo>
                    <a:pt x="275" y="2"/>
                  </a:moveTo>
                  <a:lnTo>
                    <a:pt x="263" y="4"/>
                  </a:lnTo>
                  <a:lnTo>
                    <a:pt x="237" y="10"/>
                  </a:lnTo>
                  <a:lnTo>
                    <a:pt x="205" y="17"/>
                  </a:lnTo>
                  <a:lnTo>
                    <a:pt x="159" y="28"/>
                  </a:lnTo>
                  <a:lnTo>
                    <a:pt x="45" y="57"/>
                  </a:lnTo>
                  <a:lnTo>
                    <a:pt x="21" y="63"/>
                  </a:lnTo>
                  <a:lnTo>
                    <a:pt x="15" y="65"/>
                  </a:lnTo>
                  <a:lnTo>
                    <a:pt x="12" y="68"/>
                  </a:lnTo>
                  <a:lnTo>
                    <a:pt x="10" y="71"/>
                  </a:lnTo>
                  <a:lnTo>
                    <a:pt x="9" y="74"/>
                  </a:lnTo>
                  <a:lnTo>
                    <a:pt x="7" y="80"/>
                  </a:lnTo>
                  <a:lnTo>
                    <a:pt x="3" y="107"/>
                  </a:lnTo>
                  <a:lnTo>
                    <a:pt x="1" y="119"/>
                  </a:lnTo>
                  <a:lnTo>
                    <a:pt x="1" y="133"/>
                  </a:lnTo>
                  <a:lnTo>
                    <a:pt x="0" y="160"/>
                  </a:lnTo>
                  <a:lnTo>
                    <a:pt x="1" y="173"/>
                  </a:lnTo>
                  <a:lnTo>
                    <a:pt x="2" y="188"/>
                  </a:lnTo>
                  <a:lnTo>
                    <a:pt x="4" y="191"/>
                  </a:lnTo>
                  <a:lnTo>
                    <a:pt x="6" y="193"/>
                  </a:lnTo>
                  <a:lnTo>
                    <a:pt x="8" y="193"/>
                  </a:lnTo>
                  <a:lnTo>
                    <a:pt x="11" y="193"/>
                  </a:lnTo>
                  <a:lnTo>
                    <a:pt x="22" y="188"/>
                  </a:lnTo>
                  <a:lnTo>
                    <a:pt x="152" y="153"/>
                  </a:lnTo>
                  <a:lnTo>
                    <a:pt x="191" y="141"/>
                  </a:lnTo>
                  <a:lnTo>
                    <a:pt x="220" y="130"/>
                  </a:lnTo>
                  <a:lnTo>
                    <a:pt x="247" y="120"/>
                  </a:lnTo>
                  <a:lnTo>
                    <a:pt x="283" y="102"/>
                  </a:lnTo>
                  <a:lnTo>
                    <a:pt x="290" y="97"/>
                  </a:lnTo>
                  <a:lnTo>
                    <a:pt x="284" y="94"/>
                  </a:lnTo>
                  <a:lnTo>
                    <a:pt x="283" y="90"/>
                  </a:lnTo>
                  <a:lnTo>
                    <a:pt x="281" y="84"/>
                  </a:lnTo>
                  <a:lnTo>
                    <a:pt x="279" y="75"/>
                  </a:lnTo>
                  <a:lnTo>
                    <a:pt x="278" y="64"/>
                  </a:lnTo>
                  <a:lnTo>
                    <a:pt x="277" y="53"/>
                  </a:lnTo>
                  <a:lnTo>
                    <a:pt x="278" y="45"/>
                  </a:lnTo>
                  <a:lnTo>
                    <a:pt x="280" y="30"/>
                  </a:lnTo>
                  <a:lnTo>
                    <a:pt x="282" y="21"/>
                  </a:lnTo>
                  <a:lnTo>
                    <a:pt x="284" y="12"/>
                  </a:lnTo>
                  <a:lnTo>
                    <a:pt x="288" y="0"/>
                  </a:lnTo>
                  <a:lnTo>
                    <a:pt x="283" y="1"/>
                  </a:lnTo>
                  <a:lnTo>
                    <a:pt x="275" y="2"/>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37" name="Freeform 17"/>
            <p:cNvSpPr>
              <a:spLocks/>
            </p:cNvSpPr>
            <p:nvPr/>
          </p:nvSpPr>
          <p:spPr bwMode="auto">
            <a:xfrm>
              <a:off x="1637" y="3491"/>
              <a:ext cx="283" cy="183"/>
            </a:xfrm>
            <a:custGeom>
              <a:avLst/>
              <a:gdLst/>
              <a:ahLst/>
              <a:cxnLst>
                <a:cxn ang="0">
                  <a:pos x="282" y="0"/>
                </a:cxn>
                <a:cxn ang="0">
                  <a:pos x="268" y="3"/>
                </a:cxn>
                <a:cxn ang="0">
                  <a:pos x="250" y="7"/>
                </a:cxn>
                <a:cxn ang="0">
                  <a:pos x="221" y="13"/>
                </a:cxn>
                <a:cxn ang="0">
                  <a:pos x="196" y="20"/>
                </a:cxn>
                <a:cxn ang="0">
                  <a:pos x="169" y="25"/>
                </a:cxn>
                <a:cxn ang="0">
                  <a:pos x="85" y="48"/>
                </a:cxn>
                <a:cxn ang="0">
                  <a:pos x="24" y="63"/>
                </a:cxn>
                <a:cxn ang="0">
                  <a:pos x="17" y="65"/>
                </a:cxn>
                <a:cxn ang="0">
                  <a:pos x="13" y="67"/>
                </a:cxn>
                <a:cxn ang="0">
                  <a:pos x="9" y="71"/>
                </a:cxn>
                <a:cxn ang="0">
                  <a:pos x="7" y="74"/>
                </a:cxn>
                <a:cxn ang="0">
                  <a:pos x="5" y="79"/>
                </a:cxn>
                <a:cxn ang="0">
                  <a:pos x="3" y="93"/>
                </a:cxn>
                <a:cxn ang="0">
                  <a:pos x="24" y="89"/>
                </a:cxn>
                <a:cxn ang="0">
                  <a:pos x="3" y="95"/>
                </a:cxn>
                <a:cxn ang="0">
                  <a:pos x="1" y="129"/>
                </a:cxn>
                <a:cxn ang="0">
                  <a:pos x="17" y="126"/>
                </a:cxn>
                <a:cxn ang="0">
                  <a:pos x="0" y="130"/>
                </a:cxn>
                <a:cxn ang="0">
                  <a:pos x="0" y="142"/>
                </a:cxn>
                <a:cxn ang="0">
                  <a:pos x="10" y="140"/>
                </a:cxn>
                <a:cxn ang="0">
                  <a:pos x="0" y="143"/>
                </a:cxn>
                <a:cxn ang="0">
                  <a:pos x="0" y="157"/>
                </a:cxn>
                <a:cxn ang="0">
                  <a:pos x="42" y="150"/>
                </a:cxn>
                <a:cxn ang="0">
                  <a:pos x="1" y="158"/>
                </a:cxn>
                <a:cxn ang="0">
                  <a:pos x="1" y="169"/>
                </a:cxn>
                <a:cxn ang="0">
                  <a:pos x="33" y="163"/>
                </a:cxn>
                <a:cxn ang="0">
                  <a:pos x="1" y="171"/>
                </a:cxn>
                <a:cxn ang="0">
                  <a:pos x="1" y="175"/>
                </a:cxn>
                <a:cxn ang="0">
                  <a:pos x="2" y="179"/>
                </a:cxn>
                <a:cxn ang="0">
                  <a:pos x="5" y="181"/>
                </a:cxn>
                <a:cxn ang="0">
                  <a:pos x="7" y="182"/>
                </a:cxn>
                <a:cxn ang="0">
                  <a:pos x="13" y="182"/>
                </a:cxn>
                <a:cxn ang="0">
                  <a:pos x="20" y="181"/>
                </a:cxn>
                <a:cxn ang="0">
                  <a:pos x="123" y="154"/>
                </a:cxn>
                <a:cxn ang="0">
                  <a:pos x="149" y="146"/>
                </a:cxn>
                <a:cxn ang="0">
                  <a:pos x="179" y="137"/>
                </a:cxn>
                <a:cxn ang="0">
                  <a:pos x="215" y="124"/>
                </a:cxn>
                <a:cxn ang="0">
                  <a:pos x="235" y="117"/>
                </a:cxn>
                <a:cxn ang="0">
                  <a:pos x="250" y="110"/>
                </a:cxn>
                <a:cxn ang="0">
                  <a:pos x="263" y="104"/>
                </a:cxn>
                <a:cxn ang="0">
                  <a:pos x="271" y="99"/>
                </a:cxn>
                <a:cxn ang="0">
                  <a:pos x="279" y="95"/>
                </a:cxn>
                <a:cxn ang="0">
                  <a:pos x="277" y="87"/>
                </a:cxn>
                <a:cxn ang="0">
                  <a:pos x="275" y="81"/>
                </a:cxn>
                <a:cxn ang="0">
                  <a:pos x="255" y="89"/>
                </a:cxn>
                <a:cxn ang="0">
                  <a:pos x="275" y="81"/>
                </a:cxn>
                <a:cxn ang="0">
                  <a:pos x="273" y="71"/>
                </a:cxn>
                <a:cxn ang="0">
                  <a:pos x="272" y="59"/>
                </a:cxn>
                <a:cxn ang="0">
                  <a:pos x="271" y="50"/>
                </a:cxn>
                <a:cxn ang="0">
                  <a:pos x="273" y="38"/>
                </a:cxn>
                <a:cxn ang="0">
                  <a:pos x="252" y="42"/>
                </a:cxn>
                <a:cxn ang="0">
                  <a:pos x="273" y="37"/>
                </a:cxn>
                <a:cxn ang="0">
                  <a:pos x="273" y="32"/>
                </a:cxn>
                <a:cxn ang="0">
                  <a:pos x="275" y="26"/>
                </a:cxn>
                <a:cxn ang="0">
                  <a:pos x="228" y="37"/>
                </a:cxn>
                <a:cxn ang="0">
                  <a:pos x="275" y="24"/>
                </a:cxn>
                <a:cxn ang="0">
                  <a:pos x="277" y="13"/>
                </a:cxn>
                <a:cxn ang="0">
                  <a:pos x="214" y="27"/>
                </a:cxn>
                <a:cxn ang="0">
                  <a:pos x="278" y="12"/>
                </a:cxn>
                <a:cxn ang="0">
                  <a:pos x="282" y="0"/>
                </a:cxn>
              </a:cxnLst>
              <a:rect l="0" t="0" r="r" b="b"/>
              <a:pathLst>
                <a:path w="283" h="183">
                  <a:moveTo>
                    <a:pt x="282" y="0"/>
                  </a:moveTo>
                  <a:lnTo>
                    <a:pt x="268" y="3"/>
                  </a:lnTo>
                  <a:lnTo>
                    <a:pt x="250" y="7"/>
                  </a:lnTo>
                  <a:lnTo>
                    <a:pt x="221" y="13"/>
                  </a:lnTo>
                  <a:lnTo>
                    <a:pt x="196" y="20"/>
                  </a:lnTo>
                  <a:lnTo>
                    <a:pt x="169" y="25"/>
                  </a:lnTo>
                  <a:lnTo>
                    <a:pt x="85" y="48"/>
                  </a:lnTo>
                  <a:lnTo>
                    <a:pt x="24" y="63"/>
                  </a:lnTo>
                  <a:lnTo>
                    <a:pt x="17" y="65"/>
                  </a:lnTo>
                  <a:lnTo>
                    <a:pt x="13" y="67"/>
                  </a:lnTo>
                  <a:lnTo>
                    <a:pt x="9" y="71"/>
                  </a:lnTo>
                  <a:lnTo>
                    <a:pt x="7" y="74"/>
                  </a:lnTo>
                  <a:lnTo>
                    <a:pt x="5" y="79"/>
                  </a:lnTo>
                  <a:lnTo>
                    <a:pt x="3" y="93"/>
                  </a:lnTo>
                  <a:lnTo>
                    <a:pt x="24" y="89"/>
                  </a:lnTo>
                  <a:lnTo>
                    <a:pt x="3" y="95"/>
                  </a:lnTo>
                  <a:lnTo>
                    <a:pt x="1" y="129"/>
                  </a:lnTo>
                  <a:lnTo>
                    <a:pt x="17" y="126"/>
                  </a:lnTo>
                  <a:lnTo>
                    <a:pt x="0" y="130"/>
                  </a:lnTo>
                  <a:lnTo>
                    <a:pt x="0" y="142"/>
                  </a:lnTo>
                  <a:lnTo>
                    <a:pt x="10" y="140"/>
                  </a:lnTo>
                  <a:lnTo>
                    <a:pt x="0" y="143"/>
                  </a:lnTo>
                  <a:lnTo>
                    <a:pt x="0" y="157"/>
                  </a:lnTo>
                  <a:lnTo>
                    <a:pt x="42" y="150"/>
                  </a:lnTo>
                  <a:lnTo>
                    <a:pt x="1" y="158"/>
                  </a:lnTo>
                  <a:lnTo>
                    <a:pt x="1" y="169"/>
                  </a:lnTo>
                  <a:lnTo>
                    <a:pt x="33" y="163"/>
                  </a:lnTo>
                  <a:lnTo>
                    <a:pt x="1" y="171"/>
                  </a:lnTo>
                  <a:lnTo>
                    <a:pt x="1" y="175"/>
                  </a:lnTo>
                  <a:lnTo>
                    <a:pt x="2" y="179"/>
                  </a:lnTo>
                  <a:lnTo>
                    <a:pt x="5" y="181"/>
                  </a:lnTo>
                  <a:lnTo>
                    <a:pt x="7" y="182"/>
                  </a:lnTo>
                  <a:lnTo>
                    <a:pt x="13" y="182"/>
                  </a:lnTo>
                  <a:lnTo>
                    <a:pt x="20" y="181"/>
                  </a:lnTo>
                  <a:lnTo>
                    <a:pt x="123" y="154"/>
                  </a:lnTo>
                  <a:lnTo>
                    <a:pt x="149" y="146"/>
                  </a:lnTo>
                  <a:lnTo>
                    <a:pt x="179" y="137"/>
                  </a:lnTo>
                  <a:lnTo>
                    <a:pt x="215" y="124"/>
                  </a:lnTo>
                  <a:lnTo>
                    <a:pt x="235" y="117"/>
                  </a:lnTo>
                  <a:lnTo>
                    <a:pt x="250" y="110"/>
                  </a:lnTo>
                  <a:lnTo>
                    <a:pt x="263" y="104"/>
                  </a:lnTo>
                  <a:lnTo>
                    <a:pt x="271" y="99"/>
                  </a:lnTo>
                  <a:lnTo>
                    <a:pt x="279" y="95"/>
                  </a:lnTo>
                  <a:lnTo>
                    <a:pt x="277" y="87"/>
                  </a:lnTo>
                  <a:lnTo>
                    <a:pt x="275" y="81"/>
                  </a:lnTo>
                  <a:lnTo>
                    <a:pt x="255" y="89"/>
                  </a:lnTo>
                  <a:lnTo>
                    <a:pt x="275" y="81"/>
                  </a:lnTo>
                  <a:lnTo>
                    <a:pt x="273" y="71"/>
                  </a:lnTo>
                  <a:lnTo>
                    <a:pt x="272" y="59"/>
                  </a:lnTo>
                  <a:lnTo>
                    <a:pt x="271" y="50"/>
                  </a:lnTo>
                  <a:lnTo>
                    <a:pt x="273" y="38"/>
                  </a:lnTo>
                  <a:lnTo>
                    <a:pt x="252" y="42"/>
                  </a:lnTo>
                  <a:lnTo>
                    <a:pt x="273" y="37"/>
                  </a:lnTo>
                  <a:lnTo>
                    <a:pt x="273" y="32"/>
                  </a:lnTo>
                  <a:lnTo>
                    <a:pt x="275" y="26"/>
                  </a:lnTo>
                  <a:lnTo>
                    <a:pt x="228" y="37"/>
                  </a:lnTo>
                  <a:lnTo>
                    <a:pt x="275" y="24"/>
                  </a:lnTo>
                  <a:lnTo>
                    <a:pt x="277" y="13"/>
                  </a:lnTo>
                  <a:lnTo>
                    <a:pt x="214" y="27"/>
                  </a:lnTo>
                  <a:lnTo>
                    <a:pt x="278" y="12"/>
                  </a:lnTo>
                  <a:lnTo>
                    <a:pt x="282" y="0"/>
                  </a:lnTo>
                </a:path>
              </a:pathLst>
            </a:custGeom>
            <a:solidFill>
              <a:srgbClr val="FFFFFF"/>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38" name="Freeform 18"/>
            <p:cNvSpPr>
              <a:spLocks/>
            </p:cNvSpPr>
            <p:nvPr/>
          </p:nvSpPr>
          <p:spPr bwMode="auto">
            <a:xfrm>
              <a:off x="1637" y="3560"/>
              <a:ext cx="155" cy="42"/>
            </a:xfrm>
            <a:custGeom>
              <a:avLst/>
              <a:gdLst/>
              <a:ahLst/>
              <a:cxnLst>
                <a:cxn ang="0">
                  <a:pos x="0" y="41"/>
                </a:cxn>
                <a:cxn ang="0">
                  <a:pos x="154" y="0"/>
                </a:cxn>
                <a:cxn ang="0">
                  <a:pos x="121" y="10"/>
                </a:cxn>
                <a:cxn ang="0">
                  <a:pos x="103" y="16"/>
                </a:cxn>
                <a:cxn ang="0">
                  <a:pos x="74" y="24"/>
                </a:cxn>
                <a:cxn ang="0">
                  <a:pos x="0" y="41"/>
                </a:cxn>
              </a:cxnLst>
              <a:rect l="0" t="0" r="r" b="b"/>
              <a:pathLst>
                <a:path w="155" h="42">
                  <a:moveTo>
                    <a:pt x="0" y="41"/>
                  </a:moveTo>
                  <a:lnTo>
                    <a:pt x="154" y="0"/>
                  </a:lnTo>
                  <a:lnTo>
                    <a:pt x="121" y="10"/>
                  </a:lnTo>
                  <a:lnTo>
                    <a:pt x="103" y="16"/>
                  </a:lnTo>
                  <a:lnTo>
                    <a:pt x="74" y="24"/>
                  </a:lnTo>
                  <a:lnTo>
                    <a:pt x="0" y="41"/>
                  </a:lnTo>
                </a:path>
              </a:pathLst>
            </a:custGeom>
            <a:solidFill>
              <a:srgbClr val="0000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39" name="Freeform 19"/>
            <p:cNvSpPr>
              <a:spLocks/>
            </p:cNvSpPr>
            <p:nvPr/>
          </p:nvSpPr>
          <p:spPr bwMode="auto">
            <a:xfrm>
              <a:off x="1568" y="3510"/>
              <a:ext cx="87" cy="45"/>
            </a:xfrm>
            <a:custGeom>
              <a:avLst/>
              <a:gdLst/>
              <a:ahLst/>
              <a:cxnLst>
                <a:cxn ang="0">
                  <a:pos x="86" y="35"/>
                </a:cxn>
                <a:cxn ang="0">
                  <a:pos x="76" y="35"/>
                </a:cxn>
                <a:cxn ang="0">
                  <a:pos x="69" y="34"/>
                </a:cxn>
                <a:cxn ang="0">
                  <a:pos x="63" y="31"/>
                </a:cxn>
                <a:cxn ang="0">
                  <a:pos x="0" y="0"/>
                </a:cxn>
                <a:cxn ang="0">
                  <a:pos x="58" y="34"/>
                </a:cxn>
                <a:cxn ang="0">
                  <a:pos x="72" y="44"/>
                </a:cxn>
                <a:cxn ang="0">
                  <a:pos x="73" y="42"/>
                </a:cxn>
                <a:cxn ang="0">
                  <a:pos x="76" y="40"/>
                </a:cxn>
                <a:cxn ang="0">
                  <a:pos x="77" y="38"/>
                </a:cxn>
                <a:cxn ang="0">
                  <a:pos x="86" y="35"/>
                </a:cxn>
              </a:cxnLst>
              <a:rect l="0" t="0" r="r" b="b"/>
              <a:pathLst>
                <a:path w="87" h="45">
                  <a:moveTo>
                    <a:pt x="86" y="35"/>
                  </a:moveTo>
                  <a:lnTo>
                    <a:pt x="76" y="35"/>
                  </a:lnTo>
                  <a:lnTo>
                    <a:pt x="69" y="34"/>
                  </a:lnTo>
                  <a:lnTo>
                    <a:pt x="63" y="31"/>
                  </a:lnTo>
                  <a:lnTo>
                    <a:pt x="0" y="0"/>
                  </a:lnTo>
                  <a:lnTo>
                    <a:pt x="58" y="34"/>
                  </a:lnTo>
                  <a:lnTo>
                    <a:pt x="72" y="44"/>
                  </a:lnTo>
                  <a:lnTo>
                    <a:pt x="73" y="42"/>
                  </a:lnTo>
                  <a:lnTo>
                    <a:pt x="76" y="40"/>
                  </a:lnTo>
                  <a:lnTo>
                    <a:pt x="77" y="38"/>
                  </a:lnTo>
                  <a:lnTo>
                    <a:pt x="86" y="35"/>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0" name="Freeform 20"/>
            <p:cNvSpPr>
              <a:spLocks/>
            </p:cNvSpPr>
            <p:nvPr/>
          </p:nvSpPr>
          <p:spPr bwMode="auto">
            <a:xfrm>
              <a:off x="1365" y="3386"/>
              <a:ext cx="155" cy="94"/>
            </a:xfrm>
            <a:custGeom>
              <a:avLst/>
              <a:gdLst/>
              <a:ahLst/>
              <a:cxnLst>
                <a:cxn ang="0">
                  <a:pos x="154" y="93"/>
                </a:cxn>
                <a:cxn ang="0">
                  <a:pos x="17" y="10"/>
                </a:cxn>
                <a:cxn ang="0">
                  <a:pos x="16" y="7"/>
                </a:cxn>
                <a:cxn ang="0">
                  <a:pos x="16" y="5"/>
                </a:cxn>
                <a:cxn ang="0">
                  <a:pos x="17" y="2"/>
                </a:cxn>
                <a:cxn ang="0">
                  <a:pos x="20" y="0"/>
                </a:cxn>
                <a:cxn ang="0">
                  <a:pos x="6" y="4"/>
                </a:cxn>
                <a:cxn ang="0">
                  <a:pos x="0" y="7"/>
                </a:cxn>
                <a:cxn ang="0">
                  <a:pos x="154" y="93"/>
                </a:cxn>
              </a:cxnLst>
              <a:rect l="0" t="0" r="r" b="b"/>
              <a:pathLst>
                <a:path w="155" h="94">
                  <a:moveTo>
                    <a:pt x="154" y="93"/>
                  </a:moveTo>
                  <a:lnTo>
                    <a:pt x="17" y="10"/>
                  </a:lnTo>
                  <a:lnTo>
                    <a:pt x="16" y="7"/>
                  </a:lnTo>
                  <a:lnTo>
                    <a:pt x="16" y="5"/>
                  </a:lnTo>
                  <a:lnTo>
                    <a:pt x="17" y="2"/>
                  </a:lnTo>
                  <a:lnTo>
                    <a:pt x="20" y="0"/>
                  </a:lnTo>
                  <a:lnTo>
                    <a:pt x="6" y="4"/>
                  </a:lnTo>
                  <a:lnTo>
                    <a:pt x="0" y="7"/>
                  </a:lnTo>
                  <a:lnTo>
                    <a:pt x="154" y="93"/>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1" name="Freeform 21"/>
            <p:cNvSpPr>
              <a:spLocks/>
            </p:cNvSpPr>
            <p:nvPr/>
          </p:nvSpPr>
          <p:spPr bwMode="auto">
            <a:xfrm>
              <a:off x="1477" y="3432"/>
              <a:ext cx="87" cy="33"/>
            </a:xfrm>
            <a:custGeom>
              <a:avLst/>
              <a:gdLst/>
              <a:ahLst/>
              <a:cxnLst>
                <a:cxn ang="0">
                  <a:pos x="0" y="10"/>
                </a:cxn>
                <a:cxn ang="0">
                  <a:pos x="32" y="2"/>
                </a:cxn>
                <a:cxn ang="0">
                  <a:pos x="38" y="1"/>
                </a:cxn>
                <a:cxn ang="0">
                  <a:pos x="43" y="0"/>
                </a:cxn>
                <a:cxn ang="0">
                  <a:pos x="47" y="0"/>
                </a:cxn>
                <a:cxn ang="0">
                  <a:pos x="50" y="0"/>
                </a:cxn>
                <a:cxn ang="0">
                  <a:pos x="54" y="0"/>
                </a:cxn>
                <a:cxn ang="0">
                  <a:pos x="58" y="0"/>
                </a:cxn>
                <a:cxn ang="0">
                  <a:pos x="62" y="2"/>
                </a:cxn>
                <a:cxn ang="0">
                  <a:pos x="64" y="4"/>
                </a:cxn>
                <a:cxn ang="0">
                  <a:pos x="65" y="6"/>
                </a:cxn>
                <a:cxn ang="0">
                  <a:pos x="64" y="8"/>
                </a:cxn>
                <a:cxn ang="0">
                  <a:pos x="62" y="10"/>
                </a:cxn>
                <a:cxn ang="0">
                  <a:pos x="68" y="10"/>
                </a:cxn>
                <a:cxn ang="0">
                  <a:pos x="72" y="10"/>
                </a:cxn>
                <a:cxn ang="0">
                  <a:pos x="77" y="10"/>
                </a:cxn>
                <a:cxn ang="0">
                  <a:pos x="81" y="11"/>
                </a:cxn>
                <a:cxn ang="0">
                  <a:pos x="84" y="12"/>
                </a:cxn>
                <a:cxn ang="0">
                  <a:pos x="86" y="14"/>
                </a:cxn>
                <a:cxn ang="0">
                  <a:pos x="86" y="17"/>
                </a:cxn>
                <a:cxn ang="0">
                  <a:pos x="85" y="18"/>
                </a:cxn>
                <a:cxn ang="0">
                  <a:pos x="83" y="20"/>
                </a:cxn>
                <a:cxn ang="0">
                  <a:pos x="79" y="22"/>
                </a:cxn>
                <a:cxn ang="0">
                  <a:pos x="74" y="23"/>
                </a:cxn>
                <a:cxn ang="0">
                  <a:pos x="39" y="32"/>
                </a:cxn>
                <a:cxn ang="0">
                  <a:pos x="44" y="28"/>
                </a:cxn>
                <a:cxn ang="0">
                  <a:pos x="11" y="9"/>
                </a:cxn>
                <a:cxn ang="0">
                  <a:pos x="0" y="10"/>
                </a:cxn>
              </a:cxnLst>
              <a:rect l="0" t="0" r="r" b="b"/>
              <a:pathLst>
                <a:path w="87" h="33">
                  <a:moveTo>
                    <a:pt x="0" y="10"/>
                  </a:moveTo>
                  <a:lnTo>
                    <a:pt x="32" y="2"/>
                  </a:lnTo>
                  <a:lnTo>
                    <a:pt x="38" y="1"/>
                  </a:lnTo>
                  <a:lnTo>
                    <a:pt x="43" y="0"/>
                  </a:lnTo>
                  <a:lnTo>
                    <a:pt x="47" y="0"/>
                  </a:lnTo>
                  <a:lnTo>
                    <a:pt x="50" y="0"/>
                  </a:lnTo>
                  <a:lnTo>
                    <a:pt x="54" y="0"/>
                  </a:lnTo>
                  <a:lnTo>
                    <a:pt x="58" y="0"/>
                  </a:lnTo>
                  <a:lnTo>
                    <a:pt x="62" y="2"/>
                  </a:lnTo>
                  <a:lnTo>
                    <a:pt x="64" y="4"/>
                  </a:lnTo>
                  <a:lnTo>
                    <a:pt x="65" y="6"/>
                  </a:lnTo>
                  <a:lnTo>
                    <a:pt x="64" y="8"/>
                  </a:lnTo>
                  <a:lnTo>
                    <a:pt x="62" y="10"/>
                  </a:lnTo>
                  <a:lnTo>
                    <a:pt x="68" y="10"/>
                  </a:lnTo>
                  <a:lnTo>
                    <a:pt x="72" y="10"/>
                  </a:lnTo>
                  <a:lnTo>
                    <a:pt x="77" y="10"/>
                  </a:lnTo>
                  <a:lnTo>
                    <a:pt x="81" y="11"/>
                  </a:lnTo>
                  <a:lnTo>
                    <a:pt x="84" y="12"/>
                  </a:lnTo>
                  <a:lnTo>
                    <a:pt x="86" y="14"/>
                  </a:lnTo>
                  <a:lnTo>
                    <a:pt x="86" y="17"/>
                  </a:lnTo>
                  <a:lnTo>
                    <a:pt x="85" y="18"/>
                  </a:lnTo>
                  <a:lnTo>
                    <a:pt x="83" y="20"/>
                  </a:lnTo>
                  <a:lnTo>
                    <a:pt x="79" y="22"/>
                  </a:lnTo>
                  <a:lnTo>
                    <a:pt x="74" y="23"/>
                  </a:lnTo>
                  <a:lnTo>
                    <a:pt x="39" y="32"/>
                  </a:lnTo>
                  <a:lnTo>
                    <a:pt x="44" y="28"/>
                  </a:lnTo>
                  <a:lnTo>
                    <a:pt x="11" y="9"/>
                  </a:lnTo>
                  <a:lnTo>
                    <a:pt x="0" y="10"/>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2" name="Freeform 22"/>
            <p:cNvSpPr>
              <a:spLocks/>
            </p:cNvSpPr>
            <p:nvPr/>
          </p:nvSpPr>
          <p:spPr bwMode="auto">
            <a:xfrm>
              <a:off x="1618" y="3357"/>
              <a:ext cx="78" cy="31"/>
            </a:xfrm>
            <a:custGeom>
              <a:avLst/>
              <a:gdLst/>
              <a:ahLst/>
              <a:cxnLst>
                <a:cxn ang="0">
                  <a:pos x="0" y="13"/>
                </a:cxn>
                <a:cxn ang="0">
                  <a:pos x="9" y="14"/>
                </a:cxn>
                <a:cxn ang="0">
                  <a:pos x="44" y="19"/>
                </a:cxn>
                <a:cxn ang="0">
                  <a:pos x="57" y="27"/>
                </a:cxn>
                <a:cxn ang="0">
                  <a:pos x="52" y="30"/>
                </a:cxn>
                <a:cxn ang="0">
                  <a:pos x="77" y="24"/>
                </a:cxn>
                <a:cxn ang="0">
                  <a:pos x="66" y="25"/>
                </a:cxn>
                <a:cxn ang="0">
                  <a:pos x="53" y="17"/>
                </a:cxn>
                <a:cxn ang="0">
                  <a:pos x="52" y="3"/>
                </a:cxn>
                <a:cxn ang="0">
                  <a:pos x="56" y="0"/>
                </a:cxn>
                <a:cxn ang="0">
                  <a:pos x="38" y="4"/>
                </a:cxn>
                <a:cxn ang="0">
                  <a:pos x="48" y="4"/>
                </a:cxn>
                <a:cxn ang="0">
                  <a:pos x="48" y="15"/>
                </a:cxn>
                <a:cxn ang="0">
                  <a:pos x="19" y="11"/>
                </a:cxn>
                <a:cxn ang="0">
                  <a:pos x="24" y="7"/>
                </a:cxn>
                <a:cxn ang="0">
                  <a:pos x="0" y="13"/>
                </a:cxn>
              </a:cxnLst>
              <a:rect l="0" t="0" r="r" b="b"/>
              <a:pathLst>
                <a:path w="78" h="31">
                  <a:moveTo>
                    <a:pt x="0" y="13"/>
                  </a:moveTo>
                  <a:lnTo>
                    <a:pt x="9" y="14"/>
                  </a:lnTo>
                  <a:lnTo>
                    <a:pt x="44" y="19"/>
                  </a:lnTo>
                  <a:lnTo>
                    <a:pt x="57" y="27"/>
                  </a:lnTo>
                  <a:lnTo>
                    <a:pt x="52" y="30"/>
                  </a:lnTo>
                  <a:lnTo>
                    <a:pt x="77" y="24"/>
                  </a:lnTo>
                  <a:lnTo>
                    <a:pt x="66" y="25"/>
                  </a:lnTo>
                  <a:lnTo>
                    <a:pt x="53" y="17"/>
                  </a:lnTo>
                  <a:lnTo>
                    <a:pt x="52" y="3"/>
                  </a:lnTo>
                  <a:lnTo>
                    <a:pt x="56" y="0"/>
                  </a:lnTo>
                  <a:lnTo>
                    <a:pt x="38" y="4"/>
                  </a:lnTo>
                  <a:lnTo>
                    <a:pt x="48" y="4"/>
                  </a:lnTo>
                  <a:lnTo>
                    <a:pt x="48" y="15"/>
                  </a:lnTo>
                  <a:lnTo>
                    <a:pt x="19" y="11"/>
                  </a:lnTo>
                  <a:lnTo>
                    <a:pt x="24" y="7"/>
                  </a:lnTo>
                  <a:lnTo>
                    <a:pt x="0" y="13"/>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3" name="Freeform 23"/>
            <p:cNvSpPr>
              <a:spLocks/>
            </p:cNvSpPr>
            <p:nvPr/>
          </p:nvSpPr>
          <p:spPr bwMode="auto">
            <a:xfrm>
              <a:off x="1577" y="3374"/>
              <a:ext cx="81" cy="28"/>
            </a:xfrm>
            <a:custGeom>
              <a:avLst/>
              <a:gdLst/>
              <a:ahLst/>
              <a:cxnLst>
                <a:cxn ang="0">
                  <a:pos x="0" y="6"/>
                </a:cxn>
                <a:cxn ang="0">
                  <a:pos x="10" y="6"/>
                </a:cxn>
                <a:cxn ang="0">
                  <a:pos x="40" y="23"/>
                </a:cxn>
                <a:cxn ang="0">
                  <a:pos x="36" y="27"/>
                </a:cxn>
                <a:cxn ang="0">
                  <a:pos x="80" y="16"/>
                </a:cxn>
                <a:cxn ang="0">
                  <a:pos x="75" y="10"/>
                </a:cxn>
                <a:cxn ang="0">
                  <a:pos x="70" y="16"/>
                </a:cxn>
                <a:cxn ang="0">
                  <a:pos x="48" y="21"/>
                </a:cxn>
                <a:cxn ang="0">
                  <a:pos x="19" y="4"/>
                </a:cxn>
                <a:cxn ang="0">
                  <a:pos x="24" y="0"/>
                </a:cxn>
                <a:cxn ang="0">
                  <a:pos x="0" y="6"/>
                </a:cxn>
              </a:cxnLst>
              <a:rect l="0" t="0" r="r" b="b"/>
              <a:pathLst>
                <a:path w="81" h="28">
                  <a:moveTo>
                    <a:pt x="0" y="6"/>
                  </a:moveTo>
                  <a:lnTo>
                    <a:pt x="10" y="6"/>
                  </a:lnTo>
                  <a:lnTo>
                    <a:pt x="40" y="23"/>
                  </a:lnTo>
                  <a:lnTo>
                    <a:pt x="36" y="27"/>
                  </a:lnTo>
                  <a:lnTo>
                    <a:pt x="80" y="16"/>
                  </a:lnTo>
                  <a:lnTo>
                    <a:pt x="75" y="10"/>
                  </a:lnTo>
                  <a:lnTo>
                    <a:pt x="70" y="16"/>
                  </a:lnTo>
                  <a:lnTo>
                    <a:pt x="48" y="21"/>
                  </a:lnTo>
                  <a:lnTo>
                    <a:pt x="19" y="4"/>
                  </a:lnTo>
                  <a:lnTo>
                    <a:pt x="24" y="0"/>
                  </a:lnTo>
                  <a:lnTo>
                    <a:pt x="0" y="6"/>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4" name="Freeform 24"/>
            <p:cNvSpPr>
              <a:spLocks/>
            </p:cNvSpPr>
            <p:nvPr/>
          </p:nvSpPr>
          <p:spPr bwMode="auto">
            <a:xfrm>
              <a:off x="1453" y="3395"/>
              <a:ext cx="95" cy="35"/>
            </a:xfrm>
            <a:custGeom>
              <a:avLst/>
              <a:gdLst/>
              <a:ahLst/>
              <a:cxnLst>
                <a:cxn ang="0">
                  <a:pos x="1" y="13"/>
                </a:cxn>
                <a:cxn ang="0">
                  <a:pos x="24" y="8"/>
                </a:cxn>
                <a:cxn ang="0">
                  <a:pos x="19" y="11"/>
                </a:cxn>
                <a:cxn ang="0">
                  <a:pos x="33" y="18"/>
                </a:cxn>
                <a:cxn ang="0">
                  <a:pos x="58" y="13"/>
                </a:cxn>
                <a:cxn ang="0">
                  <a:pos x="44" y="5"/>
                </a:cxn>
                <a:cxn ang="0">
                  <a:pos x="34" y="5"/>
                </a:cxn>
                <a:cxn ang="0">
                  <a:pos x="58" y="0"/>
                </a:cxn>
                <a:cxn ang="0">
                  <a:pos x="53" y="3"/>
                </a:cxn>
                <a:cxn ang="0">
                  <a:pos x="84" y="20"/>
                </a:cxn>
                <a:cxn ang="0">
                  <a:pos x="94" y="20"/>
                </a:cxn>
                <a:cxn ang="0">
                  <a:pos x="70" y="25"/>
                </a:cxn>
                <a:cxn ang="0">
                  <a:pos x="75" y="23"/>
                </a:cxn>
                <a:cxn ang="0">
                  <a:pos x="60" y="14"/>
                </a:cxn>
                <a:cxn ang="0">
                  <a:pos x="35" y="20"/>
                </a:cxn>
                <a:cxn ang="0">
                  <a:pos x="50" y="28"/>
                </a:cxn>
                <a:cxn ang="0">
                  <a:pos x="59" y="28"/>
                </a:cxn>
                <a:cxn ang="0">
                  <a:pos x="36" y="34"/>
                </a:cxn>
                <a:cxn ang="0">
                  <a:pos x="41" y="31"/>
                </a:cxn>
                <a:cxn ang="0">
                  <a:pos x="10" y="13"/>
                </a:cxn>
                <a:cxn ang="0">
                  <a:pos x="0" y="13"/>
                </a:cxn>
                <a:cxn ang="0">
                  <a:pos x="1" y="13"/>
                </a:cxn>
              </a:cxnLst>
              <a:rect l="0" t="0" r="r" b="b"/>
              <a:pathLst>
                <a:path w="95" h="35">
                  <a:moveTo>
                    <a:pt x="1" y="13"/>
                  </a:moveTo>
                  <a:lnTo>
                    <a:pt x="24" y="8"/>
                  </a:lnTo>
                  <a:lnTo>
                    <a:pt x="19" y="11"/>
                  </a:lnTo>
                  <a:lnTo>
                    <a:pt x="33" y="18"/>
                  </a:lnTo>
                  <a:lnTo>
                    <a:pt x="58" y="13"/>
                  </a:lnTo>
                  <a:lnTo>
                    <a:pt x="44" y="5"/>
                  </a:lnTo>
                  <a:lnTo>
                    <a:pt x="34" y="5"/>
                  </a:lnTo>
                  <a:lnTo>
                    <a:pt x="58" y="0"/>
                  </a:lnTo>
                  <a:lnTo>
                    <a:pt x="53" y="3"/>
                  </a:lnTo>
                  <a:lnTo>
                    <a:pt x="84" y="20"/>
                  </a:lnTo>
                  <a:lnTo>
                    <a:pt x="94" y="20"/>
                  </a:lnTo>
                  <a:lnTo>
                    <a:pt x="70" y="25"/>
                  </a:lnTo>
                  <a:lnTo>
                    <a:pt x="75" y="23"/>
                  </a:lnTo>
                  <a:lnTo>
                    <a:pt x="60" y="14"/>
                  </a:lnTo>
                  <a:lnTo>
                    <a:pt x="35" y="20"/>
                  </a:lnTo>
                  <a:lnTo>
                    <a:pt x="50" y="28"/>
                  </a:lnTo>
                  <a:lnTo>
                    <a:pt x="59" y="28"/>
                  </a:lnTo>
                  <a:lnTo>
                    <a:pt x="36" y="34"/>
                  </a:lnTo>
                  <a:lnTo>
                    <a:pt x="41" y="31"/>
                  </a:lnTo>
                  <a:lnTo>
                    <a:pt x="10" y="13"/>
                  </a:lnTo>
                  <a:lnTo>
                    <a:pt x="0" y="13"/>
                  </a:lnTo>
                  <a:lnTo>
                    <a:pt x="1" y="13"/>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5" name="Freeform 25"/>
            <p:cNvSpPr>
              <a:spLocks/>
            </p:cNvSpPr>
            <p:nvPr/>
          </p:nvSpPr>
          <p:spPr bwMode="auto">
            <a:xfrm>
              <a:off x="1497" y="3435"/>
              <a:ext cx="36" cy="13"/>
            </a:xfrm>
            <a:custGeom>
              <a:avLst/>
              <a:gdLst/>
              <a:ahLst/>
              <a:cxnLst>
                <a:cxn ang="0">
                  <a:pos x="0" y="4"/>
                </a:cxn>
                <a:cxn ang="0">
                  <a:pos x="15" y="12"/>
                </a:cxn>
                <a:cxn ang="0">
                  <a:pos x="27" y="9"/>
                </a:cxn>
                <a:cxn ang="0">
                  <a:pos x="30" y="9"/>
                </a:cxn>
                <a:cxn ang="0">
                  <a:pos x="33" y="7"/>
                </a:cxn>
                <a:cxn ang="0">
                  <a:pos x="35" y="5"/>
                </a:cxn>
                <a:cxn ang="0">
                  <a:pos x="35" y="3"/>
                </a:cxn>
                <a:cxn ang="0">
                  <a:pos x="33" y="2"/>
                </a:cxn>
                <a:cxn ang="0">
                  <a:pos x="29" y="0"/>
                </a:cxn>
                <a:cxn ang="0">
                  <a:pos x="25" y="0"/>
                </a:cxn>
                <a:cxn ang="0">
                  <a:pos x="22" y="0"/>
                </a:cxn>
                <a:cxn ang="0">
                  <a:pos x="17" y="0"/>
                </a:cxn>
                <a:cxn ang="0">
                  <a:pos x="14" y="1"/>
                </a:cxn>
                <a:cxn ang="0">
                  <a:pos x="0" y="4"/>
                </a:cxn>
              </a:cxnLst>
              <a:rect l="0" t="0" r="r" b="b"/>
              <a:pathLst>
                <a:path w="36" h="13">
                  <a:moveTo>
                    <a:pt x="0" y="4"/>
                  </a:moveTo>
                  <a:lnTo>
                    <a:pt x="15" y="12"/>
                  </a:lnTo>
                  <a:lnTo>
                    <a:pt x="27" y="9"/>
                  </a:lnTo>
                  <a:lnTo>
                    <a:pt x="30" y="9"/>
                  </a:lnTo>
                  <a:lnTo>
                    <a:pt x="33" y="7"/>
                  </a:lnTo>
                  <a:lnTo>
                    <a:pt x="35" y="5"/>
                  </a:lnTo>
                  <a:lnTo>
                    <a:pt x="35" y="3"/>
                  </a:lnTo>
                  <a:lnTo>
                    <a:pt x="33" y="2"/>
                  </a:lnTo>
                  <a:lnTo>
                    <a:pt x="29" y="0"/>
                  </a:lnTo>
                  <a:lnTo>
                    <a:pt x="25" y="0"/>
                  </a:lnTo>
                  <a:lnTo>
                    <a:pt x="22" y="0"/>
                  </a:lnTo>
                  <a:lnTo>
                    <a:pt x="17" y="0"/>
                  </a:lnTo>
                  <a:lnTo>
                    <a:pt x="14" y="1"/>
                  </a:lnTo>
                  <a:lnTo>
                    <a:pt x="0" y="4"/>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6" name="Freeform 26"/>
            <p:cNvSpPr>
              <a:spLocks/>
            </p:cNvSpPr>
            <p:nvPr/>
          </p:nvSpPr>
          <p:spPr bwMode="auto">
            <a:xfrm>
              <a:off x="1514" y="3444"/>
              <a:ext cx="39" cy="15"/>
            </a:xfrm>
            <a:custGeom>
              <a:avLst/>
              <a:gdLst/>
              <a:ahLst/>
              <a:cxnLst>
                <a:cxn ang="0">
                  <a:pos x="0" y="5"/>
                </a:cxn>
                <a:cxn ang="0">
                  <a:pos x="16" y="14"/>
                </a:cxn>
                <a:cxn ang="0">
                  <a:pos x="29" y="11"/>
                </a:cxn>
                <a:cxn ang="0">
                  <a:pos x="33" y="10"/>
                </a:cxn>
                <a:cxn ang="0">
                  <a:pos x="35" y="9"/>
                </a:cxn>
                <a:cxn ang="0">
                  <a:pos x="37" y="8"/>
                </a:cxn>
                <a:cxn ang="0">
                  <a:pos x="38" y="7"/>
                </a:cxn>
                <a:cxn ang="0">
                  <a:pos x="38" y="5"/>
                </a:cxn>
                <a:cxn ang="0">
                  <a:pos x="36" y="4"/>
                </a:cxn>
                <a:cxn ang="0">
                  <a:pos x="34" y="2"/>
                </a:cxn>
                <a:cxn ang="0">
                  <a:pos x="31" y="1"/>
                </a:cxn>
                <a:cxn ang="0">
                  <a:pos x="27" y="0"/>
                </a:cxn>
                <a:cxn ang="0">
                  <a:pos x="22" y="0"/>
                </a:cxn>
                <a:cxn ang="0">
                  <a:pos x="19" y="0"/>
                </a:cxn>
                <a:cxn ang="0">
                  <a:pos x="14" y="1"/>
                </a:cxn>
                <a:cxn ang="0">
                  <a:pos x="0" y="5"/>
                </a:cxn>
              </a:cxnLst>
              <a:rect l="0" t="0" r="r" b="b"/>
              <a:pathLst>
                <a:path w="39" h="15">
                  <a:moveTo>
                    <a:pt x="0" y="5"/>
                  </a:moveTo>
                  <a:lnTo>
                    <a:pt x="16" y="14"/>
                  </a:lnTo>
                  <a:lnTo>
                    <a:pt x="29" y="11"/>
                  </a:lnTo>
                  <a:lnTo>
                    <a:pt x="33" y="10"/>
                  </a:lnTo>
                  <a:lnTo>
                    <a:pt x="35" y="9"/>
                  </a:lnTo>
                  <a:lnTo>
                    <a:pt x="37" y="8"/>
                  </a:lnTo>
                  <a:lnTo>
                    <a:pt x="38" y="7"/>
                  </a:lnTo>
                  <a:lnTo>
                    <a:pt x="38" y="5"/>
                  </a:lnTo>
                  <a:lnTo>
                    <a:pt x="36" y="4"/>
                  </a:lnTo>
                  <a:lnTo>
                    <a:pt x="34" y="2"/>
                  </a:lnTo>
                  <a:lnTo>
                    <a:pt x="31" y="1"/>
                  </a:lnTo>
                  <a:lnTo>
                    <a:pt x="27" y="0"/>
                  </a:lnTo>
                  <a:lnTo>
                    <a:pt x="22" y="0"/>
                  </a:lnTo>
                  <a:lnTo>
                    <a:pt x="19" y="0"/>
                  </a:lnTo>
                  <a:lnTo>
                    <a:pt x="14" y="1"/>
                  </a:lnTo>
                  <a:lnTo>
                    <a:pt x="0" y="5"/>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7" name="Freeform 27"/>
            <p:cNvSpPr>
              <a:spLocks/>
            </p:cNvSpPr>
            <p:nvPr/>
          </p:nvSpPr>
          <p:spPr bwMode="auto">
            <a:xfrm>
              <a:off x="1537" y="3421"/>
              <a:ext cx="66" cy="29"/>
            </a:xfrm>
            <a:custGeom>
              <a:avLst/>
              <a:gdLst/>
              <a:ahLst/>
              <a:cxnLst>
                <a:cxn ang="0">
                  <a:pos x="0" y="6"/>
                </a:cxn>
                <a:cxn ang="0">
                  <a:pos x="11" y="6"/>
                </a:cxn>
                <a:cxn ang="0">
                  <a:pos x="45" y="25"/>
                </a:cxn>
                <a:cxn ang="0">
                  <a:pos x="39" y="28"/>
                </a:cxn>
                <a:cxn ang="0">
                  <a:pos x="65" y="22"/>
                </a:cxn>
                <a:cxn ang="0">
                  <a:pos x="54" y="23"/>
                </a:cxn>
                <a:cxn ang="0">
                  <a:pos x="21" y="3"/>
                </a:cxn>
                <a:cxn ang="0">
                  <a:pos x="27" y="0"/>
                </a:cxn>
                <a:cxn ang="0">
                  <a:pos x="0" y="6"/>
                </a:cxn>
              </a:cxnLst>
              <a:rect l="0" t="0" r="r" b="b"/>
              <a:pathLst>
                <a:path w="66" h="29">
                  <a:moveTo>
                    <a:pt x="0" y="6"/>
                  </a:moveTo>
                  <a:lnTo>
                    <a:pt x="11" y="6"/>
                  </a:lnTo>
                  <a:lnTo>
                    <a:pt x="45" y="25"/>
                  </a:lnTo>
                  <a:lnTo>
                    <a:pt x="39" y="28"/>
                  </a:lnTo>
                  <a:lnTo>
                    <a:pt x="65" y="22"/>
                  </a:lnTo>
                  <a:lnTo>
                    <a:pt x="54" y="23"/>
                  </a:lnTo>
                  <a:lnTo>
                    <a:pt x="21" y="3"/>
                  </a:lnTo>
                  <a:lnTo>
                    <a:pt x="27" y="0"/>
                  </a:lnTo>
                  <a:lnTo>
                    <a:pt x="0" y="6"/>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8" name="Freeform 28"/>
            <p:cNvSpPr>
              <a:spLocks/>
            </p:cNvSpPr>
            <p:nvPr/>
          </p:nvSpPr>
          <p:spPr bwMode="auto">
            <a:xfrm>
              <a:off x="1567" y="3410"/>
              <a:ext cx="87" cy="33"/>
            </a:xfrm>
            <a:custGeom>
              <a:avLst/>
              <a:gdLst/>
              <a:ahLst/>
              <a:cxnLst>
                <a:cxn ang="0">
                  <a:pos x="0" y="10"/>
                </a:cxn>
                <a:cxn ang="0">
                  <a:pos x="31" y="3"/>
                </a:cxn>
                <a:cxn ang="0">
                  <a:pos x="37" y="2"/>
                </a:cxn>
                <a:cxn ang="0">
                  <a:pos x="42" y="1"/>
                </a:cxn>
                <a:cxn ang="0">
                  <a:pos x="48" y="0"/>
                </a:cxn>
                <a:cxn ang="0">
                  <a:pos x="53" y="0"/>
                </a:cxn>
                <a:cxn ang="0">
                  <a:pos x="57" y="2"/>
                </a:cxn>
                <a:cxn ang="0">
                  <a:pos x="62" y="3"/>
                </a:cxn>
                <a:cxn ang="0">
                  <a:pos x="64" y="5"/>
                </a:cxn>
                <a:cxn ang="0">
                  <a:pos x="65" y="6"/>
                </a:cxn>
                <a:cxn ang="0">
                  <a:pos x="65" y="8"/>
                </a:cxn>
                <a:cxn ang="0">
                  <a:pos x="61" y="10"/>
                </a:cxn>
                <a:cxn ang="0">
                  <a:pos x="67" y="10"/>
                </a:cxn>
                <a:cxn ang="0">
                  <a:pos x="72" y="10"/>
                </a:cxn>
                <a:cxn ang="0">
                  <a:pos x="78" y="11"/>
                </a:cxn>
                <a:cxn ang="0">
                  <a:pos x="81" y="12"/>
                </a:cxn>
                <a:cxn ang="0">
                  <a:pos x="84" y="14"/>
                </a:cxn>
                <a:cxn ang="0">
                  <a:pos x="86" y="15"/>
                </a:cxn>
                <a:cxn ang="0">
                  <a:pos x="86" y="17"/>
                </a:cxn>
                <a:cxn ang="0">
                  <a:pos x="85" y="19"/>
                </a:cxn>
                <a:cxn ang="0">
                  <a:pos x="82" y="21"/>
                </a:cxn>
                <a:cxn ang="0">
                  <a:pos x="78" y="22"/>
                </a:cxn>
                <a:cxn ang="0">
                  <a:pos x="74" y="23"/>
                </a:cxn>
                <a:cxn ang="0">
                  <a:pos x="38" y="32"/>
                </a:cxn>
                <a:cxn ang="0">
                  <a:pos x="43" y="29"/>
                </a:cxn>
                <a:cxn ang="0">
                  <a:pos x="11" y="10"/>
                </a:cxn>
                <a:cxn ang="0">
                  <a:pos x="0" y="10"/>
                </a:cxn>
              </a:cxnLst>
              <a:rect l="0" t="0" r="r" b="b"/>
              <a:pathLst>
                <a:path w="87" h="33">
                  <a:moveTo>
                    <a:pt x="0" y="10"/>
                  </a:moveTo>
                  <a:lnTo>
                    <a:pt x="31" y="3"/>
                  </a:lnTo>
                  <a:lnTo>
                    <a:pt x="37" y="2"/>
                  </a:lnTo>
                  <a:lnTo>
                    <a:pt x="42" y="1"/>
                  </a:lnTo>
                  <a:lnTo>
                    <a:pt x="48" y="0"/>
                  </a:lnTo>
                  <a:lnTo>
                    <a:pt x="53" y="0"/>
                  </a:lnTo>
                  <a:lnTo>
                    <a:pt x="57" y="2"/>
                  </a:lnTo>
                  <a:lnTo>
                    <a:pt x="62" y="3"/>
                  </a:lnTo>
                  <a:lnTo>
                    <a:pt x="64" y="5"/>
                  </a:lnTo>
                  <a:lnTo>
                    <a:pt x="65" y="6"/>
                  </a:lnTo>
                  <a:lnTo>
                    <a:pt x="65" y="8"/>
                  </a:lnTo>
                  <a:lnTo>
                    <a:pt x="61" y="10"/>
                  </a:lnTo>
                  <a:lnTo>
                    <a:pt x="67" y="10"/>
                  </a:lnTo>
                  <a:lnTo>
                    <a:pt x="72" y="10"/>
                  </a:lnTo>
                  <a:lnTo>
                    <a:pt x="78" y="11"/>
                  </a:lnTo>
                  <a:lnTo>
                    <a:pt x="81" y="12"/>
                  </a:lnTo>
                  <a:lnTo>
                    <a:pt x="84" y="14"/>
                  </a:lnTo>
                  <a:lnTo>
                    <a:pt x="86" y="15"/>
                  </a:lnTo>
                  <a:lnTo>
                    <a:pt x="86" y="17"/>
                  </a:lnTo>
                  <a:lnTo>
                    <a:pt x="85" y="19"/>
                  </a:lnTo>
                  <a:lnTo>
                    <a:pt x="82" y="21"/>
                  </a:lnTo>
                  <a:lnTo>
                    <a:pt x="78" y="22"/>
                  </a:lnTo>
                  <a:lnTo>
                    <a:pt x="74" y="23"/>
                  </a:lnTo>
                  <a:lnTo>
                    <a:pt x="38" y="32"/>
                  </a:lnTo>
                  <a:lnTo>
                    <a:pt x="43" y="29"/>
                  </a:lnTo>
                  <a:lnTo>
                    <a:pt x="11" y="10"/>
                  </a:lnTo>
                  <a:lnTo>
                    <a:pt x="0" y="10"/>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49" name="Freeform 29"/>
            <p:cNvSpPr>
              <a:spLocks/>
            </p:cNvSpPr>
            <p:nvPr/>
          </p:nvSpPr>
          <p:spPr bwMode="auto">
            <a:xfrm>
              <a:off x="1587" y="3413"/>
              <a:ext cx="35" cy="14"/>
            </a:xfrm>
            <a:custGeom>
              <a:avLst/>
              <a:gdLst/>
              <a:ahLst/>
              <a:cxnLst>
                <a:cxn ang="0">
                  <a:pos x="0" y="5"/>
                </a:cxn>
                <a:cxn ang="0">
                  <a:pos x="14" y="13"/>
                </a:cxn>
                <a:cxn ang="0">
                  <a:pos x="26" y="10"/>
                </a:cxn>
                <a:cxn ang="0">
                  <a:pos x="29" y="9"/>
                </a:cxn>
                <a:cxn ang="0">
                  <a:pos x="32" y="8"/>
                </a:cxn>
                <a:cxn ang="0">
                  <a:pos x="33" y="7"/>
                </a:cxn>
                <a:cxn ang="0">
                  <a:pos x="34" y="6"/>
                </a:cxn>
                <a:cxn ang="0">
                  <a:pos x="34" y="5"/>
                </a:cxn>
                <a:cxn ang="0">
                  <a:pos x="33" y="3"/>
                </a:cxn>
                <a:cxn ang="0">
                  <a:pos x="31" y="2"/>
                </a:cxn>
                <a:cxn ang="0">
                  <a:pos x="28" y="1"/>
                </a:cxn>
                <a:cxn ang="0">
                  <a:pos x="24" y="0"/>
                </a:cxn>
                <a:cxn ang="0">
                  <a:pos x="21" y="0"/>
                </a:cxn>
                <a:cxn ang="0">
                  <a:pos x="17" y="0"/>
                </a:cxn>
                <a:cxn ang="0">
                  <a:pos x="13" y="1"/>
                </a:cxn>
                <a:cxn ang="0">
                  <a:pos x="0" y="5"/>
                </a:cxn>
              </a:cxnLst>
              <a:rect l="0" t="0" r="r" b="b"/>
              <a:pathLst>
                <a:path w="35" h="14">
                  <a:moveTo>
                    <a:pt x="0" y="5"/>
                  </a:moveTo>
                  <a:lnTo>
                    <a:pt x="14" y="13"/>
                  </a:lnTo>
                  <a:lnTo>
                    <a:pt x="26" y="10"/>
                  </a:lnTo>
                  <a:lnTo>
                    <a:pt x="29" y="9"/>
                  </a:lnTo>
                  <a:lnTo>
                    <a:pt x="32" y="8"/>
                  </a:lnTo>
                  <a:lnTo>
                    <a:pt x="33" y="7"/>
                  </a:lnTo>
                  <a:lnTo>
                    <a:pt x="34" y="6"/>
                  </a:lnTo>
                  <a:lnTo>
                    <a:pt x="34" y="5"/>
                  </a:lnTo>
                  <a:lnTo>
                    <a:pt x="33" y="3"/>
                  </a:lnTo>
                  <a:lnTo>
                    <a:pt x="31" y="2"/>
                  </a:lnTo>
                  <a:lnTo>
                    <a:pt x="28" y="1"/>
                  </a:lnTo>
                  <a:lnTo>
                    <a:pt x="24" y="0"/>
                  </a:lnTo>
                  <a:lnTo>
                    <a:pt x="21" y="0"/>
                  </a:lnTo>
                  <a:lnTo>
                    <a:pt x="17" y="0"/>
                  </a:lnTo>
                  <a:lnTo>
                    <a:pt x="13" y="1"/>
                  </a:lnTo>
                  <a:lnTo>
                    <a:pt x="0" y="5"/>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50" name="Freeform 30"/>
            <p:cNvSpPr>
              <a:spLocks/>
            </p:cNvSpPr>
            <p:nvPr/>
          </p:nvSpPr>
          <p:spPr bwMode="auto">
            <a:xfrm>
              <a:off x="1603" y="3422"/>
              <a:ext cx="40" cy="16"/>
            </a:xfrm>
            <a:custGeom>
              <a:avLst/>
              <a:gdLst/>
              <a:ahLst/>
              <a:cxnLst>
                <a:cxn ang="0">
                  <a:pos x="0" y="5"/>
                </a:cxn>
                <a:cxn ang="0">
                  <a:pos x="17" y="15"/>
                </a:cxn>
                <a:cxn ang="0">
                  <a:pos x="29" y="11"/>
                </a:cxn>
                <a:cxn ang="0">
                  <a:pos x="33" y="10"/>
                </a:cxn>
                <a:cxn ang="0">
                  <a:pos x="36" y="9"/>
                </a:cxn>
                <a:cxn ang="0">
                  <a:pos x="38" y="8"/>
                </a:cxn>
                <a:cxn ang="0">
                  <a:pos x="39" y="7"/>
                </a:cxn>
                <a:cxn ang="0">
                  <a:pos x="38" y="5"/>
                </a:cxn>
                <a:cxn ang="0">
                  <a:pos x="37" y="4"/>
                </a:cxn>
                <a:cxn ang="0">
                  <a:pos x="34" y="2"/>
                </a:cxn>
                <a:cxn ang="0">
                  <a:pos x="31" y="1"/>
                </a:cxn>
                <a:cxn ang="0">
                  <a:pos x="27" y="0"/>
                </a:cxn>
                <a:cxn ang="0">
                  <a:pos x="23" y="0"/>
                </a:cxn>
                <a:cxn ang="0">
                  <a:pos x="19" y="1"/>
                </a:cxn>
                <a:cxn ang="0">
                  <a:pos x="15" y="1"/>
                </a:cxn>
                <a:cxn ang="0">
                  <a:pos x="0" y="5"/>
                </a:cxn>
              </a:cxnLst>
              <a:rect l="0" t="0" r="r" b="b"/>
              <a:pathLst>
                <a:path w="40" h="16">
                  <a:moveTo>
                    <a:pt x="0" y="5"/>
                  </a:moveTo>
                  <a:lnTo>
                    <a:pt x="17" y="15"/>
                  </a:lnTo>
                  <a:lnTo>
                    <a:pt x="29" y="11"/>
                  </a:lnTo>
                  <a:lnTo>
                    <a:pt x="33" y="10"/>
                  </a:lnTo>
                  <a:lnTo>
                    <a:pt x="36" y="9"/>
                  </a:lnTo>
                  <a:lnTo>
                    <a:pt x="38" y="8"/>
                  </a:lnTo>
                  <a:lnTo>
                    <a:pt x="39" y="7"/>
                  </a:lnTo>
                  <a:lnTo>
                    <a:pt x="38" y="5"/>
                  </a:lnTo>
                  <a:lnTo>
                    <a:pt x="37" y="4"/>
                  </a:lnTo>
                  <a:lnTo>
                    <a:pt x="34" y="2"/>
                  </a:lnTo>
                  <a:lnTo>
                    <a:pt x="31" y="1"/>
                  </a:lnTo>
                  <a:lnTo>
                    <a:pt x="27" y="0"/>
                  </a:lnTo>
                  <a:lnTo>
                    <a:pt x="23" y="0"/>
                  </a:lnTo>
                  <a:lnTo>
                    <a:pt x="19" y="1"/>
                  </a:lnTo>
                  <a:lnTo>
                    <a:pt x="15" y="1"/>
                  </a:lnTo>
                  <a:lnTo>
                    <a:pt x="0" y="5"/>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51" name="Freeform 31"/>
            <p:cNvSpPr>
              <a:spLocks/>
            </p:cNvSpPr>
            <p:nvPr/>
          </p:nvSpPr>
          <p:spPr bwMode="auto">
            <a:xfrm>
              <a:off x="1627" y="3400"/>
              <a:ext cx="87" cy="29"/>
            </a:xfrm>
            <a:custGeom>
              <a:avLst/>
              <a:gdLst/>
              <a:ahLst/>
              <a:cxnLst>
                <a:cxn ang="0">
                  <a:pos x="0" y="6"/>
                </a:cxn>
                <a:cxn ang="0">
                  <a:pos x="11" y="6"/>
                </a:cxn>
                <a:cxn ang="0">
                  <a:pos x="43" y="24"/>
                </a:cxn>
                <a:cxn ang="0">
                  <a:pos x="38" y="28"/>
                </a:cxn>
                <a:cxn ang="0">
                  <a:pos x="86" y="16"/>
                </a:cxn>
                <a:cxn ang="0">
                  <a:pos x="80" y="9"/>
                </a:cxn>
                <a:cxn ang="0">
                  <a:pos x="76" y="16"/>
                </a:cxn>
                <a:cxn ang="0">
                  <a:pos x="53" y="21"/>
                </a:cxn>
                <a:cxn ang="0">
                  <a:pos x="20" y="4"/>
                </a:cxn>
                <a:cxn ang="0">
                  <a:pos x="26" y="0"/>
                </a:cxn>
                <a:cxn ang="0">
                  <a:pos x="0" y="6"/>
                </a:cxn>
              </a:cxnLst>
              <a:rect l="0" t="0" r="r" b="b"/>
              <a:pathLst>
                <a:path w="87" h="29">
                  <a:moveTo>
                    <a:pt x="0" y="6"/>
                  </a:moveTo>
                  <a:lnTo>
                    <a:pt x="11" y="6"/>
                  </a:lnTo>
                  <a:lnTo>
                    <a:pt x="43" y="24"/>
                  </a:lnTo>
                  <a:lnTo>
                    <a:pt x="38" y="28"/>
                  </a:lnTo>
                  <a:lnTo>
                    <a:pt x="86" y="16"/>
                  </a:lnTo>
                  <a:lnTo>
                    <a:pt x="80" y="9"/>
                  </a:lnTo>
                  <a:lnTo>
                    <a:pt x="76" y="16"/>
                  </a:lnTo>
                  <a:lnTo>
                    <a:pt x="53" y="21"/>
                  </a:lnTo>
                  <a:lnTo>
                    <a:pt x="20" y="4"/>
                  </a:lnTo>
                  <a:lnTo>
                    <a:pt x="26" y="0"/>
                  </a:lnTo>
                  <a:lnTo>
                    <a:pt x="0" y="6"/>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52" name="Freeform 32"/>
            <p:cNvSpPr>
              <a:spLocks/>
            </p:cNvSpPr>
            <p:nvPr/>
          </p:nvSpPr>
          <p:spPr bwMode="auto">
            <a:xfrm>
              <a:off x="1681" y="3382"/>
              <a:ext cx="87" cy="34"/>
            </a:xfrm>
            <a:custGeom>
              <a:avLst/>
              <a:gdLst/>
              <a:ahLst/>
              <a:cxnLst>
                <a:cxn ang="0">
                  <a:pos x="0" y="11"/>
                </a:cxn>
                <a:cxn ang="0">
                  <a:pos x="11" y="11"/>
                </a:cxn>
                <a:cxn ang="0">
                  <a:pos x="43" y="29"/>
                </a:cxn>
                <a:cxn ang="0">
                  <a:pos x="38" y="33"/>
                </a:cxn>
                <a:cxn ang="0">
                  <a:pos x="86" y="21"/>
                </a:cxn>
                <a:cxn ang="0">
                  <a:pos x="77" y="16"/>
                </a:cxn>
                <a:cxn ang="0">
                  <a:pos x="76" y="21"/>
                </a:cxn>
                <a:cxn ang="0">
                  <a:pos x="52" y="27"/>
                </a:cxn>
                <a:cxn ang="0">
                  <a:pos x="37" y="18"/>
                </a:cxn>
                <a:cxn ang="0">
                  <a:pos x="59" y="13"/>
                </a:cxn>
                <a:cxn ang="0">
                  <a:pos x="68" y="15"/>
                </a:cxn>
                <a:cxn ang="0">
                  <a:pos x="54" y="7"/>
                </a:cxn>
                <a:cxn ang="0">
                  <a:pos x="57" y="11"/>
                </a:cxn>
                <a:cxn ang="0">
                  <a:pos x="34" y="16"/>
                </a:cxn>
                <a:cxn ang="0">
                  <a:pos x="20" y="8"/>
                </a:cxn>
                <a:cxn ang="0">
                  <a:pos x="43" y="2"/>
                </a:cxn>
                <a:cxn ang="0">
                  <a:pos x="57" y="4"/>
                </a:cxn>
                <a:cxn ang="0">
                  <a:pos x="47" y="0"/>
                </a:cxn>
                <a:cxn ang="0">
                  <a:pos x="0" y="11"/>
                </a:cxn>
              </a:cxnLst>
              <a:rect l="0" t="0" r="r" b="b"/>
              <a:pathLst>
                <a:path w="87" h="34">
                  <a:moveTo>
                    <a:pt x="0" y="11"/>
                  </a:moveTo>
                  <a:lnTo>
                    <a:pt x="11" y="11"/>
                  </a:lnTo>
                  <a:lnTo>
                    <a:pt x="43" y="29"/>
                  </a:lnTo>
                  <a:lnTo>
                    <a:pt x="38" y="33"/>
                  </a:lnTo>
                  <a:lnTo>
                    <a:pt x="86" y="21"/>
                  </a:lnTo>
                  <a:lnTo>
                    <a:pt x="77" y="16"/>
                  </a:lnTo>
                  <a:lnTo>
                    <a:pt x="76" y="21"/>
                  </a:lnTo>
                  <a:lnTo>
                    <a:pt x="52" y="27"/>
                  </a:lnTo>
                  <a:lnTo>
                    <a:pt x="37" y="18"/>
                  </a:lnTo>
                  <a:lnTo>
                    <a:pt x="59" y="13"/>
                  </a:lnTo>
                  <a:lnTo>
                    <a:pt x="68" y="15"/>
                  </a:lnTo>
                  <a:lnTo>
                    <a:pt x="54" y="7"/>
                  </a:lnTo>
                  <a:lnTo>
                    <a:pt x="57" y="11"/>
                  </a:lnTo>
                  <a:lnTo>
                    <a:pt x="34" y="16"/>
                  </a:lnTo>
                  <a:lnTo>
                    <a:pt x="20" y="8"/>
                  </a:lnTo>
                  <a:lnTo>
                    <a:pt x="43" y="2"/>
                  </a:lnTo>
                  <a:lnTo>
                    <a:pt x="57" y="4"/>
                  </a:lnTo>
                  <a:lnTo>
                    <a:pt x="47" y="0"/>
                  </a:lnTo>
                  <a:lnTo>
                    <a:pt x="0" y="11"/>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53" name="Oval 33"/>
            <p:cNvSpPr>
              <a:spLocks noChangeArrowheads="1"/>
            </p:cNvSpPr>
            <p:nvPr/>
          </p:nvSpPr>
          <p:spPr bwMode="auto">
            <a:xfrm>
              <a:off x="1535" y="3390"/>
              <a:ext cx="50" cy="16"/>
            </a:xfrm>
            <a:prstGeom prst="ellipse">
              <a:avLst/>
            </a:prstGeom>
            <a:solidFill>
              <a:srgbClr val="FFFF00"/>
            </a:solidFill>
            <a:ln w="12700">
              <a:solidFill>
                <a:srgbClr val="000000"/>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54" name="Oval 34"/>
            <p:cNvSpPr>
              <a:spLocks noChangeArrowheads="1"/>
            </p:cNvSpPr>
            <p:nvPr/>
          </p:nvSpPr>
          <p:spPr bwMode="auto">
            <a:xfrm rot="420000">
              <a:off x="1543" y="3395"/>
              <a:ext cx="36" cy="6"/>
            </a:xfrm>
            <a:prstGeom prst="ellipse">
              <a:avLst/>
            </a:prstGeom>
            <a:solidFill>
              <a:srgbClr val="7F3F00"/>
            </a:solidFill>
            <a:ln w="12700">
              <a:solidFill>
                <a:srgbClr val="000000"/>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55" name="Freeform 35"/>
            <p:cNvSpPr>
              <a:spLocks/>
            </p:cNvSpPr>
            <p:nvPr/>
          </p:nvSpPr>
          <p:spPr bwMode="auto">
            <a:xfrm>
              <a:off x="1639" y="3528"/>
              <a:ext cx="271" cy="74"/>
            </a:xfrm>
            <a:custGeom>
              <a:avLst/>
              <a:gdLst/>
              <a:ahLst/>
              <a:cxnLst>
                <a:cxn ang="0">
                  <a:pos x="0" y="73"/>
                </a:cxn>
                <a:cxn ang="0">
                  <a:pos x="270" y="0"/>
                </a:cxn>
              </a:cxnLst>
              <a:rect l="0" t="0" r="r" b="b"/>
              <a:pathLst>
                <a:path w="271" h="74">
                  <a:moveTo>
                    <a:pt x="0" y="73"/>
                  </a:moveTo>
                  <a:lnTo>
                    <a:pt x="270" y="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56356" name="Freeform 36"/>
            <p:cNvSpPr>
              <a:spLocks/>
            </p:cNvSpPr>
            <p:nvPr/>
          </p:nvSpPr>
          <p:spPr bwMode="auto">
            <a:xfrm>
              <a:off x="1636" y="3616"/>
              <a:ext cx="77" cy="19"/>
            </a:xfrm>
            <a:custGeom>
              <a:avLst/>
              <a:gdLst/>
              <a:ahLst/>
              <a:cxnLst>
                <a:cxn ang="0">
                  <a:pos x="0" y="18"/>
                </a:cxn>
                <a:cxn ang="0">
                  <a:pos x="76" y="0"/>
                </a:cxn>
              </a:cxnLst>
              <a:rect l="0" t="0" r="r" b="b"/>
              <a:pathLst>
                <a:path w="77" h="19">
                  <a:moveTo>
                    <a:pt x="0" y="18"/>
                  </a:moveTo>
                  <a:lnTo>
                    <a:pt x="76" y="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56357" name="Freeform 37"/>
            <p:cNvSpPr>
              <a:spLocks/>
            </p:cNvSpPr>
            <p:nvPr/>
          </p:nvSpPr>
          <p:spPr bwMode="auto">
            <a:xfrm>
              <a:off x="1695" y="3579"/>
              <a:ext cx="119" cy="114"/>
            </a:xfrm>
            <a:custGeom>
              <a:avLst/>
              <a:gdLst/>
              <a:ahLst/>
              <a:cxnLst>
                <a:cxn ang="0">
                  <a:pos x="0" y="8"/>
                </a:cxn>
                <a:cxn ang="0">
                  <a:pos x="8" y="9"/>
                </a:cxn>
                <a:cxn ang="0">
                  <a:pos x="15" y="10"/>
                </a:cxn>
                <a:cxn ang="0">
                  <a:pos x="21" y="13"/>
                </a:cxn>
                <a:cxn ang="0">
                  <a:pos x="27" y="17"/>
                </a:cxn>
                <a:cxn ang="0">
                  <a:pos x="31" y="21"/>
                </a:cxn>
                <a:cxn ang="0">
                  <a:pos x="35" y="27"/>
                </a:cxn>
                <a:cxn ang="0">
                  <a:pos x="39" y="33"/>
                </a:cxn>
                <a:cxn ang="0">
                  <a:pos x="44" y="42"/>
                </a:cxn>
                <a:cxn ang="0">
                  <a:pos x="58" y="74"/>
                </a:cxn>
                <a:cxn ang="0">
                  <a:pos x="64" y="83"/>
                </a:cxn>
                <a:cxn ang="0">
                  <a:pos x="69" y="92"/>
                </a:cxn>
                <a:cxn ang="0">
                  <a:pos x="73" y="97"/>
                </a:cxn>
                <a:cxn ang="0">
                  <a:pos x="77" y="101"/>
                </a:cxn>
                <a:cxn ang="0">
                  <a:pos x="84" y="105"/>
                </a:cxn>
                <a:cxn ang="0">
                  <a:pos x="97" y="113"/>
                </a:cxn>
                <a:cxn ang="0">
                  <a:pos x="94" y="103"/>
                </a:cxn>
                <a:cxn ang="0">
                  <a:pos x="93" y="98"/>
                </a:cxn>
                <a:cxn ang="0">
                  <a:pos x="93" y="93"/>
                </a:cxn>
                <a:cxn ang="0">
                  <a:pos x="100" y="93"/>
                </a:cxn>
                <a:cxn ang="0">
                  <a:pos x="106" y="93"/>
                </a:cxn>
                <a:cxn ang="0">
                  <a:pos x="118" y="92"/>
                </a:cxn>
                <a:cxn ang="0">
                  <a:pos x="110" y="90"/>
                </a:cxn>
                <a:cxn ang="0">
                  <a:pos x="103" y="87"/>
                </a:cxn>
                <a:cxn ang="0">
                  <a:pos x="96" y="82"/>
                </a:cxn>
                <a:cxn ang="0">
                  <a:pos x="90" y="75"/>
                </a:cxn>
                <a:cxn ang="0">
                  <a:pos x="83" y="64"/>
                </a:cxn>
                <a:cxn ang="0">
                  <a:pos x="66" y="29"/>
                </a:cxn>
                <a:cxn ang="0">
                  <a:pos x="62" y="22"/>
                </a:cxn>
                <a:cxn ang="0">
                  <a:pos x="58" y="17"/>
                </a:cxn>
                <a:cxn ang="0">
                  <a:pos x="55" y="12"/>
                </a:cxn>
                <a:cxn ang="0">
                  <a:pos x="51" y="8"/>
                </a:cxn>
                <a:cxn ang="0">
                  <a:pos x="47" y="5"/>
                </a:cxn>
                <a:cxn ang="0">
                  <a:pos x="43" y="3"/>
                </a:cxn>
                <a:cxn ang="0">
                  <a:pos x="36" y="1"/>
                </a:cxn>
                <a:cxn ang="0">
                  <a:pos x="30" y="0"/>
                </a:cxn>
                <a:cxn ang="0">
                  <a:pos x="0" y="8"/>
                </a:cxn>
              </a:cxnLst>
              <a:rect l="0" t="0" r="r" b="b"/>
              <a:pathLst>
                <a:path w="119" h="114">
                  <a:moveTo>
                    <a:pt x="0" y="8"/>
                  </a:moveTo>
                  <a:lnTo>
                    <a:pt x="8" y="9"/>
                  </a:lnTo>
                  <a:lnTo>
                    <a:pt x="15" y="10"/>
                  </a:lnTo>
                  <a:lnTo>
                    <a:pt x="21" y="13"/>
                  </a:lnTo>
                  <a:lnTo>
                    <a:pt x="27" y="17"/>
                  </a:lnTo>
                  <a:lnTo>
                    <a:pt x="31" y="21"/>
                  </a:lnTo>
                  <a:lnTo>
                    <a:pt x="35" y="27"/>
                  </a:lnTo>
                  <a:lnTo>
                    <a:pt x="39" y="33"/>
                  </a:lnTo>
                  <a:lnTo>
                    <a:pt x="44" y="42"/>
                  </a:lnTo>
                  <a:lnTo>
                    <a:pt x="58" y="74"/>
                  </a:lnTo>
                  <a:lnTo>
                    <a:pt x="64" y="83"/>
                  </a:lnTo>
                  <a:lnTo>
                    <a:pt x="69" y="92"/>
                  </a:lnTo>
                  <a:lnTo>
                    <a:pt x="73" y="97"/>
                  </a:lnTo>
                  <a:lnTo>
                    <a:pt x="77" y="101"/>
                  </a:lnTo>
                  <a:lnTo>
                    <a:pt x="84" y="105"/>
                  </a:lnTo>
                  <a:lnTo>
                    <a:pt x="97" y="113"/>
                  </a:lnTo>
                  <a:lnTo>
                    <a:pt x="94" y="103"/>
                  </a:lnTo>
                  <a:lnTo>
                    <a:pt x="93" y="98"/>
                  </a:lnTo>
                  <a:lnTo>
                    <a:pt x="93" y="93"/>
                  </a:lnTo>
                  <a:lnTo>
                    <a:pt x="100" y="93"/>
                  </a:lnTo>
                  <a:lnTo>
                    <a:pt x="106" y="93"/>
                  </a:lnTo>
                  <a:lnTo>
                    <a:pt x="118" y="92"/>
                  </a:lnTo>
                  <a:lnTo>
                    <a:pt x="110" y="90"/>
                  </a:lnTo>
                  <a:lnTo>
                    <a:pt x="103" y="87"/>
                  </a:lnTo>
                  <a:lnTo>
                    <a:pt x="96" y="82"/>
                  </a:lnTo>
                  <a:lnTo>
                    <a:pt x="90" y="75"/>
                  </a:lnTo>
                  <a:lnTo>
                    <a:pt x="83" y="64"/>
                  </a:lnTo>
                  <a:lnTo>
                    <a:pt x="66" y="29"/>
                  </a:lnTo>
                  <a:lnTo>
                    <a:pt x="62" y="22"/>
                  </a:lnTo>
                  <a:lnTo>
                    <a:pt x="58" y="17"/>
                  </a:lnTo>
                  <a:lnTo>
                    <a:pt x="55" y="12"/>
                  </a:lnTo>
                  <a:lnTo>
                    <a:pt x="51" y="8"/>
                  </a:lnTo>
                  <a:lnTo>
                    <a:pt x="47" y="5"/>
                  </a:lnTo>
                  <a:lnTo>
                    <a:pt x="43" y="3"/>
                  </a:lnTo>
                  <a:lnTo>
                    <a:pt x="36" y="1"/>
                  </a:lnTo>
                  <a:lnTo>
                    <a:pt x="30" y="0"/>
                  </a:lnTo>
                  <a:lnTo>
                    <a:pt x="0" y="8"/>
                  </a:lnTo>
                </a:path>
              </a:pathLst>
            </a:custGeom>
            <a:solidFill>
              <a:srgbClr val="00007F"/>
            </a:solidFill>
            <a:ln w="508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grpSp>
      <p:sp>
        <p:nvSpPr>
          <p:cNvPr id="56358" name="Rectangle 38"/>
          <p:cNvSpPr>
            <a:spLocks noGrp="1" noChangeArrowheads="1"/>
          </p:cNvSpPr>
          <p:nvPr>
            <p:ph type="body" idx="4294967295"/>
          </p:nvPr>
        </p:nvSpPr>
        <p:spPr bwMode="auto">
          <a:xfrm>
            <a:off x="430213" y="6096000"/>
            <a:ext cx="4181475" cy="439738"/>
          </a:xfrm>
          <a:prstGeom prst="rect">
            <a:avLst/>
          </a:prstGeom>
          <a:noFill/>
          <a:ln>
            <a:miter lim="800000"/>
            <a:headEnd/>
            <a:tailEnd/>
          </a:ln>
          <a:effectLst/>
        </p:spPr>
        <p:txBody>
          <a:bodyPr lIns="0" tIns="0" rIns="0" bIns="0"/>
          <a:lstStyle/>
          <a:p>
            <a:pPr marL="0" indent="0">
              <a:spcBef>
                <a:spcPct val="0"/>
              </a:spcBef>
              <a:buFontTx/>
              <a:buNone/>
            </a:pPr>
            <a:r>
              <a:rPr lang="en-US" dirty="0">
                <a:solidFill>
                  <a:srgbClr val="FFFFFF"/>
                </a:solidFill>
                <a:effectLst>
                  <a:outerShdw blurRad="50800" dist="50800" dir="3000000" algn="ctr" rotWithShape="0">
                    <a:schemeClr val="tx1"/>
                  </a:outerShdw>
                </a:effectLst>
              </a:rPr>
              <a:t>“Thus saith the Lord”</a:t>
            </a:r>
          </a:p>
        </p:txBody>
      </p:sp>
      <p:grpSp>
        <p:nvGrpSpPr>
          <p:cNvPr id="56359" name="Group 39"/>
          <p:cNvGrpSpPr>
            <a:grpSpLocks/>
          </p:cNvGrpSpPr>
          <p:nvPr/>
        </p:nvGrpSpPr>
        <p:grpSpPr bwMode="auto">
          <a:xfrm>
            <a:off x="5172075" y="3540125"/>
            <a:ext cx="998538" cy="1111250"/>
            <a:chOff x="3258" y="2230"/>
            <a:chExt cx="629" cy="700"/>
          </a:xfrm>
          <a:effectLst/>
        </p:grpSpPr>
        <p:sp>
          <p:nvSpPr>
            <p:cNvPr id="56360" name="Oval 40"/>
            <p:cNvSpPr>
              <a:spLocks noChangeArrowheads="1"/>
            </p:cNvSpPr>
            <p:nvPr/>
          </p:nvSpPr>
          <p:spPr bwMode="auto">
            <a:xfrm>
              <a:off x="3753" y="2230"/>
              <a:ext cx="96" cy="96"/>
            </a:xfrm>
            <a:prstGeom prst="ellipse">
              <a:avLst/>
            </a:prstGeom>
            <a:solidFill>
              <a:srgbClr val="FFFF00"/>
            </a:solidFill>
            <a:ln w="12700">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61" name="Oval 41"/>
            <p:cNvSpPr>
              <a:spLocks noChangeArrowheads="1"/>
            </p:cNvSpPr>
            <p:nvPr/>
          </p:nvSpPr>
          <p:spPr bwMode="auto">
            <a:xfrm>
              <a:off x="3258" y="2627"/>
              <a:ext cx="88" cy="88"/>
            </a:xfrm>
            <a:prstGeom prst="ellipse">
              <a:avLst/>
            </a:prstGeom>
            <a:solidFill>
              <a:srgbClr val="FFFF00"/>
            </a:solidFill>
            <a:ln w="12700">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62" name="Oval 42"/>
            <p:cNvSpPr>
              <a:spLocks noChangeArrowheads="1"/>
            </p:cNvSpPr>
            <p:nvPr/>
          </p:nvSpPr>
          <p:spPr bwMode="auto">
            <a:xfrm>
              <a:off x="3791" y="2834"/>
              <a:ext cx="96" cy="96"/>
            </a:xfrm>
            <a:prstGeom prst="ellipse">
              <a:avLst/>
            </a:prstGeom>
            <a:solidFill>
              <a:srgbClr val="FFFF00"/>
            </a:solidFill>
            <a:ln w="12700">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grpSp>
      <p:grpSp>
        <p:nvGrpSpPr>
          <p:cNvPr id="56363" name="Group 43"/>
          <p:cNvGrpSpPr>
            <a:grpSpLocks/>
          </p:cNvGrpSpPr>
          <p:nvPr/>
        </p:nvGrpSpPr>
        <p:grpSpPr bwMode="auto">
          <a:xfrm>
            <a:off x="4492625" y="3430588"/>
            <a:ext cx="841375" cy="574675"/>
            <a:chOff x="2830" y="2161"/>
            <a:chExt cx="530" cy="362"/>
          </a:xfrm>
          <a:effectLst/>
        </p:grpSpPr>
        <p:sp>
          <p:nvSpPr>
            <p:cNvPr id="56364" name="Oval 44"/>
            <p:cNvSpPr>
              <a:spLocks noChangeArrowheads="1"/>
            </p:cNvSpPr>
            <p:nvPr/>
          </p:nvSpPr>
          <p:spPr bwMode="auto">
            <a:xfrm>
              <a:off x="3264" y="2161"/>
              <a:ext cx="96" cy="96"/>
            </a:xfrm>
            <a:prstGeom prst="ellipse">
              <a:avLst/>
            </a:prstGeom>
            <a:solidFill>
              <a:srgbClr val="FF0000"/>
            </a:solid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65" name="Oval 45"/>
            <p:cNvSpPr>
              <a:spLocks noChangeArrowheads="1"/>
            </p:cNvSpPr>
            <p:nvPr/>
          </p:nvSpPr>
          <p:spPr bwMode="auto">
            <a:xfrm>
              <a:off x="2830" y="2427"/>
              <a:ext cx="95" cy="96"/>
            </a:xfrm>
            <a:prstGeom prst="ellipse">
              <a:avLst/>
            </a:prstGeom>
            <a:solidFill>
              <a:srgbClr val="FF0000"/>
            </a:solid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grpSp>
      <p:grpSp>
        <p:nvGrpSpPr>
          <p:cNvPr id="56366" name="Group 46"/>
          <p:cNvGrpSpPr>
            <a:grpSpLocks/>
          </p:cNvGrpSpPr>
          <p:nvPr/>
        </p:nvGrpSpPr>
        <p:grpSpPr bwMode="auto">
          <a:xfrm>
            <a:off x="4649788" y="3573463"/>
            <a:ext cx="1495425" cy="1130300"/>
            <a:chOff x="2929" y="2251"/>
            <a:chExt cx="942" cy="712"/>
          </a:xfrm>
          <a:solidFill>
            <a:schemeClr val="accent2">
              <a:lumMod val="20000"/>
              <a:lumOff val="80000"/>
            </a:schemeClr>
          </a:solidFill>
          <a:effectLst/>
        </p:grpSpPr>
        <p:sp>
          <p:nvSpPr>
            <p:cNvPr id="56367" name="Oval 47"/>
            <p:cNvSpPr>
              <a:spLocks noChangeArrowheads="1"/>
            </p:cNvSpPr>
            <p:nvPr/>
          </p:nvSpPr>
          <p:spPr bwMode="auto">
            <a:xfrm>
              <a:off x="3227" y="2395"/>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68" name="Oval 48"/>
            <p:cNvSpPr>
              <a:spLocks noChangeArrowheads="1"/>
            </p:cNvSpPr>
            <p:nvPr/>
          </p:nvSpPr>
          <p:spPr bwMode="auto">
            <a:xfrm>
              <a:off x="3419" y="2501"/>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69" name="Oval 49"/>
            <p:cNvSpPr>
              <a:spLocks noChangeArrowheads="1"/>
            </p:cNvSpPr>
            <p:nvPr/>
          </p:nvSpPr>
          <p:spPr bwMode="auto">
            <a:xfrm>
              <a:off x="3084" y="2628"/>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0" name="Oval 50"/>
            <p:cNvSpPr>
              <a:spLocks noChangeArrowheads="1"/>
            </p:cNvSpPr>
            <p:nvPr/>
          </p:nvSpPr>
          <p:spPr bwMode="auto">
            <a:xfrm>
              <a:off x="3398" y="2867"/>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1" name="Oval 51"/>
            <p:cNvSpPr>
              <a:spLocks noChangeArrowheads="1"/>
            </p:cNvSpPr>
            <p:nvPr/>
          </p:nvSpPr>
          <p:spPr bwMode="auto">
            <a:xfrm>
              <a:off x="3775" y="2580"/>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2" name="Oval 52"/>
            <p:cNvSpPr>
              <a:spLocks noChangeArrowheads="1"/>
            </p:cNvSpPr>
            <p:nvPr/>
          </p:nvSpPr>
          <p:spPr bwMode="auto">
            <a:xfrm>
              <a:off x="3610" y="2607"/>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3" name="Oval 53"/>
            <p:cNvSpPr>
              <a:spLocks noChangeArrowheads="1"/>
            </p:cNvSpPr>
            <p:nvPr/>
          </p:nvSpPr>
          <p:spPr bwMode="auto">
            <a:xfrm>
              <a:off x="3605" y="2458"/>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4" name="Oval 54"/>
            <p:cNvSpPr>
              <a:spLocks noChangeArrowheads="1"/>
            </p:cNvSpPr>
            <p:nvPr/>
          </p:nvSpPr>
          <p:spPr bwMode="auto">
            <a:xfrm>
              <a:off x="3552" y="2251"/>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5" name="Oval 55"/>
            <p:cNvSpPr>
              <a:spLocks noChangeArrowheads="1"/>
            </p:cNvSpPr>
            <p:nvPr/>
          </p:nvSpPr>
          <p:spPr bwMode="auto">
            <a:xfrm>
              <a:off x="3142" y="2803"/>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6" name="Oval 56"/>
            <p:cNvSpPr>
              <a:spLocks noChangeArrowheads="1"/>
            </p:cNvSpPr>
            <p:nvPr/>
          </p:nvSpPr>
          <p:spPr bwMode="auto">
            <a:xfrm>
              <a:off x="3530" y="2772"/>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7" name="Oval 57"/>
            <p:cNvSpPr>
              <a:spLocks noChangeArrowheads="1"/>
            </p:cNvSpPr>
            <p:nvPr/>
          </p:nvSpPr>
          <p:spPr bwMode="auto">
            <a:xfrm>
              <a:off x="2977" y="2331"/>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8" name="Oval 58"/>
            <p:cNvSpPr>
              <a:spLocks noChangeArrowheads="1"/>
            </p:cNvSpPr>
            <p:nvPr/>
          </p:nvSpPr>
          <p:spPr bwMode="auto">
            <a:xfrm>
              <a:off x="2935" y="2580"/>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379" name="Oval 59"/>
            <p:cNvSpPr>
              <a:spLocks noChangeArrowheads="1"/>
            </p:cNvSpPr>
            <p:nvPr/>
          </p:nvSpPr>
          <p:spPr bwMode="auto">
            <a:xfrm>
              <a:off x="2929" y="2740"/>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grpSp>
      <p:sp>
        <p:nvSpPr>
          <p:cNvPr id="56380" name="Freeform 60"/>
          <p:cNvSpPr>
            <a:spLocks/>
          </p:cNvSpPr>
          <p:nvPr/>
        </p:nvSpPr>
        <p:spPr bwMode="auto">
          <a:xfrm>
            <a:off x="5957888" y="3078163"/>
            <a:ext cx="623887" cy="1971675"/>
          </a:xfrm>
          <a:custGeom>
            <a:avLst/>
            <a:gdLst/>
            <a:ahLst/>
            <a:cxnLst>
              <a:cxn ang="0">
                <a:pos x="10" y="0"/>
              </a:cxn>
              <a:cxn ang="0">
                <a:pos x="392" y="615"/>
              </a:cxn>
              <a:cxn ang="0">
                <a:pos x="0" y="1241"/>
              </a:cxn>
            </a:cxnLst>
            <a:rect l="0" t="0" r="r" b="b"/>
            <a:pathLst>
              <a:path w="393" h="1242">
                <a:moveTo>
                  <a:pt x="10" y="0"/>
                </a:moveTo>
                <a:lnTo>
                  <a:pt x="392" y="615"/>
                </a:lnTo>
                <a:lnTo>
                  <a:pt x="0" y="1241"/>
                </a:lnTo>
              </a:path>
            </a:pathLst>
          </a:custGeom>
          <a:noFill/>
          <a:ln w="50800" cap="rnd" cmpd="sng">
            <a:solidFill>
              <a:srgbClr val="0000FF"/>
            </a:solidFill>
            <a:prstDash val="solid"/>
            <a:round/>
            <a:headEnd type="none" w="sm" len="sm"/>
            <a:tailEnd type="none" w="sm" len="sm"/>
          </a:ln>
          <a:effectLst>
            <a:outerShdw blurRad="50800" dist="38100" dir="2700000" algn="tl" rotWithShape="0">
              <a:prstClr val="black">
                <a:alpha val="40000"/>
              </a:prstClr>
            </a:outerShdw>
          </a:effectLst>
        </p:spPr>
        <p:txBody>
          <a:bodyPr/>
          <a:lstStyle/>
          <a:p>
            <a:endParaRPr lang="en-US">
              <a:effectLst>
                <a:outerShdw blurRad="50800" dist="50800" dir="5400000" algn="ctr" rotWithShape="0">
                  <a:schemeClr val="tx1"/>
                </a:outerShdw>
              </a:effectLst>
            </a:endParaRPr>
          </a:p>
        </p:txBody>
      </p:sp>
      <p:sp>
        <p:nvSpPr>
          <p:cNvPr id="56381" name="Rectangle 61"/>
          <p:cNvSpPr>
            <a:spLocks noGrp="1" noChangeArrowheads="1"/>
          </p:cNvSpPr>
          <p:nvPr>
            <p:ph type="body" idx="4294967295"/>
          </p:nvPr>
        </p:nvSpPr>
        <p:spPr bwMode="auto">
          <a:xfrm>
            <a:off x="6832600" y="3595688"/>
            <a:ext cx="990600" cy="612775"/>
          </a:xfrm>
          <a:prstGeom prst="rect">
            <a:avLst/>
          </a:prstGeom>
          <a:noFill/>
          <a:ln>
            <a:miter lim="800000"/>
            <a:headEnd/>
            <a:tailEnd/>
          </a:ln>
          <a:effectLst/>
        </p:spPr>
        <p:txBody>
          <a:bodyPr lIns="0" tIns="0" rIns="0" bIns="0"/>
          <a:lstStyle/>
          <a:p>
            <a:pPr marL="0" indent="0">
              <a:spcBef>
                <a:spcPct val="0"/>
              </a:spcBef>
              <a:buFontTx/>
              <a:buNone/>
            </a:pPr>
            <a:r>
              <a:rPr lang="en-US" sz="4000">
                <a:solidFill>
                  <a:srgbClr val="FFFFFF"/>
                </a:solidFill>
                <a:effectLst>
                  <a:outerShdw blurRad="50800" dist="50800" dir="3000000" algn="ctr" rotWithShape="0">
                    <a:schemeClr val="tx1"/>
                  </a:outerShdw>
                </a:effectLst>
                <a:latin typeface="Times New Roman" pitchFamily="18" charset="0"/>
              </a:rPr>
              <a:t>Man</a:t>
            </a:r>
          </a:p>
        </p:txBody>
      </p:sp>
      <p:sp>
        <p:nvSpPr>
          <p:cNvPr id="56382" name="Freeform 62"/>
          <p:cNvSpPr>
            <a:spLocks/>
          </p:cNvSpPr>
          <p:nvPr/>
        </p:nvSpPr>
        <p:spPr bwMode="auto">
          <a:xfrm>
            <a:off x="7612063" y="4337050"/>
            <a:ext cx="441325" cy="530225"/>
          </a:xfrm>
          <a:custGeom>
            <a:avLst/>
            <a:gdLst/>
            <a:ahLst/>
            <a:cxnLst>
              <a:cxn ang="0">
                <a:pos x="263" y="332"/>
              </a:cxn>
              <a:cxn ang="0">
                <a:pos x="239" y="327"/>
              </a:cxn>
              <a:cxn ang="0">
                <a:pos x="206" y="320"/>
              </a:cxn>
              <a:cxn ang="0">
                <a:pos x="172" y="313"/>
              </a:cxn>
              <a:cxn ang="0">
                <a:pos x="149" y="308"/>
              </a:cxn>
              <a:cxn ang="0">
                <a:pos x="143" y="307"/>
              </a:cxn>
              <a:cxn ang="0">
                <a:pos x="172" y="286"/>
              </a:cxn>
              <a:cxn ang="0">
                <a:pos x="172" y="276"/>
              </a:cxn>
              <a:cxn ang="0">
                <a:pos x="157" y="256"/>
              </a:cxn>
              <a:cxn ang="0">
                <a:pos x="141" y="234"/>
              </a:cxn>
              <a:cxn ang="0">
                <a:pos x="123" y="212"/>
              </a:cxn>
              <a:cxn ang="0">
                <a:pos x="105" y="188"/>
              </a:cxn>
              <a:cxn ang="0">
                <a:pos x="87" y="165"/>
              </a:cxn>
              <a:cxn ang="0">
                <a:pos x="69" y="142"/>
              </a:cxn>
              <a:cxn ang="0">
                <a:pos x="53" y="120"/>
              </a:cxn>
              <a:cxn ang="0">
                <a:pos x="38" y="100"/>
              </a:cxn>
              <a:cxn ang="0">
                <a:pos x="24" y="83"/>
              </a:cxn>
              <a:cxn ang="0">
                <a:pos x="14" y="69"/>
              </a:cxn>
              <a:cxn ang="0">
                <a:pos x="6" y="59"/>
              </a:cxn>
              <a:cxn ang="0">
                <a:pos x="1" y="53"/>
              </a:cxn>
              <a:cxn ang="0">
                <a:pos x="0" y="52"/>
              </a:cxn>
              <a:cxn ang="0">
                <a:pos x="28" y="30"/>
              </a:cxn>
              <a:cxn ang="0">
                <a:pos x="38" y="22"/>
              </a:cxn>
              <a:cxn ang="0">
                <a:pos x="66" y="0"/>
              </a:cxn>
              <a:cxn ang="0">
                <a:pos x="67" y="1"/>
              </a:cxn>
              <a:cxn ang="0">
                <a:pos x="72" y="7"/>
              </a:cxn>
              <a:cxn ang="0">
                <a:pos x="80" y="18"/>
              </a:cxn>
              <a:cxn ang="0">
                <a:pos x="91" y="32"/>
              </a:cxn>
              <a:cxn ang="0">
                <a:pos x="104" y="49"/>
              </a:cxn>
              <a:cxn ang="0">
                <a:pos x="119" y="69"/>
              </a:cxn>
              <a:cxn ang="0">
                <a:pos x="136" y="90"/>
              </a:cxn>
              <a:cxn ang="0">
                <a:pos x="153" y="113"/>
              </a:cxn>
              <a:cxn ang="0">
                <a:pos x="171" y="137"/>
              </a:cxn>
              <a:cxn ang="0">
                <a:pos x="189" y="160"/>
              </a:cxn>
              <a:cxn ang="0">
                <a:pos x="207" y="183"/>
              </a:cxn>
              <a:cxn ang="0">
                <a:pos x="224" y="205"/>
              </a:cxn>
              <a:cxn ang="0">
                <a:pos x="239" y="225"/>
              </a:cxn>
              <a:cxn ang="0">
                <a:pos x="249" y="227"/>
              </a:cxn>
              <a:cxn ang="0">
                <a:pos x="277" y="205"/>
              </a:cxn>
              <a:cxn ang="0">
                <a:pos x="276" y="211"/>
              </a:cxn>
              <a:cxn ang="0">
                <a:pos x="275" y="235"/>
              </a:cxn>
              <a:cxn ang="0">
                <a:pos x="273" y="269"/>
              </a:cxn>
              <a:cxn ang="0">
                <a:pos x="271" y="303"/>
              </a:cxn>
              <a:cxn ang="0">
                <a:pos x="269" y="327"/>
              </a:cxn>
              <a:cxn ang="0">
                <a:pos x="269" y="333"/>
              </a:cxn>
            </a:cxnLst>
            <a:rect l="0" t="0" r="r" b="b"/>
            <a:pathLst>
              <a:path w="278" h="334">
                <a:moveTo>
                  <a:pt x="269" y="333"/>
                </a:moveTo>
                <a:lnTo>
                  <a:pt x="267" y="333"/>
                </a:lnTo>
                <a:lnTo>
                  <a:pt x="263" y="332"/>
                </a:lnTo>
                <a:lnTo>
                  <a:pt x="257" y="331"/>
                </a:lnTo>
                <a:lnTo>
                  <a:pt x="249" y="329"/>
                </a:lnTo>
                <a:lnTo>
                  <a:pt x="239" y="327"/>
                </a:lnTo>
                <a:lnTo>
                  <a:pt x="229" y="325"/>
                </a:lnTo>
                <a:lnTo>
                  <a:pt x="217" y="323"/>
                </a:lnTo>
                <a:lnTo>
                  <a:pt x="206" y="320"/>
                </a:lnTo>
                <a:lnTo>
                  <a:pt x="194" y="318"/>
                </a:lnTo>
                <a:lnTo>
                  <a:pt x="183" y="316"/>
                </a:lnTo>
                <a:lnTo>
                  <a:pt x="172" y="313"/>
                </a:lnTo>
                <a:lnTo>
                  <a:pt x="163" y="311"/>
                </a:lnTo>
                <a:lnTo>
                  <a:pt x="155" y="310"/>
                </a:lnTo>
                <a:lnTo>
                  <a:pt x="149" y="308"/>
                </a:lnTo>
                <a:lnTo>
                  <a:pt x="145" y="308"/>
                </a:lnTo>
                <a:lnTo>
                  <a:pt x="143" y="307"/>
                </a:lnTo>
                <a:lnTo>
                  <a:pt x="143" y="307"/>
                </a:lnTo>
                <a:lnTo>
                  <a:pt x="148" y="303"/>
                </a:lnTo>
                <a:lnTo>
                  <a:pt x="160" y="295"/>
                </a:lnTo>
                <a:lnTo>
                  <a:pt x="172" y="286"/>
                </a:lnTo>
                <a:lnTo>
                  <a:pt x="177" y="282"/>
                </a:lnTo>
                <a:lnTo>
                  <a:pt x="177" y="282"/>
                </a:lnTo>
                <a:lnTo>
                  <a:pt x="172" y="276"/>
                </a:lnTo>
                <a:lnTo>
                  <a:pt x="167" y="270"/>
                </a:lnTo>
                <a:lnTo>
                  <a:pt x="162" y="263"/>
                </a:lnTo>
                <a:lnTo>
                  <a:pt x="157" y="256"/>
                </a:lnTo>
                <a:lnTo>
                  <a:pt x="152" y="249"/>
                </a:lnTo>
                <a:lnTo>
                  <a:pt x="146" y="242"/>
                </a:lnTo>
                <a:lnTo>
                  <a:pt x="141" y="234"/>
                </a:lnTo>
                <a:lnTo>
                  <a:pt x="135" y="227"/>
                </a:lnTo>
                <a:lnTo>
                  <a:pt x="129" y="219"/>
                </a:lnTo>
                <a:lnTo>
                  <a:pt x="123" y="212"/>
                </a:lnTo>
                <a:lnTo>
                  <a:pt x="117" y="204"/>
                </a:lnTo>
                <a:lnTo>
                  <a:pt x="111" y="196"/>
                </a:lnTo>
                <a:lnTo>
                  <a:pt x="105" y="188"/>
                </a:lnTo>
                <a:lnTo>
                  <a:pt x="99" y="180"/>
                </a:lnTo>
                <a:lnTo>
                  <a:pt x="93" y="172"/>
                </a:lnTo>
                <a:lnTo>
                  <a:pt x="87" y="165"/>
                </a:lnTo>
                <a:lnTo>
                  <a:pt x="81" y="157"/>
                </a:lnTo>
                <a:lnTo>
                  <a:pt x="75" y="149"/>
                </a:lnTo>
                <a:lnTo>
                  <a:pt x="69" y="142"/>
                </a:lnTo>
                <a:lnTo>
                  <a:pt x="64" y="134"/>
                </a:lnTo>
                <a:lnTo>
                  <a:pt x="58" y="127"/>
                </a:lnTo>
                <a:lnTo>
                  <a:pt x="53" y="120"/>
                </a:lnTo>
                <a:lnTo>
                  <a:pt x="48" y="113"/>
                </a:lnTo>
                <a:lnTo>
                  <a:pt x="42" y="107"/>
                </a:lnTo>
                <a:lnTo>
                  <a:pt x="38" y="100"/>
                </a:lnTo>
                <a:lnTo>
                  <a:pt x="33" y="94"/>
                </a:lnTo>
                <a:lnTo>
                  <a:pt x="29" y="88"/>
                </a:lnTo>
                <a:lnTo>
                  <a:pt x="24" y="83"/>
                </a:lnTo>
                <a:lnTo>
                  <a:pt x="20" y="78"/>
                </a:lnTo>
                <a:lnTo>
                  <a:pt x="17" y="73"/>
                </a:lnTo>
                <a:lnTo>
                  <a:pt x="14" y="69"/>
                </a:lnTo>
                <a:lnTo>
                  <a:pt x="11" y="65"/>
                </a:lnTo>
                <a:lnTo>
                  <a:pt x="8" y="62"/>
                </a:lnTo>
                <a:lnTo>
                  <a:pt x="6" y="59"/>
                </a:lnTo>
                <a:lnTo>
                  <a:pt x="4" y="56"/>
                </a:lnTo>
                <a:lnTo>
                  <a:pt x="2" y="54"/>
                </a:lnTo>
                <a:lnTo>
                  <a:pt x="1" y="53"/>
                </a:lnTo>
                <a:lnTo>
                  <a:pt x="0" y="52"/>
                </a:lnTo>
                <a:lnTo>
                  <a:pt x="0" y="52"/>
                </a:lnTo>
                <a:lnTo>
                  <a:pt x="0" y="52"/>
                </a:lnTo>
                <a:lnTo>
                  <a:pt x="5" y="48"/>
                </a:lnTo>
                <a:lnTo>
                  <a:pt x="17" y="39"/>
                </a:lnTo>
                <a:lnTo>
                  <a:pt x="28" y="30"/>
                </a:lnTo>
                <a:lnTo>
                  <a:pt x="33" y="26"/>
                </a:lnTo>
                <a:lnTo>
                  <a:pt x="33" y="26"/>
                </a:lnTo>
                <a:lnTo>
                  <a:pt x="38" y="22"/>
                </a:lnTo>
                <a:lnTo>
                  <a:pt x="50" y="13"/>
                </a:lnTo>
                <a:lnTo>
                  <a:pt x="61" y="4"/>
                </a:lnTo>
                <a:lnTo>
                  <a:pt x="66" y="0"/>
                </a:lnTo>
                <a:lnTo>
                  <a:pt x="66" y="0"/>
                </a:lnTo>
                <a:lnTo>
                  <a:pt x="67" y="0"/>
                </a:lnTo>
                <a:lnTo>
                  <a:pt x="67" y="1"/>
                </a:lnTo>
                <a:lnTo>
                  <a:pt x="68" y="3"/>
                </a:lnTo>
                <a:lnTo>
                  <a:pt x="70" y="5"/>
                </a:lnTo>
                <a:lnTo>
                  <a:pt x="72" y="7"/>
                </a:lnTo>
                <a:lnTo>
                  <a:pt x="74" y="10"/>
                </a:lnTo>
                <a:lnTo>
                  <a:pt x="77" y="14"/>
                </a:lnTo>
                <a:lnTo>
                  <a:pt x="80" y="18"/>
                </a:lnTo>
                <a:lnTo>
                  <a:pt x="83" y="22"/>
                </a:lnTo>
                <a:lnTo>
                  <a:pt x="87" y="27"/>
                </a:lnTo>
                <a:lnTo>
                  <a:pt x="91" y="32"/>
                </a:lnTo>
                <a:lnTo>
                  <a:pt x="95" y="37"/>
                </a:lnTo>
                <a:lnTo>
                  <a:pt x="99" y="43"/>
                </a:lnTo>
                <a:lnTo>
                  <a:pt x="104" y="49"/>
                </a:lnTo>
                <a:lnTo>
                  <a:pt x="109" y="55"/>
                </a:lnTo>
                <a:lnTo>
                  <a:pt x="114" y="62"/>
                </a:lnTo>
                <a:lnTo>
                  <a:pt x="119" y="69"/>
                </a:lnTo>
                <a:lnTo>
                  <a:pt x="124" y="76"/>
                </a:lnTo>
                <a:lnTo>
                  <a:pt x="130" y="83"/>
                </a:lnTo>
                <a:lnTo>
                  <a:pt x="136" y="90"/>
                </a:lnTo>
                <a:lnTo>
                  <a:pt x="141" y="98"/>
                </a:lnTo>
                <a:lnTo>
                  <a:pt x="147" y="106"/>
                </a:lnTo>
                <a:lnTo>
                  <a:pt x="153" y="113"/>
                </a:lnTo>
                <a:lnTo>
                  <a:pt x="159" y="121"/>
                </a:lnTo>
                <a:lnTo>
                  <a:pt x="165" y="129"/>
                </a:lnTo>
                <a:lnTo>
                  <a:pt x="171" y="137"/>
                </a:lnTo>
                <a:lnTo>
                  <a:pt x="177" y="145"/>
                </a:lnTo>
                <a:lnTo>
                  <a:pt x="183" y="153"/>
                </a:lnTo>
                <a:lnTo>
                  <a:pt x="189" y="160"/>
                </a:lnTo>
                <a:lnTo>
                  <a:pt x="195" y="168"/>
                </a:lnTo>
                <a:lnTo>
                  <a:pt x="201" y="176"/>
                </a:lnTo>
                <a:lnTo>
                  <a:pt x="207" y="183"/>
                </a:lnTo>
                <a:lnTo>
                  <a:pt x="213" y="191"/>
                </a:lnTo>
                <a:lnTo>
                  <a:pt x="218" y="198"/>
                </a:lnTo>
                <a:lnTo>
                  <a:pt x="224" y="205"/>
                </a:lnTo>
                <a:lnTo>
                  <a:pt x="229" y="212"/>
                </a:lnTo>
                <a:lnTo>
                  <a:pt x="234" y="218"/>
                </a:lnTo>
                <a:lnTo>
                  <a:pt x="239" y="225"/>
                </a:lnTo>
                <a:lnTo>
                  <a:pt x="244" y="231"/>
                </a:lnTo>
                <a:lnTo>
                  <a:pt x="244" y="231"/>
                </a:lnTo>
                <a:lnTo>
                  <a:pt x="249" y="227"/>
                </a:lnTo>
                <a:lnTo>
                  <a:pt x="260" y="218"/>
                </a:lnTo>
                <a:lnTo>
                  <a:pt x="271" y="209"/>
                </a:lnTo>
                <a:lnTo>
                  <a:pt x="277" y="205"/>
                </a:lnTo>
                <a:lnTo>
                  <a:pt x="277" y="205"/>
                </a:lnTo>
                <a:lnTo>
                  <a:pt x="277" y="207"/>
                </a:lnTo>
                <a:lnTo>
                  <a:pt x="276" y="211"/>
                </a:lnTo>
                <a:lnTo>
                  <a:pt x="276" y="217"/>
                </a:lnTo>
                <a:lnTo>
                  <a:pt x="276" y="225"/>
                </a:lnTo>
                <a:lnTo>
                  <a:pt x="275" y="235"/>
                </a:lnTo>
                <a:lnTo>
                  <a:pt x="274" y="245"/>
                </a:lnTo>
                <a:lnTo>
                  <a:pt x="274" y="257"/>
                </a:lnTo>
                <a:lnTo>
                  <a:pt x="273" y="269"/>
                </a:lnTo>
                <a:lnTo>
                  <a:pt x="272" y="281"/>
                </a:lnTo>
                <a:lnTo>
                  <a:pt x="272" y="292"/>
                </a:lnTo>
                <a:lnTo>
                  <a:pt x="271" y="303"/>
                </a:lnTo>
                <a:lnTo>
                  <a:pt x="270" y="313"/>
                </a:lnTo>
                <a:lnTo>
                  <a:pt x="270" y="321"/>
                </a:lnTo>
                <a:lnTo>
                  <a:pt x="269" y="327"/>
                </a:lnTo>
                <a:lnTo>
                  <a:pt x="269" y="332"/>
                </a:lnTo>
                <a:lnTo>
                  <a:pt x="269" y="333"/>
                </a:lnTo>
                <a:lnTo>
                  <a:pt x="269" y="333"/>
                </a:lnTo>
                <a:lnTo>
                  <a:pt x="269" y="333"/>
                </a:lnTo>
              </a:path>
            </a:pathLst>
          </a:custGeom>
          <a:solidFill>
            <a:srgbClr val="0000FF"/>
          </a:solidFill>
          <a:ln w="12700" cap="rnd">
            <a:solidFill>
              <a:schemeClr val="tx1"/>
            </a:solidFill>
            <a:round/>
            <a:headEnd/>
            <a:tailEnd/>
          </a:ln>
          <a:effectLst>
            <a:outerShdw blurRad="50800" dist="38100" dir="2700000" algn="tl" rotWithShape="0">
              <a:prstClr val="black">
                <a:alpha val="40000"/>
              </a:prstClr>
            </a:outerShdw>
          </a:effectLst>
        </p:spPr>
        <p:txBody>
          <a:bodyPr/>
          <a:lstStyle/>
          <a:p>
            <a:endParaRPr lang="en-US">
              <a:effectLst>
                <a:outerShdw blurRad="50800" dist="50800" dir="5400000" algn="ctr" rotWithShape="0">
                  <a:schemeClr val="tx1"/>
                </a:outerShdw>
              </a:effectLst>
            </a:endParaRPr>
          </a:p>
        </p:txBody>
      </p:sp>
      <p:grpSp>
        <p:nvGrpSpPr>
          <p:cNvPr id="56383" name="Group 63"/>
          <p:cNvGrpSpPr>
            <a:grpSpLocks/>
          </p:cNvGrpSpPr>
          <p:nvPr/>
        </p:nvGrpSpPr>
        <p:grpSpPr bwMode="auto">
          <a:xfrm>
            <a:off x="7835900" y="4887913"/>
            <a:ext cx="766763" cy="463550"/>
            <a:chOff x="4936" y="3079"/>
            <a:chExt cx="483" cy="292"/>
          </a:xfrm>
          <a:effectLst>
            <a:outerShdw blurRad="50800" dist="38100" dir="2700000" algn="tl" rotWithShape="0">
              <a:prstClr val="black">
                <a:alpha val="40000"/>
              </a:prstClr>
            </a:outerShdw>
          </a:effectLst>
        </p:grpSpPr>
        <p:sp>
          <p:nvSpPr>
            <p:cNvPr id="56384" name="Freeform 64"/>
            <p:cNvSpPr>
              <a:spLocks/>
            </p:cNvSpPr>
            <p:nvPr/>
          </p:nvSpPr>
          <p:spPr bwMode="auto">
            <a:xfrm>
              <a:off x="4936" y="3079"/>
              <a:ext cx="483" cy="288"/>
            </a:xfrm>
            <a:custGeom>
              <a:avLst/>
              <a:gdLst/>
              <a:ahLst/>
              <a:cxnLst>
                <a:cxn ang="0">
                  <a:pos x="246" y="6"/>
                </a:cxn>
                <a:cxn ang="0">
                  <a:pos x="240" y="3"/>
                </a:cxn>
                <a:cxn ang="0">
                  <a:pos x="236" y="2"/>
                </a:cxn>
                <a:cxn ang="0">
                  <a:pos x="231" y="1"/>
                </a:cxn>
                <a:cxn ang="0">
                  <a:pos x="224" y="0"/>
                </a:cxn>
                <a:cxn ang="0">
                  <a:pos x="220" y="0"/>
                </a:cxn>
                <a:cxn ang="0">
                  <a:pos x="214" y="1"/>
                </a:cxn>
                <a:cxn ang="0">
                  <a:pos x="209" y="2"/>
                </a:cxn>
                <a:cxn ang="0">
                  <a:pos x="200" y="3"/>
                </a:cxn>
                <a:cxn ang="0">
                  <a:pos x="192" y="5"/>
                </a:cxn>
                <a:cxn ang="0">
                  <a:pos x="20" y="43"/>
                </a:cxn>
                <a:cxn ang="0">
                  <a:pos x="15" y="44"/>
                </a:cxn>
                <a:cxn ang="0">
                  <a:pos x="10" y="46"/>
                </a:cxn>
                <a:cxn ang="0">
                  <a:pos x="7" y="49"/>
                </a:cxn>
                <a:cxn ang="0">
                  <a:pos x="4" y="52"/>
                </a:cxn>
                <a:cxn ang="0">
                  <a:pos x="3" y="55"/>
                </a:cxn>
                <a:cxn ang="0">
                  <a:pos x="2" y="61"/>
                </a:cxn>
                <a:cxn ang="0">
                  <a:pos x="0" y="96"/>
                </a:cxn>
                <a:cxn ang="0">
                  <a:pos x="0" y="115"/>
                </a:cxn>
                <a:cxn ang="0">
                  <a:pos x="1" y="131"/>
                </a:cxn>
                <a:cxn ang="0">
                  <a:pos x="2" y="137"/>
                </a:cxn>
                <a:cxn ang="0">
                  <a:pos x="4" y="141"/>
                </a:cxn>
                <a:cxn ang="0">
                  <a:pos x="7" y="145"/>
                </a:cxn>
                <a:cxn ang="0">
                  <a:pos x="10" y="148"/>
                </a:cxn>
                <a:cxn ang="0">
                  <a:pos x="216" y="282"/>
                </a:cxn>
                <a:cxn ang="0">
                  <a:pos x="224" y="286"/>
                </a:cxn>
                <a:cxn ang="0">
                  <a:pos x="228" y="287"/>
                </a:cxn>
                <a:cxn ang="0">
                  <a:pos x="233" y="287"/>
                </a:cxn>
                <a:cxn ang="0">
                  <a:pos x="238" y="287"/>
                </a:cxn>
                <a:cxn ang="0">
                  <a:pos x="246" y="285"/>
                </a:cxn>
                <a:cxn ang="0">
                  <a:pos x="284" y="275"/>
                </a:cxn>
                <a:cxn ang="0">
                  <a:pos x="322" y="264"/>
                </a:cxn>
                <a:cxn ang="0">
                  <a:pos x="344" y="258"/>
                </a:cxn>
                <a:cxn ang="0">
                  <a:pos x="365" y="251"/>
                </a:cxn>
                <a:cxn ang="0">
                  <a:pos x="386" y="244"/>
                </a:cxn>
                <a:cxn ang="0">
                  <a:pos x="407" y="235"/>
                </a:cxn>
                <a:cxn ang="0">
                  <a:pos x="428" y="227"/>
                </a:cxn>
                <a:cxn ang="0">
                  <a:pos x="446" y="220"/>
                </a:cxn>
                <a:cxn ang="0">
                  <a:pos x="466" y="208"/>
                </a:cxn>
                <a:cxn ang="0">
                  <a:pos x="471" y="205"/>
                </a:cxn>
                <a:cxn ang="0">
                  <a:pos x="473" y="202"/>
                </a:cxn>
                <a:cxn ang="0">
                  <a:pos x="475" y="198"/>
                </a:cxn>
                <a:cxn ang="0">
                  <a:pos x="475" y="195"/>
                </a:cxn>
                <a:cxn ang="0">
                  <a:pos x="473" y="192"/>
                </a:cxn>
                <a:cxn ang="0">
                  <a:pos x="470" y="190"/>
                </a:cxn>
                <a:cxn ang="0">
                  <a:pos x="466" y="189"/>
                </a:cxn>
                <a:cxn ang="0">
                  <a:pos x="450" y="187"/>
                </a:cxn>
                <a:cxn ang="0">
                  <a:pos x="445" y="174"/>
                </a:cxn>
                <a:cxn ang="0">
                  <a:pos x="452" y="129"/>
                </a:cxn>
                <a:cxn ang="0">
                  <a:pos x="465" y="127"/>
                </a:cxn>
                <a:cxn ang="0">
                  <a:pos x="470" y="127"/>
                </a:cxn>
                <a:cxn ang="0">
                  <a:pos x="476" y="126"/>
                </a:cxn>
                <a:cxn ang="0">
                  <a:pos x="479" y="125"/>
                </a:cxn>
                <a:cxn ang="0">
                  <a:pos x="481" y="125"/>
                </a:cxn>
                <a:cxn ang="0">
                  <a:pos x="482" y="123"/>
                </a:cxn>
                <a:cxn ang="0">
                  <a:pos x="482" y="120"/>
                </a:cxn>
                <a:cxn ang="0">
                  <a:pos x="481" y="117"/>
                </a:cxn>
                <a:cxn ang="0">
                  <a:pos x="478" y="114"/>
                </a:cxn>
                <a:cxn ang="0">
                  <a:pos x="474" y="111"/>
                </a:cxn>
                <a:cxn ang="0">
                  <a:pos x="469" y="108"/>
                </a:cxn>
                <a:cxn ang="0">
                  <a:pos x="463" y="104"/>
                </a:cxn>
                <a:cxn ang="0">
                  <a:pos x="434" y="92"/>
                </a:cxn>
                <a:cxn ang="0">
                  <a:pos x="246" y="6"/>
                </a:cxn>
              </a:cxnLst>
              <a:rect l="0" t="0" r="r" b="b"/>
              <a:pathLst>
                <a:path w="483" h="288">
                  <a:moveTo>
                    <a:pt x="246" y="6"/>
                  </a:moveTo>
                  <a:lnTo>
                    <a:pt x="240" y="3"/>
                  </a:lnTo>
                  <a:lnTo>
                    <a:pt x="236" y="2"/>
                  </a:lnTo>
                  <a:lnTo>
                    <a:pt x="231" y="1"/>
                  </a:lnTo>
                  <a:lnTo>
                    <a:pt x="224" y="0"/>
                  </a:lnTo>
                  <a:lnTo>
                    <a:pt x="220" y="0"/>
                  </a:lnTo>
                  <a:lnTo>
                    <a:pt x="214" y="1"/>
                  </a:lnTo>
                  <a:lnTo>
                    <a:pt x="209" y="2"/>
                  </a:lnTo>
                  <a:lnTo>
                    <a:pt x="200" y="3"/>
                  </a:lnTo>
                  <a:lnTo>
                    <a:pt x="192" y="5"/>
                  </a:lnTo>
                  <a:lnTo>
                    <a:pt x="20" y="43"/>
                  </a:lnTo>
                  <a:lnTo>
                    <a:pt x="15" y="44"/>
                  </a:lnTo>
                  <a:lnTo>
                    <a:pt x="10" y="46"/>
                  </a:lnTo>
                  <a:lnTo>
                    <a:pt x="7" y="49"/>
                  </a:lnTo>
                  <a:lnTo>
                    <a:pt x="4" y="52"/>
                  </a:lnTo>
                  <a:lnTo>
                    <a:pt x="3" y="55"/>
                  </a:lnTo>
                  <a:lnTo>
                    <a:pt x="2" y="61"/>
                  </a:lnTo>
                  <a:lnTo>
                    <a:pt x="0" y="96"/>
                  </a:lnTo>
                  <a:lnTo>
                    <a:pt x="0" y="115"/>
                  </a:lnTo>
                  <a:lnTo>
                    <a:pt x="1" y="131"/>
                  </a:lnTo>
                  <a:lnTo>
                    <a:pt x="2" y="137"/>
                  </a:lnTo>
                  <a:lnTo>
                    <a:pt x="4" y="141"/>
                  </a:lnTo>
                  <a:lnTo>
                    <a:pt x="7" y="145"/>
                  </a:lnTo>
                  <a:lnTo>
                    <a:pt x="10" y="148"/>
                  </a:lnTo>
                  <a:lnTo>
                    <a:pt x="216" y="282"/>
                  </a:lnTo>
                  <a:lnTo>
                    <a:pt x="224" y="286"/>
                  </a:lnTo>
                  <a:lnTo>
                    <a:pt x="228" y="287"/>
                  </a:lnTo>
                  <a:lnTo>
                    <a:pt x="233" y="287"/>
                  </a:lnTo>
                  <a:lnTo>
                    <a:pt x="238" y="287"/>
                  </a:lnTo>
                  <a:lnTo>
                    <a:pt x="246" y="285"/>
                  </a:lnTo>
                  <a:lnTo>
                    <a:pt x="284" y="275"/>
                  </a:lnTo>
                  <a:lnTo>
                    <a:pt x="322" y="264"/>
                  </a:lnTo>
                  <a:lnTo>
                    <a:pt x="344" y="258"/>
                  </a:lnTo>
                  <a:lnTo>
                    <a:pt x="365" y="251"/>
                  </a:lnTo>
                  <a:lnTo>
                    <a:pt x="386" y="244"/>
                  </a:lnTo>
                  <a:lnTo>
                    <a:pt x="407" y="235"/>
                  </a:lnTo>
                  <a:lnTo>
                    <a:pt x="428" y="227"/>
                  </a:lnTo>
                  <a:lnTo>
                    <a:pt x="446" y="220"/>
                  </a:lnTo>
                  <a:lnTo>
                    <a:pt x="466" y="208"/>
                  </a:lnTo>
                  <a:lnTo>
                    <a:pt x="471" y="205"/>
                  </a:lnTo>
                  <a:lnTo>
                    <a:pt x="473" y="202"/>
                  </a:lnTo>
                  <a:lnTo>
                    <a:pt x="475" y="198"/>
                  </a:lnTo>
                  <a:lnTo>
                    <a:pt x="475" y="195"/>
                  </a:lnTo>
                  <a:lnTo>
                    <a:pt x="473" y="192"/>
                  </a:lnTo>
                  <a:lnTo>
                    <a:pt x="470" y="190"/>
                  </a:lnTo>
                  <a:lnTo>
                    <a:pt x="466" y="189"/>
                  </a:lnTo>
                  <a:lnTo>
                    <a:pt x="450" y="187"/>
                  </a:lnTo>
                  <a:lnTo>
                    <a:pt x="445" y="174"/>
                  </a:lnTo>
                  <a:lnTo>
                    <a:pt x="452" y="129"/>
                  </a:lnTo>
                  <a:lnTo>
                    <a:pt x="465" y="127"/>
                  </a:lnTo>
                  <a:lnTo>
                    <a:pt x="470" y="127"/>
                  </a:lnTo>
                  <a:lnTo>
                    <a:pt x="476" y="126"/>
                  </a:lnTo>
                  <a:lnTo>
                    <a:pt x="479" y="125"/>
                  </a:lnTo>
                  <a:lnTo>
                    <a:pt x="481" y="125"/>
                  </a:lnTo>
                  <a:lnTo>
                    <a:pt x="482" y="123"/>
                  </a:lnTo>
                  <a:lnTo>
                    <a:pt x="482" y="120"/>
                  </a:lnTo>
                  <a:lnTo>
                    <a:pt x="481" y="117"/>
                  </a:lnTo>
                  <a:lnTo>
                    <a:pt x="478" y="114"/>
                  </a:lnTo>
                  <a:lnTo>
                    <a:pt x="474" y="111"/>
                  </a:lnTo>
                  <a:lnTo>
                    <a:pt x="469" y="108"/>
                  </a:lnTo>
                  <a:lnTo>
                    <a:pt x="463" y="104"/>
                  </a:lnTo>
                  <a:lnTo>
                    <a:pt x="434" y="92"/>
                  </a:lnTo>
                  <a:lnTo>
                    <a:pt x="246" y="6"/>
                  </a:lnTo>
                </a:path>
              </a:pathLst>
            </a:custGeom>
            <a:solidFill>
              <a:srgbClr val="7F3F00"/>
            </a:solidFill>
            <a:ln w="508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85" name="Freeform 65"/>
            <p:cNvSpPr>
              <a:spLocks/>
            </p:cNvSpPr>
            <p:nvPr/>
          </p:nvSpPr>
          <p:spPr bwMode="auto">
            <a:xfrm>
              <a:off x="5164" y="3206"/>
              <a:ext cx="234" cy="156"/>
            </a:xfrm>
            <a:custGeom>
              <a:avLst/>
              <a:gdLst/>
              <a:ahLst/>
              <a:cxnLst>
                <a:cxn ang="0">
                  <a:pos x="220" y="2"/>
                </a:cxn>
                <a:cxn ang="0">
                  <a:pos x="211" y="4"/>
                </a:cxn>
                <a:cxn ang="0">
                  <a:pos x="190" y="9"/>
                </a:cxn>
                <a:cxn ang="0">
                  <a:pos x="164" y="14"/>
                </a:cxn>
                <a:cxn ang="0">
                  <a:pos x="128" y="23"/>
                </a:cxn>
                <a:cxn ang="0">
                  <a:pos x="36" y="46"/>
                </a:cxn>
                <a:cxn ang="0">
                  <a:pos x="16" y="51"/>
                </a:cxn>
                <a:cxn ang="0">
                  <a:pos x="12" y="53"/>
                </a:cxn>
                <a:cxn ang="0">
                  <a:pos x="9" y="55"/>
                </a:cxn>
                <a:cxn ang="0">
                  <a:pos x="8" y="57"/>
                </a:cxn>
                <a:cxn ang="0">
                  <a:pos x="7" y="60"/>
                </a:cxn>
                <a:cxn ang="0">
                  <a:pos x="5" y="65"/>
                </a:cxn>
                <a:cxn ang="0">
                  <a:pos x="2" y="86"/>
                </a:cxn>
                <a:cxn ang="0">
                  <a:pos x="1" y="96"/>
                </a:cxn>
                <a:cxn ang="0">
                  <a:pos x="0" y="107"/>
                </a:cxn>
                <a:cxn ang="0">
                  <a:pos x="0" y="129"/>
                </a:cxn>
                <a:cxn ang="0">
                  <a:pos x="0" y="139"/>
                </a:cxn>
                <a:cxn ang="0">
                  <a:pos x="1" y="151"/>
                </a:cxn>
                <a:cxn ang="0">
                  <a:pos x="2" y="154"/>
                </a:cxn>
                <a:cxn ang="0">
                  <a:pos x="4" y="155"/>
                </a:cxn>
                <a:cxn ang="0">
                  <a:pos x="6" y="155"/>
                </a:cxn>
                <a:cxn ang="0">
                  <a:pos x="8" y="155"/>
                </a:cxn>
                <a:cxn ang="0">
                  <a:pos x="17" y="152"/>
                </a:cxn>
                <a:cxn ang="0">
                  <a:pos x="121" y="123"/>
                </a:cxn>
                <a:cxn ang="0">
                  <a:pos x="153" y="113"/>
                </a:cxn>
                <a:cxn ang="0">
                  <a:pos x="176" y="105"/>
                </a:cxn>
                <a:cxn ang="0">
                  <a:pos x="198" y="97"/>
                </a:cxn>
                <a:cxn ang="0">
                  <a:pos x="226" y="83"/>
                </a:cxn>
                <a:cxn ang="0">
                  <a:pos x="233" y="78"/>
                </a:cxn>
                <a:cxn ang="0">
                  <a:pos x="228" y="76"/>
                </a:cxn>
                <a:cxn ang="0">
                  <a:pos x="227" y="73"/>
                </a:cxn>
                <a:cxn ang="0">
                  <a:pos x="225" y="68"/>
                </a:cxn>
                <a:cxn ang="0">
                  <a:pos x="224" y="60"/>
                </a:cxn>
                <a:cxn ang="0">
                  <a:pos x="223" y="52"/>
                </a:cxn>
                <a:cxn ang="0">
                  <a:pos x="222" y="44"/>
                </a:cxn>
                <a:cxn ang="0">
                  <a:pos x="223" y="36"/>
                </a:cxn>
                <a:cxn ang="0">
                  <a:pos x="224" y="25"/>
                </a:cxn>
                <a:cxn ang="0">
                  <a:pos x="226" y="17"/>
                </a:cxn>
                <a:cxn ang="0">
                  <a:pos x="228" y="10"/>
                </a:cxn>
                <a:cxn ang="0">
                  <a:pos x="231" y="0"/>
                </a:cxn>
                <a:cxn ang="0">
                  <a:pos x="227" y="1"/>
                </a:cxn>
                <a:cxn ang="0">
                  <a:pos x="220" y="2"/>
                </a:cxn>
              </a:cxnLst>
              <a:rect l="0" t="0" r="r" b="b"/>
              <a:pathLst>
                <a:path w="234" h="156">
                  <a:moveTo>
                    <a:pt x="220" y="2"/>
                  </a:moveTo>
                  <a:lnTo>
                    <a:pt x="211" y="4"/>
                  </a:lnTo>
                  <a:lnTo>
                    <a:pt x="190" y="9"/>
                  </a:lnTo>
                  <a:lnTo>
                    <a:pt x="164" y="14"/>
                  </a:lnTo>
                  <a:lnTo>
                    <a:pt x="128" y="23"/>
                  </a:lnTo>
                  <a:lnTo>
                    <a:pt x="36" y="46"/>
                  </a:lnTo>
                  <a:lnTo>
                    <a:pt x="16" y="51"/>
                  </a:lnTo>
                  <a:lnTo>
                    <a:pt x="12" y="53"/>
                  </a:lnTo>
                  <a:lnTo>
                    <a:pt x="9" y="55"/>
                  </a:lnTo>
                  <a:lnTo>
                    <a:pt x="8" y="57"/>
                  </a:lnTo>
                  <a:lnTo>
                    <a:pt x="7" y="60"/>
                  </a:lnTo>
                  <a:lnTo>
                    <a:pt x="5" y="65"/>
                  </a:lnTo>
                  <a:lnTo>
                    <a:pt x="2" y="86"/>
                  </a:lnTo>
                  <a:lnTo>
                    <a:pt x="1" y="96"/>
                  </a:lnTo>
                  <a:lnTo>
                    <a:pt x="0" y="107"/>
                  </a:lnTo>
                  <a:lnTo>
                    <a:pt x="0" y="129"/>
                  </a:lnTo>
                  <a:lnTo>
                    <a:pt x="0" y="139"/>
                  </a:lnTo>
                  <a:lnTo>
                    <a:pt x="1" y="151"/>
                  </a:lnTo>
                  <a:lnTo>
                    <a:pt x="2" y="154"/>
                  </a:lnTo>
                  <a:lnTo>
                    <a:pt x="4" y="155"/>
                  </a:lnTo>
                  <a:lnTo>
                    <a:pt x="6" y="155"/>
                  </a:lnTo>
                  <a:lnTo>
                    <a:pt x="8" y="155"/>
                  </a:lnTo>
                  <a:lnTo>
                    <a:pt x="17" y="152"/>
                  </a:lnTo>
                  <a:lnTo>
                    <a:pt x="121" y="123"/>
                  </a:lnTo>
                  <a:lnTo>
                    <a:pt x="153" y="113"/>
                  </a:lnTo>
                  <a:lnTo>
                    <a:pt x="176" y="105"/>
                  </a:lnTo>
                  <a:lnTo>
                    <a:pt x="198" y="97"/>
                  </a:lnTo>
                  <a:lnTo>
                    <a:pt x="226" y="83"/>
                  </a:lnTo>
                  <a:lnTo>
                    <a:pt x="233" y="78"/>
                  </a:lnTo>
                  <a:lnTo>
                    <a:pt x="228" y="76"/>
                  </a:lnTo>
                  <a:lnTo>
                    <a:pt x="227" y="73"/>
                  </a:lnTo>
                  <a:lnTo>
                    <a:pt x="225" y="68"/>
                  </a:lnTo>
                  <a:lnTo>
                    <a:pt x="224" y="60"/>
                  </a:lnTo>
                  <a:lnTo>
                    <a:pt x="223" y="52"/>
                  </a:lnTo>
                  <a:lnTo>
                    <a:pt x="222" y="44"/>
                  </a:lnTo>
                  <a:lnTo>
                    <a:pt x="223" y="36"/>
                  </a:lnTo>
                  <a:lnTo>
                    <a:pt x="224" y="25"/>
                  </a:lnTo>
                  <a:lnTo>
                    <a:pt x="226" y="17"/>
                  </a:lnTo>
                  <a:lnTo>
                    <a:pt x="228" y="10"/>
                  </a:lnTo>
                  <a:lnTo>
                    <a:pt x="231" y="0"/>
                  </a:lnTo>
                  <a:lnTo>
                    <a:pt x="227" y="1"/>
                  </a:lnTo>
                  <a:lnTo>
                    <a:pt x="220" y="2"/>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86" name="Freeform 66"/>
            <p:cNvSpPr>
              <a:spLocks/>
            </p:cNvSpPr>
            <p:nvPr/>
          </p:nvSpPr>
          <p:spPr bwMode="auto">
            <a:xfrm>
              <a:off x="5167" y="3208"/>
              <a:ext cx="228" cy="147"/>
            </a:xfrm>
            <a:custGeom>
              <a:avLst/>
              <a:gdLst/>
              <a:ahLst/>
              <a:cxnLst>
                <a:cxn ang="0">
                  <a:pos x="227" y="0"/>
                </a:cxn>
                <a:cxn ang="0">
                  <a:pos x="215" y="3"/>
                </a:cxn>
                <a:cxn ang="0">
                  <a:pos x="201" y="6"/>
                </a:cxn>
                <a:cxn ang="0">
                  <a:pos x="177" y="11"/>
                </a:cxn>
                <a:cxn ang="0">
                  <a:pos x="158" y="16"/>
                </a:cxn>
                <a:cxn ang="0">
                  <a:pos x="137" y="20"/>
                </a:cxn>
                <a:cxn ang="0">
                  <a:pos x="69" y="38"/>
                </a:cxn>
                <a:cxn ang="0">
                  <a:pos x="20" y="51"/>
                </a:cxn>
                <a:cxn ang="0">
                  <a:pos x="14" y="53"/>
                </a:cxn>
                <a:cxn ang="0">
                  <a:pos x="11" y="54"/>
                </a:cxn>
                <a:cxn ang="0">
                  <a:pos x="8" y="56"/>
                </a:cxn>
                <a:cxn ang="0">
                  <a:pos x="6" y="59"/>
                </a:cxn>
                <a:cxn ang="0">
                  <a:pos x="5" y="64"/>
                </a:cxn>
                <a:cxn ang="0">
                  <a:pos x="3" y="75"/>
                </a:cxn>
                <a:cxn ang="0">
                  <a:pos x="20" y="71"/>
                </a:cxn>
                <a:cxn ang="0">
                  <a:pos x="3" y="76"/>
                </a:cxn>
                <a:cxn ang="0">
                  <a:pos x="1" y="104"/>
                </a:cxn>
                <a:cxn ang="0">
                  <a:pos x="14" y="101"/>
                </a:cxn>
                <a:cxn ang="0">
                  <a:pos x="1" y="104"/>
                </a:cxn>
                <a:cxn ang="0">
                  <a:pos x="0" y="114"/>
                </a:cxn>
                <a:cxn ang="0">
                  <a:pos x="9" y="113"/>
                </a:cxn>
                <a:cxn ang="0">
                  <a:pos x="0" y="115"/>
                </a:cxn>
                <a:cxn ang="0">
                  <a:pos x="1" y="126"/>
                </a:cxn>
                <a:cxn ang="0">
                  <a:pos x="34" y="120"/>
                </a:cxn>
                <a:cxn ang="0">
                  <a:pos x="1" y="128"/>
                </a:cxn>
                <a:cxn ang="0">
                  <a:pos x="1" y="136"/>
                </a:cxn>
                <a:cxn ang="0">
                  <a:pos x="27" y="131"/>
                </a:cxn>
                <a:cxn ang="0">
                  <a:pos x="1" y="138"/>
                </a:cxn>
                <a:cxn ang="0">
                  <a:pos x="1" y="141"/>
                </a:cxn>
                <a:cxn ang="0">
                  <a:pos x="2" y="144"/>
                </a:cxn>
                <a:cxn ang="0">
                  <a:pos x="4" y="146"/>
                </a:cxn>
                <a:cxn ang="0">
                  <a:pos x="6" y="146"/>
                </a:cxn>
                <a:cxn ang="0">
                  <a:pos x="11" y="146"/>
                </a:cxn>
                <a:cxn ang="0">
                  <a:pos x="17" y="145"/>
                </a:cxn>
                <a:cxn ang="0">
                  <a:pos x="100" y="124"/>
                </a:cxn>
                <a:cxn ang="0">
                  <a:pos x="120" y="118"/>
                </a:cxn>
                <a:cxn ang="0">
                  <a:pos x="144" y="110"/>
                </a:cxn>
                <a:cxn ang="0">
                  <a:pos x="173" y="100"/>
                </a:cxn>
                <a:cxn ang="0">
                  <a:pos x="189" y="94"/>
                </a:cxn>
                <a:cxn ang="0">
                  <a:pos x="202" y="89"/>
                </a:cxn>
                <a:cxn ang="0">
                  <a:pos x="211" y="84"/>
                </a:cxn>
                <a:cxn ang="0">
                  <a:pos x="219" y="80"/>
                </a:cxn>
                <a:cxn ang="0">
                  <a:pos x="224" y="76"/>
                </a:cxn>
                <a:cxn ang="0">
                  <a:pos x="223" y="70"/>
                </a:cxn>
                <a:cxn ang="0">
                  <a:pos x="221" y="65"/>
                </a:cxn>
                <a:cxn ang="0">
                  <a:pos x="205" y="72"/>
                </a:cxn>
                <a:cxn ang="0">
                  <a:pos x="221" y="65"/>
                </a:cxn>
                <a:cxn ang="0">
                  <a:pos x="220" y="57"/>
                </a:cxn>
                <a:cxn ang="0">
                  <a:pos x="219" y="48"/>
                </a:cxn>
                <a:cxn ang="0">
                  <a:pos x="219" y="41"/>
                </a:cxn>
                <a:cxn ang="0">
                  <a:pos x="220" y="31"/>
                </a:cxn>
                <a:cxn ang="0">
                  <a:pos x="203" y="34"/>
                </a:cxn>
                <a:cxn ang="0">
                  <a:pos x="220" y="30"/>
                </a:cxn>
                <a:cxn ang="0">
                  <a:pos x="220" y="26"/>
                </a:cxn>
                <a:cxn ang="0">
                  <a:pos x="221" y="21"/>
                </a:cxn>
                <a:cxn ang="0">
                  <a:pos x="184" y="29"/>
                </a:cxn>
                <a:cxn ang="0">
                  <a:pos x="221" y="20"/>
                </a:cxn>
                <a:cxn ang="0">
                  <a:pos x="223" y="11"/>
                </a:cxn>
                <a:cxn ang="0">
                  <a:pos x="173" y="22"/>
                </a:cxn>
                <a:cxn ang="0">
                  <a:pos x="223" y="10"/>
                </a:cxn>
                <a:cxn ang="0">
                  <a:pos x="227" y="0"/>
                </a:cxn>
              </a:cxnLst>
              <a:rect l="0" t="0" r="r" b="b"/>
              <a:pathLst>
                <a:path w="228" h="147">
                  <a:moveTo>
                    <a:pt x="227" y="0"/>
                  </a:moveTo>
                  <a:lnTo>
                    <a:pt x="215" y="3"/>
                  </a:lnTo>
                  <a:lnTo>
                    <a:pt x="201" y="6"/>
                  </a:lnTo>
                  <a:lnTo>
                    <a:pt x="177" y="11"/>
                  </a:lnTo>
                  <a:lnTo>
                    <a:pt x="158" y="16"/>
                  </a:lnTo>
                  <a:lnTo>
                    <a:pt x="137" y="20"/>
                  </a:lnTo>
                  <a:lnTo>
                    <a:pt x="69" y="38"/>
                  </a:lnTo>
                  <a:lnTo>
                    <a:pt x="20" y="51"/>
                  </a:lnTo>
                  <a:lnTo>
                    <a:pt x="14" y="53"/>
                  </a:lnTo>
                  <a:lnTo>
                    <a:pt x="11" y="54"/>
                  </a:lnTo>
                  <a:lnTo>
                    <a:pt x="8" y="56"/>
                  </a:lnTo>
                  <a:lnTo>
                    <a:pt x="6" y="59"/>
                  </a:lnTo>
                  <a:lnTo>
                    <a:pt x="5" y="64"/>
                  </a:lnTo>
                  <a:lnTo>
                    <a:pt x="3" y="75"/>
                  </a:lnTo>
                  <a:lnTo>
                    <a:pt x="20" y="71"/>
                  </a:lnTo>
                  <a:lnTo>
                    <a:pt x="3" y="76"/>
                  </a:lnTo>
                  <a:lnTo>
                    <a:pt x="1" y="104"/>
                  </a:lnTo>
                  <a:lnTo>
                    <a:pt x="14" y="101"/>
                  </a:lnTo>
                  <a:lnTo>
                    <a:pt x="1" y="104"/>
                  </a:lnTo>
                  <a:lnTo>
                    <a:pt x="0" y="114"/>
                  </a:lnTo>
                  <a:lnTo>
                    <a:pt x="9" y="113"/>
                  </a:lnTo>
                  <a:lnTo>
                    <a:pt x="0" y="115"/>
                  </a:lnTo>
                  <a:lnTo>
                    <a:pt x="1" y="126"/>
                  </a:lnTo>
                  <a:lnTo>
                    <a:pt x="34" y="120"/>
                  </a:lnTo>
                  <a:lnTo>
                    <a:pt x="1" y="128"/>
                  </a:lnTo>
                  <a:lnTo>
                    <a:pt x="1" y="136"/>
                  </a:lnTo>
                  <a:lnTo>
                    <a:pt x="27" y="131"/>
                  </a:lnTo>
                  <a:lnTo>
                    <a:pt x="1" y="138"/>
                  </a:lnTo>
                  <a:lnTo>
                    <a:pt x="1" y="141"/>
                  </a:lnTo>
                  <a:lnTo>
                    <a:pt x="2" y="144"/>
                  </a:lnTo>
                  <a:lnTo>
                    <a:pt x="4" y="146"/>
                  </a:lnTo>
                  <a:lnTo>
                    <a:pt x="6" y="146"/>
                  </a:lnTo>
                  <a:lnTo>
                    <a:pt x="11" y="146"/>
                  </a:lnTo>
                  <a:lnTo>
                    <a:pt x="17" y="145"/>
                  </a:lnTo>
                  <a:lnTo>
                    <a:pt x="100" y="124"/>
                  </a:lnTo>
                  <a:lnTo>
                    <a:pt x="120" y="118"/>
                  </a:lnTo>
                  <a:lnTo>
                    <a:pt x="144" y="110"/>
                  </a:lnTo>
                  <a:lnTo>
                    <a:pt x="173" y="100"/>
                  </a:lnTo>
                  <a:lnTo>
                    <a:pt x="189" y="94"/>
                  </a:lnTo>
                  <a:lnTo>
                    <a:pt x="202" y="89"/>
                  </a:lnTo>
                  <a:lnTo>
                    <a:pt x="211" y="84"/>
                  </a:lnTo>
                  <a:lnTo>
                    <a:pt x="219" y="80"/>
                  </a:lnTo>
                  <a:lnTo>
                    <a:pt x="224" y="76"/>
                  </a:lnTo>
                  <a:lnTo>
                    <a:pt x="223" y="70"/>
                  </a:lnTo>
                  <a:lnTo>
                    <a:pt x="221" y="65"/>
                  </a:lnTo>
                  <a:lnTo>
                    <a:pt x="205" y="72"/>
                  </a:lnTo>
                  <a:lnTo>
                    <a:pt x="221" y="65"/>
                  </a:lnTo>
                  <a:lnTo>
                    <a:pt x="220" y="57"/>
                  </a:lnTo>
                  <a:lnTo>
                    <a:pt x="219" y="48"/>
                  </a:lnTo>
                  <a:lnTo>
                    <a:pt x="219" y="41"/>
                  </a:lnTo>
                  <a:lnTo>
                    <a:pt x="220" y="31"/>
                  </a:lnTo>
                  <a:lnTo>
                    <a:pt x="203" y="34"/>
                  </a:lnTo>
                  <a:lnTo>
                    <a:pt x="220" y="30"/>
                  </a:lnTo>
                  <a:lnTo>
                    <a:pt x="220" y="26"/>
                  </a:lnTo>
                  <a:lnTo>
                    <a:pt x="221" y="21"/>
                  </a:lnTo>
                  <a:lnTo>
                    <a:pt x="184" y="29"/>
                  </a:lnTo>
                  <a:lnTo>
                    <a:pt x="221" y="20"/>
                  </a:lnTo>
                  <a:lnTo>
                    <a:pt x="223" y="11"/>
                  </a:lnTo>
                  <a:lnTo>
                    <a:pt x="173" y="22"/>
                  </a:lnTo>
                  <a:lnTo>
                    <a:pt x="223" y="10"/>
                  </a:lnTo>
                  <a:lnTo>
                    <a:pt x="227" y="0"/>
                  </a:lnTo>
                </a:path>
              </a:pathLst>
            </a:custGeom>
            <a:solidFill>
              <a:srgbClr val="FFFFFF"/>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87" name="Freeform 67"/>
            <p:cNvSpPr>
              <a:spLocks/>
            </p:cNvSpPr>
            <p:nvPr/>
          </p:nvSpPr>
          <p:spPr bwMode="auto">
            <a:xfrm>
              <a:off x="5167" y="3264"/>
              <a:ext cx="126" cy="34"/>
            </a:xfrm>
            <a:custGeom>
              <a:avLst/>
              <a:gdLst/>
              <a:ahLst/>
              <a:cxnLst>
                <a:cxn ang="0">
                  <a:pos x="0" y="33"/>
                </a:cxn>
                <a:cxn ang="0">
                  <a:pos x="125" y="0"/>
                </a:cxn>
                <a:cxn ang="0">
                  <a:pos x="98" y="8"/>
                </a:cxn>
                <a:cxn ang="0">
                  <a:pos x="83" y="12"/>
                </a:cxn>
                <a:cxn ang="0">
                  <a:pos x="60" y="19"/>
                </a:cxn>
                <a:cxn ang="0">
                  <a:pos x="0" y="33"/>
                </a:cxn>
              </a:cxnLst>
              <a:rect l="0" t="0" r="r" b="b"/>
              <a:pathLst>
                <a:path w="126" h="34">
                  <a:moveTo>
                    <a:pt x="0" y="33"/>
                  </a:moveTo>
                  <a:lnTo>
                    <a:pt x="125" y="0"/>
                  </a:lnTo>
                  <a:lnTo>
                    <a:pt x="98" y="8"/>
                  </a:lnTo>
                  <a:lnTo>
                    <a:pt x="83" y="12"/>
                  </a:lnTo>
                  <a:lnTo>
                    <a:pt x="60" y="19"/>
                  </a:lnTo>
                  <a:lnTo>
                    <a:pt x="0" y="33"/>
                  </a:lnTo>
                </a:path>
              </a:pathLst>
            </a:custGeom>
            <a:solidFill>
              <a:srgbClr val="0000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88" name="Freeform 68"/>
            <p:cNvSpPr>
              <a:spLocks/>
            </p:cNvSpPr>
            <p:nvPr/>
          </p:nvSpPr>
          <p:spPr bwMode="auto">
            <a:xfrm>
              <a:off x="5112" y="3223"/>
              <a:ext cx="70" cy="37"/>
            </a:xfrm>
            <a:custGeom>
              <a:avLst/>
              <a:gdLst/>
              <a:ahLst/>
              <a:cxnLst>
                <a:cxn ang="0">
                  <a:pos x="69" y="29"/>
                </a:cxn>
                <a:cxn ang="0">
                  <a:pos x="60" y="29"/>
                </a:cxn>
                <a:cxn ang="0">
                  <a:pos x="56" y="28"/>
                </a:cxn>
                <a:cxn ang="0">
                  <a:pos x="50" y="26"/>
                </a:cxn>
                <a:cxn ang="0">
                  <a:pos x="0" y="0"/>
                </a:cxn>
                <a:cxn ang="0">
                  <a:pos x="47" y="28"/>
                </a:cxn>
                <a:cxn ang="0">
                  <a:pos x="58" y="36"/>
                </a:cxn>
                <a:cxn ang="0">
                  <a:pos x="59" y="34"/>
                </a:cxn>
                <a:cxn ang="0">
                  <a:pos x="60" y="32"/>
                </a:cxn>
                <a:cxn ang="0">
                  <a:pos x="62" y="31"/>
                </a:cxn>
                <a:cxn ang="0">
                  <a:pos x="69" y="29"/>
                </a:cxn>
              </a:cxnLst>
              <a:rect l="0" t="0" r="r" b="b"/>
              <a:pathLst>
                <a:path w="70" h="37">
                  <a:moveTo>
                    <a:pt x="69" y="29"/>
                  </a:moveTo>
                  <a:lnTo>
                    <a:pt x="60" y="29"/>
                  </a:lnTo>
                  <a:lnTo>
                    <a:pt x="56" y="28"/>
                  </a:lnTo>
                  <a:lnTo>
                    <a:pt x="50" y="26"/>
                  </a:lnTo>
                  <a:lnTo>
                    <a:pt x="0" y="0"/>
                  </a:lnTo>
                  <a:lnTo>
                    <a:pt x="47" y="28"/>
                  </a:lnTo>
                  <a:lnTo>
                    <a:pt x="58" y="36"/>
                  </a:lnTo>
                  <a:lnTo>
                    <a:pt x="59" y="34"/>
                  </a:lnTo>
                  <a:lnTo>
                    <a:pt x="60" y="32"/>
                  </a:lnTo>
                  <a:lnTo>
                    <a:pt x="62" y="31"/>
                  </a:lnTo>
                  <a:lnTo>
                    <a:pt x="69" y="29"/>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89" name="Freeform 69"/>
            <p:cNvSpPr>
              <a:spLocks/>
            </p:cNvSpPr>
            <p:nvPr/>
          </p:nvSpPr>
          <p:spPr bwMode="auto">
            <a:xfrm>
              <a:off x="4949" y="3124"/>
              <a:ext cx="125" cy="75"/>
            </a:xfrm>
            <a:custGeom>
              <a:avLst/>
              <a:gdLst/>
              <a:ahLst/>
              <a:cxnLst>
                <a:cxn ang="0">
                  <a:pos x="124" y="74"/>
                </a:cxn>
                <a:cxn ang="0">
                  <a:pos x="14" y="8"/>
                </a:cxn>
                <a:cxn ang="0">
                  <a:pos x="13" y="6"/>
                </a:cxn>
                <a:cxn ang="0">
                  <a:pos x="13" y="4"/>
                </a:cxn>
                <a:cxn ang="0">
                  <a:pos x="13" y="1"/>
                </a:cxn>
                <a:cxn ang="0">
                  <a:pos x="16" y="0"/>
                </a:cxn>
                <a:cxn ang="0">
                  <a:pos x="5" y="3"/>
                </a:cxn>
                <a:cxn ang="0">
                  <a:pos x="0" y="6"/>
                </a:cxn>
                <a:cxn ang="0">
                  <a:pos x="124" y="74"/>
                </a:cxn>
              </a:cxnLst>
              <a:rect l="0" t="0" r="r" b="b"/>
              <a:pathLst>
                <a:path w="125" h="75">
                  <a:moveTo>
                    <a:pt x="124" y="74"/>
                  </a:moveTo>
                  <a:lnTo>
                    <a:pt x="14" y="8"/>
                  </a:lnTo>
                  <a:lnTo>
                    <a:pt x="13" y="6"/>
                  </a:lnTo>
                  <a:lnTo>
                    <a:pt x="13" y="4"/>
                  </a:lnTo>
                  <a:lnTo>
                    <a:pt x="13" y="1"/>
                  </a:lnTo>
                  <a:lnTo>
                    <a:pt x="16" y="0"/>
                  </a:lnTo>
                  <a:lnTo>
                    <a:pt x="5" y="3"/>
                  </a:lnTo>
                  <a:lnTo>
                    <a:pt x="0" y="6"/>
                  </a:lnTo>
                  <a:lnTo>
                    <a:pt x="124" y="74"/>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0" name="Freeform 70"/>
            <p:cNvSpPr>
              <a:spLocks/>
            </p:cNvSpPr>
            <p:nvPr/>
          </p:nvSpPr>
          <p:spPr bwMode="auto">
            <a:xfrm>
              <a:off x="5040" y="3161"/>
              <a:ext cx="69" cy="26"/>
            </a:xfrm>
            <a:custGeom>
              <a:avLst/>
              <a:gdLst/>
              <a:ahLst/>
              <a:cxnLst>
                <a:cxn ang="0">
                  <a:pos x="0" y="7"/>
                </a:cxn>
                <a:cxn ang="0">
                  <a:pos x="24" y="2"/>
                </a:cxn>
                <a:cxn ang="0">
                  <a:pos x="29" y="1"/>
                </a:cxn>
                <a:cxn ang="0">
                  <a:pos x="33" y="0"/>
                </a:cxn>
                <a:cxn ang="0">
                  <a:pos x="36" y="0"/>
                </a:cxn>
                <a:cxn ang="0">
                  <a:pos x="39" y="0"/>
                </a:cxn>
                <a:cxn ang="0">
                  <a:pos x="42" y="0"/>
                </a:cxn>
                <a:cxn ang="0">
                  <a:pos x="46" y="0"/>
                </a:cxn>
                <a:cxn ang="0">
                  <a:pos x="48" y="1"/>
                </a:cxn>
                <a:cxn ang="0">
                  <a:pos x="50" y="3"/>
                </a:cxn>
                <a:cxn ang="0">
                  <a:pos x="51" y="5"/>
                </a:cxn>
                <a:cxn ang="0">
                  <a:pos x="50" y="7"/>
                </a:cxn>
                <a:cxn ang="0">
                  <a:pos x="48" y="7"/>
                </a:cxn>
                <a:cxn ang="0">
                  <a:pos x="54" y="7"/>
                </a:cxn>
                <a:cxn ang="0">
                  <a:pos x="57" y="7"/>
                </a:cxn>
                <a:cxn ang="0">
                  <a:pos x="60" y="8"/>
                </a:cxn>
                <a:cxn ang="0">
                  <a:pos x="64" y="8"/>
                </a:cxn>
                <a:cxn ang="0">
                  <a:pos x="67" y="9"/>
                </a:cxn>
                <a:cxn ang="0">
                  <a:pos x="68" y="11"/>
                </a:cxn>
                <a:cxn ang="0">
                  <a:pos x="68" y="13"/>
                </a:cxn>
                <a:cxn ang="0">
                  <a:pos x="67" y="14"/>
                </a:cxn>
                <a:cxn ang="0">
                  <a:pos x="65" y="16"/>
                </a:cxn>
                <a:cxn ang="0">
                  <a:pos x="62" y="17"/>
                </a:cxn>
                <a:cxn ang="0">
                  <a:pos x="59" y="19"/>
                </a:cxn>
                <a:cxn ang="0">
                  <a:pos x="30" y="25"/>
                </a:cxn>
                <a:cxn ang="0">
                  <a:pos x="35" y="22"/>
                </a:cxn>
                <a:cxn ang="0">
                  <a:pos x="8" y="7"/>
                </a:cxn>
                <a:cxn ang="0">
                  <a:pos x="0" y="7"/>
                </a:cxn>
              </a:cxnLst>
              <a:rect l="0" t="0" r="r" b="b"/>
              <a:pathLst>
                <a:path w="69" h="26">
                  <a:moveTo>
                    <a:pt x="0" y="7"/>
                  </a:moveTo>
                  <a:lnTo>
                    <a:pt x="24" y="2"/>
                  </a:lnTo>
                  <a:lnTo>
                    <a:pt x="29" y="1"/>
                  </a:lnTo>
                  <a:lnTo>
                    <a:pt x="33" y="0"/>
                  </a:lnTo>
                  <a:lnTo>
                    <a:pt x="36" y="0"/>
                  </a:lnTo>
                  <a:lnTo>
                    <a:pt x="39" y="0"/>
                  </a:lnTo>
                  <a:lnTo>
                    <a:pt x="42" y="0"/>
                  </a:lnTo>
                  <a:lnTo>
                    <a:pt x="46" y="0"/>
                  </a:lnTo>
                  <a:lnTo>
                    <a:pt x="48" y="1"/>
                  </a:lnTo>
                  <a:lnTo>
                    <a:pt x="50" y="3"/>
                  </a:lnTo>
                  <a:lnTo>
                    <a:pt x="51" y="5"/>
                  </a:lnTo>
                  <a:lnTo>
                    <a:pt x="50" y="7"/>
                  </a:lnTo>
                  <a:lnTo>
                    <a:pt x="48" y="7"/>
                  </a:lnTo>
                  <a:lnTo>
                    <a:pt x="54" y="7"/>
                  </a:lnTo>
                  <a:lnTo>
                    <a:pt x="57" y="7"/>
                  </a:lnTo>
                  <a:lnTo>
                    <a:pt x="60" y="8"/>
                  </a:lnTo>
                  <a:lnTo>
                    <a:pt x="64" y="8"/>
                  </a:lnTo>
                  <a:lnTo>
                    <a:pt x="67" y="9"/>
                  </a:lnTo>
                  <a:lnTo>
                    <a:pt x="68" y="11"/>
                  </a:lnTo>
                  <a:lnTo>
                    <a:pt x="68" y="13"/>
                  </a:lnTo>
                  <a:lnTo>
                    <a:pt x="67" y="14"/>
                  </a:lnTo>
                  <a:lnTo>
                    <a:pt x="65" y="16"/>
                  </a:lnTo>
                  <a:lnTo>
                    <a:pt x="62" y="17"/>
                  </a:lnTo>
                  <a:lnTo>
                    <a:pt x="59" y="19"/>
                  </a:lnTo>
                  <a:lnTo>
                    <a:pt x="30" y="25"/>
                  </a:lnTo>
                  <a:lnTo>
                    <a:pt x="35" y="22"/>
                  </a:lnTo>
                  <a:lnTo>
                    <a:pt x="8" y="7"/>
                  </a:lnTo>
                  <a:lnTo>
                    <a:pt x="0" y="7"/>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1" name="Freeform 71"/>
            <p:cNvSpPr>
              <a:spLocks/>
            </p:cNvSpPr>
            <p:nvPr/>
          </p:nvSpPr>
          <p:spPr bwMode="auto">
            <a:xfrm>
              <a:off x="5152" y="3100"/>
              <a:ext cx="63" cy="26"/>
            </a:xfrm>
            <a:custGeom>
              <a:avLst/>
              <a:gdLst/>
              <a:ahLst/>
              <a:cxnLst>
                <a:cxn ang="0">
                  <a:pos x="0" y="11"/>
                </a:cxn>
                <a:cxn ang="0">
                  <a:pos x="7" y="11"/>
                </a:cxn>
                <a:cxn ang="0">
                  <a:pos x="35" y="16"/>
                </a:cxn>
                <a:cxn ang="0">
                  <a:pos x="46" y="22"/>
                </a:cxn>
                <a:cxn ang="0">
                  <a:pos x="42" y="25"/>
                </a:cxn>
                <a:cxn ang="0">
                  <a:pos x="62" y="20"/>
                </a:cxn>
                <a:cxn ang="0">
                  <a:pos x="53" y="20"/>
                </a:cxn>
                <a:cxn ang="0">
                  <a:pos x="43" y="14"/>
                </a:cxn>
                <a:cxn ang="0">
                  <a:pos x="43" y="3"/>
                </a:cxn>
                <a:cxn ang="0">
                  <a:pos x="45" y="0"/>
                </a:cxn>
                <a:cxn ang="0">
                  <a:pos x="31" y="4"/>
                </a:cxn>
                <a:cxn ang="0">
                  <a:pos x="39" y="4"/>
                </a:cxn>
                <a:cxn ang="0">
                  <a:pos x="38" y="13"/>
                </a:cxn>
                <a:cxn ang="0">
                  <a:pos x="16" y="9"/>
                </a:cxn>
                <a:cxn ang="0">
                  <a:pos x="20" y="7"/>
                </a:cxn>
                <a:cxn ang="0">
                  <a:pos x="0" y="11"/>
                </a:cxn>
              </a:cxnLst>
              <a:rect l="0" t="0" r="r" b="b"/>
              <a:pathLst>
                <a:path w="63" h="26">
                  <a:moveTo>
                    <a:pt x="0" y="11"/>
                  </a:moveTo>
                  <a:lnTo>
                    <a:pt x="7" y="11"/>
                  </a:lnTo>
                  <a:lnTo>
                    <a:pt x="35" y="16"/>
                  </a:lnTo>
                  <a:lnTo>
                    <a:pt x="46" y="22"/>
                  </a:lnTo>
                  <a:lnTo>
                    <a:pt x="42" y="25"/>
                  </a:lnTo>
                  <a:lnTo>
                    <a:pt x="62" y="20"/>
                  </a:lnTo>
                  <a:lnTo>
                    <a:pt x="53" y="20"/>
                  </a:lnTo>
                  <a:lnTo>
                    <a:pt x="43" y="14"/>
                  </a:lnTo>
                  <a:lnTo>
                    <a:pt x="43" y="3"/>
                  </a:lnTo>
                  <a:lnTo>
                    <a:pt x="45" y="0"/>
                  </a:lnTo>
                  <a:lnTo>
                    <a:pt x="31" y="4"/>
                  </a:lnTo>
                  <a:lnTo>
                    <a:pt x="39" y="4"/>
                  </a:lnTo>
                  <a:lnTo>
                    <a:pt x="38" y="13"/>
                  </a:lnTo>
                  <a:lnTo>
                    <a:pt x="16" y="9"/>
                  </a:lnTo>
                  <a:lnTo>
                    <a:pt x="20" y="7"/>
                  </a:lnTo>
                  <a:lnTo>
                    <a:pt x="0" y="11"/>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2" name="Freeform 72"/>
            <p:cNvSpPr>
              <a:spLocks/>
            </p:cNvSpPr>
            <p:nvPr/>
          </p:nvSpPr>
          <p:spPr bwMode="auto">
            <a:xfrm>
              <a:off x="5119" y="3114"/>
              <a:ext cx="66" cy="23"/>
            </a:xfrm>
            <a:custGeom>
              <a:avLst/>
              <a:gdLst/>
              <a:ahLst/>
              <a:cxnLst>
                <a:cxn ang="0">
                  <a:pos x="0" y="5"/>
                </a:cxn>
                <a:cxn ang="0">
                  <a:pos x="8" y="5"/>
                </a:cxn>
                <a:cxn ang="0">
                  <a:pos x="32" y="19"/>
                </a:cxn>
                <a:cxn ang="0">
                  <a:pos x="29" y="22"/>
                </a:cxn>
                <a:cxn ang="0">
                  <a:pos x="65" y="13"/>
                </a:cxn>
                <a:cxn ang="0">
                  <a:pos x="60" y="8"/>
                </a:cxn>
                <a:cxn ang="0">
                  <a:pos x="57" y="13"/>
                </a:cxn>
                <a:cxn ang="0">
                  <a:pos x="39" y="17"/>
                </a:cxn>
                <a:cxn ang="0">
                  <a:pos x="16" y="4"/>
                </a:cxn>
                <a:cxn ang="0">
                  <a:pos x="19" y="0"/>
                </a:cxn>
                <a:cxn ang="0">
                  <a:pos x="0" y="5"/>
                </a:cxn>
              </a:cxnLst>
              <a:rect l="0" t="0" r="r" b="b"/>
              <a:pathLst>
                <a:path w="66" h="23">
                  <a:moveTo>
                    <a:pt x="0" y="5"/>
                  </a:moveTo>
                  <a:lnTo>
                    <a:pt x="8" y="5"/>
                  </a:lnTo>
                  <a:lnTo>
                    <a:pt x="32" y="19"/>
                  </a:lnTo>
                  <a:lnTo>
                    <a:pt x="29" y="22"/>
                  </a:lnTo>
                  <a:lnTo>
                    <a:pt x="65" y="13"/>
                  </a:lnTo>
                  <a:lnTo>
                    <a:pt x="60" y="8"/>
                  </a:lnTo>
                  <a:lnTo>
                    <a:pt x="57" y="13"/>
                  </a:lnTo>
                  <a:lnTo>
                    <a:pt x="39" y="17"/>
                  </a:lnTo>
                  <a:lnTo>
                    <a:pt x="16" y="4"/>
                  </a:lnTo>
                  <a:lnTo>
                    <a:pt x="19" y="0"/>
                  </a:lnTo>
                  <a:lnTo>
                    <a:pt x="0" y="5"/>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3" name="Freeform 73"/>
            <p:cNvSpPr>
              <a:spLocks/>
            </p:cNvSpPr>
            <p:nvPr/>
          </p:nvSpPr>
          <p:spPr bwMode="auto">
            <a:xfrm>
              <a:off x="5020" y="3131"/>
              <a:ext cx="76" cy="28"/>
            </a:xfrm>
            <a:custGeom>
              <a:avLst/>
              <a:gdLst/>
              <a:ahLst/>
              <a:cxnLst>
                <a:cxn ang="0">
                  <a:pos x="0" y="11"/>
                </a:cxn>
                <a:cxn ang="0">
                  <a:pos x="19" y="6"/>
                </a:cxn>
                <a:cxn ang="0">
                  <a:pos x="15" y="9"/>
                </a:cxn>
                <a:cxn ang="0">
                  <a:pos x="26" y="15"/>
                </a:cxn>
                <a:cxn ang="0">
                  <a:pos x="46" y="10"/>
                </a:cxn>
                <a:cxn ang="0">
                  <a:pos x="35" y="4"/>
                </a:cxn>
                <a:cxn ang="0">
                  <a:pos x="27" y="4"/>
                </a:cxn>
                <a:cxn ang="0">
                  <a:pos x="46" y="0"/>
                </a:cxn>
                <a:cxn ang="0">
                  <a:pos x="42" y="2"/>
                </a:cxn>
                <a:cxn ang="0">
                  <a:pos x="67" y="16"/>
                </a:cxn>
                <a:cxn ang="0">
                  <a:pos x="75" y="16"/>
                </a:cxn>
                <a:cxn ang="0">
                  <a:pos x="56" y="21"/>
                </a:cxn>
                <a:cxn ang="0">
                  <a:pos x="60" y="18"/>
                </a:cxn>
                <a:cxn ang="0">
                  <a:pos x="48" y="12"/>
                </a:cxn>
                <a:cxn ang="0">
                  <a:pos x="28" y="16"/>
                </a:cxn>
                <a:cxn ang="0">
                  <a:pos x="40" y="23"/>
                </a:cxn>
                <a:cxn ang="0">
                  <a:pos x="47" y="23"/>
                </a:cxn>
                <a:cxn ang="0">
                  <a:pos x="29" y="27"/>
                </a:cxn>
                <a:cxn ang="0">
                  <a:pos x="32" y="25"/>
                </a:cxn>
                <a:cxn ang="0">
                  <a:pos x="8" y="10"/>
                </a:cxn>
                <a:cxn ang="0">
                  <a:pos x="0" y="11"/>
                </a:cxn>
                <a:cxn ang="0">
                  <a:pos x="0" y="11"/>
                </a:cxn>
              </a:cxnLst>
              <a:rect l="0" t="0" r="r" b="b"/>
              <a:pathLst>
                <a:path w="76" h="28">
                  <a:moveTo>
                    <a:pt x="0" y="11"/>
                  </a:moveTo>
                  <a:lnTo>
                    <a:pt x="19" y="6"/>
                  </a:lnTo>
                  <a:lnTo>
                    <a:pt x="15" y="9"/>
                  </a:lnTo>
                  <a:lnTo>
                    <a:pt x="26" y="15"/>
                  </a:lnTo>
                  <a:lnTo>
                    <a:pt x="46" y="10"/>
                  </a:lnTo>
                  <a:lnTo>
                    <a:pt x="35" y="4"/>
                  </a:lnTo>
                  <a:lnTo>
                    <a:pt x="27" y="4"/>
                  </a:lnTo>
                  <a:lnTo>
                    <a:pt x="46" y="0"/>
                  </a:lnTo>
                  <a:lnTo>
                    <a:pt x="42" y="2"/>
                  </a:lnTo>
                  <a:lnTo>
                    <a:pt x="67" y="16"/>
                  </a:lnTo>
                  <a:lnTo>
                    <a:pt x="75" y="16"/>
                  </a:lnTo>
                  <a:lnTo>
                    <a:pt x="56" y="21"/>
                  </a:lnTo>
                  <a:lnTo>
                    <a:pt x="60" y="18"/>
                  </a:lnTo>
                  <a:lnTo>
                    <a:pt x="48" y="12"/>
                  </a:lnTo>
                  <a:lnTo>
                    <a:pt x="28" y="16"/>
                  </a:lnTo>
                  <a:lnTo>
                    <a:pt x="40" y="23"/>
                  </a:lnTo>
                  <a:lnTo>
                    <a:pt x="47" y="23"/>
                  </a:lnTo>
                  <a:lnTo>
                    <a:pt x="29" y="27"/>
                  </a:lnTo>
                  <a:lnTo>
                    <a:pt x="32" y="25"/>
                  </a:lnTo>
                  <a:lnTo>
                    <a:pt x="8" y="10"/>
                  </a:lnTo>
                  <a:lnTo>
                    <a:pt x="0" y="11"/>
                  </a:lnTo>
                  <a:lnTo>
                    <a:pt x="0" y="11"/>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4" name="Freeform 74"/>
            <p:cNvSpPr>
              <a:spLocks/>
            </p:cNvSpPr>
            <p:nvPr/>
          </p:nvSpPr>
          <p:spPr bwMode="auto">
            <a:xfrm>
              <a:off x="5055" y="3163"/>
              <a:ext cx="29" cy="11"/>
            </a:xfrm>
            <a:custGeom>
              <a:avLst/>
              <a:gdLst/>
              <a:ahLst/>
              <a:cxnLst>
                <a:cxn ang="0">
                  <a:pos x="0" y="4"/>
                </a:cxn>
                <a:cxn ang="0">
                  <a:pos x="12" y="10"/>
                </a:cxn>
                <a:cxn ang="0">
                  <a:pos x="21" y="8"/>
                </a:cxn>
                <a:cxn ang="0">
                  <a:pos x="24" y="7"/>
                </a:cxn>
                <a:cxn ang="0">
                  <a:pos x="27" y="5"/>
                </a:cxn>
                <a:cxn ang="0">
                  <a:pos x="28" y="5"/>
                </a:cxn>
                <a:cxn ang="0">
                  <a:pos x="28" y="3"/>
                </a:cxn>
                <a:cxn ang="0">
                  <a:pos x="26" y="2"/>
                </a:cxn>
                <a:cxn ang="0">
                  <a:pos x="23" y="1"/>
                </a:cxn>
                <a:cxn ang="0">
                  <a:pos x="20" y="0"/>
                </a:cxn>
                <a:cxn ang="0">
                  <a:pos x="17" y="0"/>
                </a:cxn>
                <a:cxn ang="0">
                  <a:pos x="14" y="0"/>
                </a:cxn>
                <a:cxn ang="0">
                  <a:pos x="11" y="1"/>
                </a:cxn>
                <a:cxn ang="0">
                  <a:pos x="0" y="4"/>
                </a:cxn>
              </a:cxnLst>
              <a:rect l="0" t="0" r="r" b="b"/>
              <a:pathLst>
                <a:path w="29" h="11">
                  <a:moveTo>
                    <a:pt x="0" y="4"/>
                  </a:moveTo>
                  <a:lnTo>
                    <a:pt x="12" y="10"/>
                  </a:lnTo>
                  <a:lnTo>
                    <a:pt x="21" y="8"/>
                  </a:lnTo>
                  <a:lnTo>
                    <a:pt x="24" y="7"/>
                  </a:lnTo>
                  <a:lnTo>
                    <a:pt x="27" y="5"/>
                  </a:lnTo>
                  <a:lnTo>
                    <a:pt x="28" y="5"/>
                  </a:lnTo>
                  <a:lnTo>
                    <a:pt x="28" y="3"/>
                  </a:lnTo>
                  <a:lnTo>
                    <a:pt x="26" y="2"/>
                  </a:lnTo>
                  <a:lnTo>
                    <a:pt x="23" y="1"/>
                  </a:lnTo>
                  <a:lnTo>
                    <a:pt x="20" y="0"/>
                  </a:lnTo>
                  <a:lnTo>
                    <a:pt x="17" y="0"/>
                  </a:lnTo>
                  <a:lnTo>
                    <a:pt x="14" y="0"/>
                  </a:lnTo>
                  <a:lnTo>
                    <a:pt x="11" y="1"/>
                  </a:lnTo>
                  <a:lnTo>
                    <a:pt x="0" y="4"/>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5" name="Freeform 75"/>
            <p:cNvSpPr>
              <a:spLocks/>
            </p:cNvSpPr>
            <p:nvPr/>
          </p:nvSpPr>
          <p:spPr bwMode="auto">
            <a:xfrm>
              <a:off x="5069" y="3170"/>
              <a:ext cx="31" cy="13"/>
            </a:xfrm>
            <a:custGeom>
              <a:avLst/>
              <a:gdLst/>
              <a:ahLst/>
              <a:cxnLst>
                <a:cxn ang="0">
                  <a:pos x="0" y="4"/>
                </a:cxn>
                <a:cxn ang="0">
                  <a:pos x="13" y="12"/>
                </a:cxn>
                <a:cxn ang="0">
                  <a:pos x="23" y="10"/>
                </a:cxn>
                <a:cxn ang="0">
                  <a:pos x="26" y="9"/>
                </a:cxn>
                <a:cxn ang="0">
                  <a:pos x="28" y="8"/>
                </a:cxn>
                <a:cxn ang="0">
                  <a:pos x="30" y="7"/>
                </a:cxn>
                <a:cxn ang="0">
                  <a:pos x="30" y="6"/>
                </a:cxn>
                <a:cxn ang="0">
                  <a:pos x="30" y="4"/>
                </a:cxn>
                <a:cxn ang="0">
                  <a:pos x="29" y="3"/>
                </a:cxn>
                <a:cxn ang="0">
                  <a:pos x="27" y="2"/>
                </a:cxn>
                <a:cxn ang="0">
                  <a:pos x="24" y="1"/>
                </a:cxn>
                <a:cxn ang="0">
                  <a:pos x="21" y="0"/>
                </a:cxn>
                <a:cxn ang="0">
                  <a:pos x="18" y="0"/>
                </a:cxn>
                <a:cxn ang="0">
                  <a:pos x="15" y="1"/>
                </a:cxn>
                <a:cxn ang="0">
                  <a:pos x="11" y="1"/>
                </a:cxn>
                <a:cxn ang="0">
                  <a:pos x="0" y="4"/>
                </a:cxn>
              </a:cxnLst>
              <a:rect l="0" t="0" r="r" b="b"/>
              <a:pathLst>
                <a:path w="31" h="13">
                  <a:moveTo>
                    <a:pt x="0" y="4"/>
                  </a:moveTo>
                  <a:lnTo>
                    <a:pt x="13" y="12"/>
                  </a:lnTo>
                  <a:lnTo>
                    <a:pt x="23" y="10"/>
                  </a:lnTo>
                  <a:lnTo>
                    <a:pt x="26" y="9"/>
                  </a:lnTo>
                  <a:lnTo>
                    <a:pt x="28" y="8"/>
                  </a:lnTo>
                  <a:lnTo>
                    <a:pt x="30" y="7"/>
                  </a:lnTo>
                  <a:lnTo>
                    <a:pt x="30" y="6"/>
                  </a:lnTo>
                  <a:lnTo>
                    <a:pt x="30" y="4"/>
                  </a:lnTo>
                  <a:lnTo>
                    <a:pt x="29" y="3"/>
                  </a:lnTo>
                  <a:lnTo>
                    <a:pt x="27" y="2"/>
                  </a:lnTo>
                  <a:lnTo>
                    <a:pt x="24" y="1"/>
                  </a:lnTo>
                  <a:lnTo>
                    <a:pt x="21" y="0"/>
                  </a:lnTo>
                  <a:lnTo>
                    <a:pt x="18" y="0"/>
                  </a:lnTo>
                  <a:lnTo>
                    <a:pt x="15" y="1"/>
                  </a:lnTo>
                  <a:lnTo>
                    <a:pt x="11" y="1"/>
                  </a:lnTo>
                  <a:lnTo>
                    <a:pt x="0" y="4"/>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6" name="Freeform 76"/>
            <p:cNvSpPr>
              <a:spLocks/>
            </p:cNvSpPr>
            <p:nvPr/>
          </p:nvSpPr>
          <p:spPr bwMode="auto">
            <a:xfrm>
              <a:off x="5087" y="3152"/>
              <a:ext cx="53" cy="23"/>
            </a:xfrm>
            <a:custGeom>
              <a:avLst/>
              <a:gdLst/>
              <a:ahLst/>
              <a:cxnLst>
                <a:cxn ang="0">
                  <a:pos x="0" y="5"/>
                </a:cxn>
                <a:cxn ang="0">
                  <a:pos x="10" y="4"/>
                </a:cxn>
                <a:cxn ang="0">
                  <a:pos x="36" y="20"/>
                </a:cxn>
                <a:cxn ang="0">
                  <a:pos x="31" y="22"/>
                </a:cxn>
                <a:cxn ang="0">
                  <a:pos x="52" y="17"/>
                </a:cxn>
                <a:cxn ang="0">
                  <a:pos x="44" y="18"/>
                </a:cxn>
                <a:cxn ang="0">
                  <a:pos x="17" y="3"/>
                </a:cxn>
                <a:cxn ang="0">
                  <a:pos x="22" y="0"/>
                </a:cxn>
                <a:cxn ang="0">
                  <a:pos x="0" y="5"/>
                </a:cxn>
              </a:cxnLst>
              <a:rect l="0" t="0" r="r" b="b"/>
              <a:pathLst>
                <a:path w="53" h="23">
                  <a:moveTo>
                    <a:pt x="0" y="5"/>
                  </a:moveTo>
                  <a:lnTo>
                    <a:pt x="10" y="4"/>
                  </a:lnTo>
                  <a:lnTo>
                    <a:pt x="36" y="20"/>
                  </a:lnTo>
                  <a:lnTo>
                    <a:pt x="31" y="22"/>
                  </a:lnTo>
                  <a:lnTo>
                    <a:pt x="52" y="17"/>
                  </a:lnTo>
                  <a:lnTo>
                    <a:pt x="44" y="18"/>
                  </a:lnTo>
                  <a:lnTo>
                    <a:pt x="17" y="3"/>
                  </a:lnTo>
                  <a:lnTo>
                    <a:pt x="22" y="0"/>
                  </a:lnTo>
                  <a:lnTo>
                    <a:pt x="0" y="5"/>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7" name="Freeform 77"/>
            <p:cNvSpPr>
              <a:spLocks/>
            </p:cNvSpPr>
            <p:nvPr/>
          </p:nvSpPr>
          <p:spPr bwMode="auto">
            <a:xfrm>
              <a:off x="5111" y="3144"/>
              <a:ext cx="70" cy="26"/>
            </a:xfrm>
            <a:custGeom>
              <a:avLst/>
              <a:gdLst/>
              <a:ahLst/>
              <a:cxnLst>
                <a:cxn ang="0">
                  <a:pos x="0" y="7"/>
                </a:cxn>
                <a:cxn ang="0">
                  <a:pos x="25" y="1"/>
                </a:cxn>
                <a:cxn ang="0">
                  <a:pos x="30" y="0"/>
                </a:cxn>
                <a:cxn ang="0">
                  <a:pos x="34" y="0"/>
                </a:cxn>
                <a:cxn ang="0">
                  <a:pos x="39" y="0"/>
                </a:cxn>
                <a:cxn ang="0">
                  <a:pos x="43" y="0"/>
                </a:cxn>
                <a:cxn ang="0">
                  <a:pos x="46" y="0"/>
                </a:cxn>
                <a:cxn ang="0">
                  <a:pos x="49" y="1"/>
                </a:cxn>
                <a:cxn ang="0">
                  <a:pos x="52" y="3"/>
                </a:cxn>
                <a:cxn ang="0">
                  <a:pos x="52" y="4"/>
                </a:cxn>
                <a:cxn ang="0">
                  <a:pos x="52" y="5"/>
                </a:cxn>
                <a:cxn ang="0">
                  <a:pos x="49" y="7"/>
                </a:cxn>
                <a:cxn ang="0">
                  <a:pos x="54" y="7"/>
                </a:cxn>
                <a:cxn ang="0">
                  <a:pos x="58" y="7"/>
                </a:cxn>
                <a:cxn ang="0">
                  <a:pos x="63" y="8"/>
                </a:cxn>
                <a:cxn ang="0">
                  <a:pos x="66" y="9"/>
                </a:cxn>
                <a:cxn ang="0">
                  <a:pos x="68" y="10"/>
                </a:cxn>
                <a:cxn ang="0">
                  <a:pos x="69" y="12"/>
                </a:cxn>
                <a:cxn ang="0">
                  <a:pos x="69" y="13"/>
                </a:cxn>
                <a:cxn ang="0">
                  <a:pos x="68" y="14"/>
                </a:cxn>
                <a:cxn ang="0">
                  <a:pos x="66" y="15"/>
                </a:cxn>
                <a:cxn ang="0">
                  <a:pos x="63" y="17"/>
                </a:cxn>
                <a:cxn ang="0">
                  <a:pos x="60" y="18"/>
                </a:cxn>
                <a:cxn ang="0">
                  <a:pos x="31" y="25"/>
                </a:cxn>
                <a:cxn ang="0">
                  <a:pos x="35" y="22"/>
                </a:cxn>
                <a:cxn ang="0">
                  <a:pos x="9" y="7"/>
                </a:cxn>
                <a:cxn ang="0">
                  <a:pos x="0" y="7"/>
                </a:cxn>
              </a:cxnLst>
              <a:rect l="0" t="0" r="r" b="b"/>
              <a:pathLst>
                <a:path w="70" h="26">
                  <a:moveTo>
                    <a:pt x="0" y="7"/>
                  </a:moveTo>
                  <a:lnTo>
                    <a:pt x="25" y="1"/>
                  </a:lnTo>
                  <a:lnTo>
                    <a:pt x="30" y="0"/>
                  </a:lnTo>
                  <a:lnTo>
                    <a:pt x="34" y="0"/>
                  </a:lnTo>
                  <a:lnTo>
                    <a:pt x="39" y="0"/>
                  </a:lnTo>
                  <a:lnTo>
                    <a:pt x="43" y="0"/>
                  </a:lnTo>
                  <a:lnTo>
                    <a:pt x="46" y="0"/>
                  </a:lnTo>
                  <a:lnTo>
                    <a:pt x="49" y="1"/>
                  </a:lnTo>
                  <a:lnTo>
                    <a:pt x="52" y="3"/>
                  </a:lnTo>
                  <a:lnTo>
                    <a:pt x="52" y="4"/>
                  </a:lnTo>
                  <a:lnTo>
                    <a:pt x="52" y="5"/>
                  </a:lnTo>
                  <a:lnTo>
                    <a:pt x="49" y="7"/>
                  </a:lnTo>
                  <a:lnTo>
                    <a:pt x="54" y="7"/>
                  </a:lnTo>
                  <a:lnTo>
                    <a:pt x="58" y="7"/>
                  </a:lnTo>
                  <a:lnTo>
                    <a:pt x="63" y="8"/>
                  </a:lnTo>
                  <a:lnTo>
                    <a:pt x="66" y="9"/>
                  </a:lnTo>
                  <a:lnTo>
                    <a:pt x="68" y="10"/>
                  </a:lnTo>
                  <a:lnTo>
                    <a:pt x="69" y="12"/>
                  </a:lnTo>
                  <a:lnTo>
                    <a:pt x="69" y="13"/>
                  </a:lnTo>
                  <a:lnTo>
                    <a:pt x="68" y="14"/>
                  </a:lnTo>
                  <a:lnTo>
                    <a:pt x="66" y="15"/>
                  </a:lnTo>
                  <a:lnTo>
                    <a:pt x="63" y="17"/>
                  </a:lnTo>
                  <a:lnTo>
                    <a:pt x="60" y="18"/>
                  </a:lnTo>
                  <a:lnTo>
                    <a:pt x="31" y="25"/>
                  </a:lnTo>
                  <a:lnTo>
                    <a:pt x="35" y="22"/>
                  </a:lnTo>
                  <a:lnTo>
                    <a:pt x="9" y="7"/>
                  </a:lnTo>
                  <a:lnTo>
                    <a:pt x="0" y="7"/>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8" name="Freeform 78"/>
            <p:cNvSpPr>
              <a:spLocks/>
            </p:cNvSpPr>
            <p:nvPr/>
          </p:nvSpPr>
          <p:spPr bwMode="auto">
            <a:xfrm>
              <a:off x="5127" y="3145"/>
              <a:ext cx="29" cy="12"/>
            </a:xfrm>
            <a:custGeom>
              <a:avLst/>
              <a:gdLst/>
              <a:ahLst/>
              <a:cxnLst>
                <a:cxn ang="0">
                  <a:pos x="0" y="4"/>
                </a:cxn>
                <a:cxn ang="0">
                  <a:pos x="12" y="11"/>
                </a:cxn>
                <a:cxn ang="0">
                  <a:pos x="21" y="9"/>
                </a:cxn>
                <a:cxn ang="0">
                  <a:pos x="24" y="8"/>
                </a:cxn>
                <a:cxn ang="0">
                  <a:pos x="26" y="7"/>
                </a:cxn>
                <a:cxn ang="0">
                  <a:pos x="27" y="6"/>
                </a:cxn>
                <a:cxn ang="0">
                  <a:pos x="28" y="5"/>
                </a:cxn>
                <a:cxn ang="0">
                  <a:pos x="28" y="4"/>
                </a:cxn>
                <a:cxn ang="0">
                  <a:pos x="27" y="3"/>
                </a:cxn>
                <a:cxn ang="0">
                  <a:pos x="25" y="2"/>
                </a:cxn>
                <a:cxn ang="0">
                  <a:pos x="23" y="1"/>
                </a:cxn>
                <a:cxn ang="0">
                  <a:pos x="20" y="0"/>
                </a:cxn>
                <a:cxn ang="0">
                  <a:pos x="17" y="0"/>
                </a:cxn>
                <a:cxn ang="0">
                  <a:pos x="14" y="1"/>
                </a:cxn>
                <a:cxn ang="0">
                  <a:pos x="11" y="1"/>
                </a:cxn>
                <a:cxn ang="0">
                  <a:pos x="0" y="4"/>
                </a:cxn>
              </a:cxnLst>
              <a:rect l="0" t="0" r="r" b="b"/>
              <a:pathLst>
                <a:path w="29" h="12">
                  <a:moveTo>
                    <a:pt x="0" y="4"/>
                  </a:moveTo>
                  <a:lnTo>
                    <a:pt x="12" y="11"/>
                  </a:lnTo>
                  <a:lnTo>
                    <a:pt x="21" y="9"/>
                  </a:lnTo>
                  <a:lnTo>
                    <a:pt x="24" y="8"/>
                  </a:lnTo>
                  <a:lnTo>
                    <a:pt x="26" y="7"/>
                  </a:lnTo>
                  <a:lnTo>
                    <a:pt x="27" y="6"/>
                  </a:lnTo>
                  <a:lnTo>
                    <a:pt x="28" y="5"/>
                  </a:lnTo>
                  <a:lnTo>
                    <a:pt x="28" y="4"/>
                  </a:lnTo>
                  <a:lnTo>
                    <a:pt x="27" y="3"/>
                  </a:lnTo>
                  <a:lnTo>
                    <a:pt x="25" y="2"/>
                  </a:lnTo>
                  <a:lnTo>
                    <a:pt x="23" y="1"/>
                  </a:lnTo>
                  <a:lnTo>
                    <a:pt x="20" y="0"/>
                  </a:lnTo>
                  <a:lnTo>
                    <a:pt x="17" y="0"/>
                  </a:lnTo>
                  <a:lnTo>
                    <a:pt x="14" y="1"/>
                  </a:lnTo>
                  <a:lnTo>
                    <a:pt x="11" y="1"/>
                  </a:lnTo>
                  <a:lnTo>
                    <a:pt x="0" y="4"/>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399" name="Freeform 79"/>
            <p:cNvSpPr>
              <a:spLocks/>
            </p:cNvSpPr>
            <p:nvPr/>
          </p:nvSpPr>
          <p:spPr bwMode="auto">
            <a:xfrm>
              <a:off x="5140" y="3153"/>
              <a:ext cx="32" cy="12"/>
            </a:xfrm>
            <a:custGeom>
              <a:avLst/>
              <a:gdLst/>
              <a:ahLst/>
              <a:cxnLst>
                <a:cxn ang="0">
                  <a:pos x="0" y="3"/>
                </a:cxn>
                <a:cxn ang="0">
                  <a:pos x="14" y="11"/>
                </a:cxn>
                <a:cxn ang="0">
                  <a:pos x="24" y="9"/>
                </a:cxn>
                <a:cxn ang="0">
                  <a:pos x="27" y="8"/>
                </a:cxn>
                <a:cxn ang="0">
                  <a:pos x="29" y="7"/>
                </a:cxn>
                <a:cxn ang="0">
                  <a:pos x="30" y="6"/>
                </a:cxn>
                <a:cxn ang="0">
                  <a:pos x="31" y="5"/>
                </a:cxn>
                <a:cxn ang="0">
                  <a:pos x="31" y="4"/>
                </a:cxn>
                <a:cxn ang="0">
                  <a:pos x="30" y="3"/>
                </a:cxn>
                <a:cxn ang="0">
                  <a:pos x="28" y="2"/>
                </a:cxn>
                <a:cxn ang="0">
                  <a:pos x="25" y="1"/>
                </a:cxn>
                <a:cxn ang="0">
                  <a:pos x="22" y="0"/>
                </a:cxn>
                <a:cxn ang="0">
                  <a:pos x="19" y="0"/>
                </a:cxn>
                <a:cxn ang="0">
                  <a:pos x="15" y="0"/>
                </a:cxn>
                <a:cxn ang="0">
                  <a:pos x="12" y="1"/>
                </a:cxn>
                <a:cxn ang="0">
                  <a:pos x="0" y="3"/>
                </a:cxn>
              </a:cxnLst>
              <a:rect l="0" t="0" r="r" b="b"/>
              <a:pathLst>
                <a:path w="32" h="12">
                  <a:moveTo>
                    <a:pt x="0" y="3"/>
                  </a:moveTo>
                  <a:lnTo>
                    <a:pt x="14" y="11"/>
                  </a:lnTo>
                  <a:lnTo>
                    <a:pt x="24" y="9"/>
                  </a:lnTo>
                  <a:lnTo>
                    <a:pt x="27" y="8"/>
                  </a:lnTo>
                  <a:lnTo>
                    <a:pt x="29" y="7"/>
                  </a:lnTo>
                  <a:lnTo>
                    <a:pt x="30" y="6"/>
                  </a:lnTo>
                  <a:lnTo>
                    <a:pt x="31" y="5"/>
                  </a:lnTo>
                  <a:lnTo>
                    <a:pt x="31" y="4"/>
                  </a:lnTo>
                  <a:lnTo>
                    <a:pt x="30" y="3"/>
                  </a:lnTo>
                  <a:lnTo>
                    <a:pt x="28" y="2"/>
                  </a:lnTo>
                  <a:lnTo>
                    <a:pt x="25" y="1"/>
                  </a:lnTo>
                  <a:lnTo>
                    <a:pt x="22" y="0"/>
                  </a:lnTo>
                  <a:lnTo>
                    <a:pt x="19" y="0"/>
                  </a:lnTo>
                  <a:lnTo>
                    <a:pt x="15" y="0"/>
                  </a:lnTo>
                  <a:lnTo>
                    <a:pt x="12" y="1"/>
                  </a:lnTo>
                  <a:lnTo>
                    <a:pt x="0" y="3"/>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400" name="Freeform 80"/>
            <p:cNvSpPr>
              <a:spLocks/>
            </p:cNvSpPr>
            <p:nvPr/>
          </p:nvSpPr>
          <p:spPr bwMode="auto">
            <a:xfrm>
              <a:off x="5160" y="3135"/>
              <a:ext cx="70" cy="23"/>
            </a:xfrm>
            <a:custGeom>
              <a:avLst/>
              <a:gdLst/>
              <a:ahLst/>
              <a:cxnLst>
                <a:cxn ang="0">
                  <a:pos x="0" y="5"/>
                </a:cxn>
                <a:cxn ang="0">
                  <a:pos x="8" y="5"/>
                </a:cxn>
                <a:cxn ang="0">
                  <a:pos x="34" y="19"/>
                </a:cxn>
                <a:cxn ang="0">
                  <a:pos x="30" y="22"/>
                </a:cxn>
                <a:cxn ang="0">
                  <a:pos x="69" y="13"/>
                </a:cxn>
                <a:cxn ang="0">
                  <a:pos x="64" y="8"/>
                </a:cxn>
                <a:cxn ang="0">
                  <a:pos x="60" y="13"/>
                </a:cxn>
                <a:cxn ang="0">
                  <a:pos x="41" y="17"/>
                </a:cxn>
                <a:cxn ang="0">
                  <a:pos x="16" y="3"/>
                </a:cxn>
                <a:cxn ang="0">
                  <a:pos x="20" y="0"/>
                </a:cxn>
                <a:cxn ang="0">
                  <a:pos x="0" y="5"/>
                </a:cxn>
              </a:cxnLst>
              <a:rect l="0" t="0" r="r" b="b"/>
              <a:pathLst>
                <a:path w="70" h="23">
                  <a:moveTo>
                    <a:pt x="0" y="5"/>
                  </a:moveTo>
                  <a:lnTo>
                    <a:pt x="8" y="5"/>
                  </a:lnTo>
                  <a:lnTo>
                    <a:pt x="34" y="19"/>
                  </a:lnTo>
                  <a:lnTo>
                    <a:pt x="30" y="22"/>
                  </a:lnTo>
                  <a:lnTo>
                    <a:pt x="69" y="13"/>
                  </a:lnTo>
                  <a:lnTo>
                    <a:pt x="64" y="8"/>
                  </a:lnTo>
                  <a:lnTo>
                    <a:pt x="60" y="13"/>
                  </a:lnTo>
                  <a:lnTo>
                    <a:pt x="41" y="17"/>
                  </a:lnTo>
                  <a:lnTo>
                    <a:pt x="16" y="3"/>
                  </a:lnTo>
                  <a:lnTo>
                    <a:pt x="20" y="0"/>
                  </a:lnTo>
                  <a:lnTo>
                    <a:pt x="0" y="5"/>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401" name="Freeform 81"/>
            <p:cNvSpPr>
              <a:spLocks/>
            </p:cNvSpPr>
            <p:nvPr/>
          </p:nvSpPr>
          <p:spPr bwMode="auto">
            <a:xfrm>
              <a:off x="5203" y="3120"/>
              <a:ext cx="70" cy="28"/>
            </a:xfrm>
            <a:custGeom>
              <a:avLst/>
              <a:gdLst/>
              <a:ahLst/>
              <a:cxnLst>
                <a:cxn ang="0">
                  <a:pos x="0" y="9"/>
                </a:cxn>
                <a:cxn ang="0">
                  <a:pos x="9" y="9"/>
                </a:cxn>
                <a:cxn ang="0">
                  <a:pos x="34" y="24"/>
                </a:cxn>
                <a:cxn ang="0">
                  <a:pos x="30" y="27"/>
                </a:cxn>
                <a:cxn ang="0">
                  <a:pos x="69" y="18"/>
                </a:cxn>
                <a:cxn ang="0">
                  <a:pos x="62" y="13"/>
                </a:cxn>
                <a:cxn ang="0">
                  <a:pos x="61" y="17"/>
                </a:cxn>
                <a:cxn ang="0">
                  <a:pos x="42" y="22"/>
                </a:cxn>
                <a:cxn ang="0">
                  <a:pos x="29" y="15"/>
                </a:cxn>
                <a:cxn ang="0">
                  <a:pos x="47" y="11"/>
                </a:cxn>
                <a:cxn ang="0">
                  <a:pos x="55" y="12"/>
                </a:cxn>
                <a:cxn ang="0">
                  <a:pos x="43" y="6"/>
                </a:cxn>
                <a:cxn ang="0">
                  <a:pos x="45" y="9"/>
                </a:cxn>
                <a:cxn ang="0">
                  <a:pos x="27" y="13"/>
                </a:cxn>
                <a:cxn ang="0">
                  <a:pos x="16" y="7"/>
                </a:cxn>
                <a:cxn ang="0">
                  <a:pos x="34" y="3"/>
                </a:cxn>
                <a:cxn ang="0">
                  <a:pos x="45" y="4"/>
                </a:cxn>
                <a:cxn ang="0">
                  <a:pos x="37" y="0"/>
                </a:cxn>
                <a:cxn ang="0">
                  <a:pos x="0" y="9"/>
                </a:cxn>
              </a:cxnLst>
              <a:rect l="0" t="0" r="r" b="b"/>
              <a:pathLst>
                <a:path w="70" h="28">
                  <a:moveTo>
                    <a:pt x="0" y="9"/>
                  </a:moveTo>
                  <a:lnTo>
                    <a:pt x="9" y="9"/>
                  </a:lnTo>
                  <a:lnTo>
                    <a:pt x="34" y="24"/>
                  </a:lnTo>
                  <a:lnTo>
                    <a:pt x="30" y="27"/>
                  </a:lnTo>
                  <a:lnTo>
                    <a:pt x="69" y="18"/>
                  </a:lnTo>
                  <a:lnTo>
                    <a:pt x="62" y="13"/>
                  </a:lnTo>
                  <a:lnTo>
                    <a:pt x="61" y="17"/>
                  </a:lnTo>
                  <a:lnTo>
                    <a:pt x="42" y="22"/>
                  </a:lnTo>
                  <a:lnTo>
                    <a:pt x="29" y="15"/>
                  </a:lnTo>
                  <a:lnTo>
                    <a:pt x="47" y="11"/>
                  </a:lnTo>
                  <a:lnTo>
                    <a:pt x="55" y="12"/>
                  </a:lnTo>
                  <a:lnTo>
                    <a:pt x="43" y="6"/>
                  </a:lnTo>
                  <a:lnTo>
                    <a:pt x="45" y="9"/>
                  </a:lnTo>
                  <a:lnTo>
                    <a:pt x="27" y="13"/>
                  </a:lnTo>
                  <a:lnTo>
                    <a:pt x="16" y="7"/>
                  </a:lnTo>
                  <a:lnTo>
                    <a:pt x="34" y="3"/>
                  </a:lnTo>
                  <a:lnTo>
                    <a:pt x="45" y="4"/>
                  </a:lnTo>
                  <a:lnTo>
                    <a:pt x="37" y="0"/>
                  </a:lnTo>
                  <a:lnTo>
                    <a:pt x="0" y="9"/>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56402" name="Oval 82"/>
            <p:cNvSpPr>
              <a:spLocks noChangeArrowheads="1"/>
            </p:cNvSpPr>
            <p:nvPr/>
          </p:nvSpPr>
          <p:spPr bwMode="auto">
            <a:xfrm>
              <a:off x="5087" y="3127"/>
              <a:ext cx="38" cy="12"/>
            </a:xfrm>
            <a:prstGeom prst="ellipse">
              <a:avLst/>
            </a:prstGeom>
            <a:solidFill>
              <a:srgbClr val="FFFF00"/>
            </a:solidFill>
            <a:ln w="12700">
              <a:solidFill>
                <a:srgbClr val="000000"/>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403" name="Oval 83"/>
            <p:cNvSpPr>
              <a:spLocks noChangeArrowheads="1"/>
            </p:cNvSpPr>
            <p:nvPr/>
          </p:nvSpPr>
          <p:spPr bwMode="auto">
            <a:xfrm rot="416250">
              <a:off x="5093" y="3131"/>
              <a:ext cx="28" cy="4"/>
            </a:xfrm>
            <a:prstGeom prst="ellipse">
              <a:avLst/>
            </a:prstGeom>
            <a:solidFill>
              <a:srgbClr val="7F3F00"/>
            </a:solidFill>
            <a:ln w="12700">
              <a:solidFill>
                <a:srgbClr val="000000"/>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56404" name="Freeform 84"/>
            <p:cNvSpPr>
              <a:spLocks/>
            </p:cNvSpPr>
            <p:nvPr/>
          </p:nvSpPr>
          <p:spPr bwMode="auto">
            <a:xfrm>
              <a:off x="5169" y="3238"/>
              <a:ext cx="218" cy="60"/>
            </a:xfrm>
            <a:custGeom>
              <a:avLst/>
              <a:gdLst/>
              <a:ahLst/>
              <a:cxnLst>
                <a:cxn ang="0">
                  <a:pos x="0" y="59"/>
                </a:cxn>
                <a:cxn ang="0">
                  <a:pos x="217" y="0"/>
                </a:cxn>
              </a:cxnLst>
              <a:rect l="0" t="0" r="r" b="b"/>
              <a:pathLst>
                <a:path w="218" h="60">
                  <a:moveTo>
                    <a:pt x="0" y="59"/>
                  </a:moveTo>
                  <a:lnTo>
                    <a:pt x="217" y="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56405" name="Freeform 85"/>
            <p:cNvSpPr>
              <a:spLocks/>
            </p:cNvSpPr>
            <p:nvPr/>
          </p:nvSpPr>
          <p:spPr bwMode="auto">
            <a:xfrm>
              <a:off x="5167" y="3309"/>
              <a:ext cx="61" cy="15"/>
            </a:xfrm>
            <a:custGeom>
              <a:avLst/>
              <a:gdLst/>
              <a:ahLst/>
              <a:cxnLst>
                <a:cxn ang="0">
                  <a:pos x="0" y="14"/>
                </a:cxn>
                <a:cxn ang="0">
                  <a:pos x="60" y="0"/>
                </a:cxn>
              </a:cxnLst>
              <a:rect l="0" t="0" r="r" b="b"/>
              <a:pathLst>
                <a:path w="61" h="15">
                  <a:moveTo>
                    <a:pt x="0" y="14"/>
                  </a:moveTo>
                  <a:lnTo>
                    <a:pt x="60" y="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56406" name="Freeform 86"/>
            <p:cNvSpPr>
              <a:spLocks/>
            </p:cNvSpPr>
            <p:nvPr/>
          </p:nvSpPr>
          <p:spPr bwMode="auto">
            <a:xfrm>
              <a:off x="5214" y="3279"/>
              <a:ext cx="96" cy="92"/>
            </a:xfrm>
            <a:custGeom>
              <a:avLst/>
              <a:gdLst/>
              <a:ahLst/>
              <a:cxnLst>
                <a:cxn ang="0">
                  <a:pos x="0" y="6"/>
                </a:cxn>
                <a:cxn ang="0">
                  <a:pos x="6" y="7"/>
                </a:cxn>
                <a:cxn ang="0">
                  <a:pos x="12" y="8"/>
                </a:cxn>
                <a:cxn ang="0">
                  <a:pos x="18" y="10"/>
                </a:cxn>
                <a:cxn ang="0">
                  <a:pos x="21" y="13"/>
                </a:cxn>
                <a:cxn ang="0">
                  <a:pos x="25" y="17"/>
                </a:cxn>
                <a:cxn ang="0">
                  <a:pos x="29" y="22"/>
                </a:cxn>
                <a:cxn ang="0">
                  <a:pos x="31" y="26"/>
                </a:cxn>
                <a:cxn ang="0">
                  <a:pos x="35" y="33"/>
                </a:cxn>
                <a:cxn ang="0">
                  <a:pos x="47" y="59"/>
                </a:cxn>
                <a:cxn ang="0">
                  <a:pos x="51" y="67"/>
                </a:cxn>
                <a:cxn ang="0">
                  <a:pos x="55" y="73"/>
                </a:cxn>
                <a:cxn ang="0">
                  <a:pos x="58" y="78"/>
                </a:cxn>
                <a:cxn ang="0">
                  <a:pos x="62" y="81"/>
                </a:cxn>
                <a:cxn ang="0">
                  <a:pos x="68" y="84"/>
                </a:cxn>
                <a:cxn ang="0">
                  <a:pos x="78" y="91"/>
                </a:cxn>
                <a:cxn ang="0">
                  <a:pos x="76" y="82"/>
                </a:cxn>
                <a:cxn ang="0">
                  <a:pos x="75" y="79"/>
                </a:cxn>
                <a:cxn ang="0">
                  <a:pos x="74" y="74"/>
                </a:cxn>
                <a:cxn ang="0">
                  <a:pos x="80" y="75"/>
                </a:cxn>
                <a:cxn ang="0">
                  <a:pos x="85" y="75"/>
                </a:cxn>
                <a:cxn ang="0">
                  <a:pos x="95" y="73"/>
                </a:cxn>
                <a:cxn ang="0">
                  <a:pos x="89" y="72"/>
                </a:cxn>
                <a:cxn ang="0">
                  <a:pos x="83" y="69"/>
                </a:cxn>
                <a:cxn ang="0">
                  <a:pos x="78" y="66"/>
                </a:cxn>
                <a:cxn ang="0">
                  <a:pos x="72" y="60"/>
                </a:cxn>
                <a:cxn ang="0">
                  <a:pos x="67" y="51"/>
                </a:cxn>
                <a:cxn ang="0">
                  <a:pos x="53" y="23"/>
                </a:cxn>
                <a:cxn ang="0">
                  <a:pos x="50" y="18"/>
                </a:cxn>
                <a:cxn ang="0">
                  <a:pos x="47" y="13"/>
                </a:cxn>
                <a:cxn ang="0">
                  <a:pos x="44" y="9"/>
                </a:cxn>
                <a:cxn ang="0">
                  <a:pos x="41" y="6"/>
                </a:cxn>
                <a:cxn ang="0">
                  <a:pos x="38" y="4"/>
                </a:cxn>
                <a:cxn ang="0">
                  <a:pos x="35" y="2"/>
                </a:cxn>
                <a:cxn ang="0">
                  <a:pos x="29" y="0"/>
                </a:cxn>
                <a:cxn ang="0">
                  <a:pos x="24" y="0"/>
                </a:cxn>
                <a:cxn ang="0">
                  <a:pos x="0" y="6"/>
                </a:cxn>
              </a:cxnLst>
              <a:rect l="0" t="0" r="r" b="b"/>
              <a:pathLst>
                <a:path w="96" h="92">
                  <a:moveTo>
                    <a:pt x="0" y="6"/>
                  </a:moveTo>
                  <a:lnTo>
                    <a:pt x="6" y="7"/>
                  </a:lnTo>
                  <a:lnTo>
                    <a:pt x="12" y="8"/>
                  </a:lnTo>
                  <a:lnTo>
                    <a:pt x="18" y="10"/>
                  </a:lnTo>
                  <a:lnTo>
                    <a:pt x="21" y="13"/>
                  </a:lnTo>
                  <a:lnTo>
                    <a:pt x="25" y="17"/>
                  </a:lnTo>
                  <a:lnTo>
                    <a:pt x="29" y="22"/>
                  </a:lnTo>
                  <a:lnTo>
                    <a:pt x="31" y="26"/>
                  </a:lnTo>
                  <a:lnTo>
                    <a:pt x="35" y="33"/>
                  </a:lnTo>
                  <a:lnTo>
                    <a:pt x="47" y="59"/>
                  </a:lnTo>
                  <a:lnTo>
                    <a:pt x="51" y="67"/>
                  </a:lnTo>
                  <a:lnTo>
                    <a:pt x="55" y="73"/>
                  </a:lnTo>
                  <a:lnTo>
                    <a:pt x="58" y="78"/>
                  </a:lnTo>
                  <a:lnTo>
                    <a:pt x="62" y="81"/>
                  </a:lnTo>
                  <a:lnTo>
                    <a:pt x="68" y="84"/>
                  </a:lnTo>
                  <a:lnTo>
                    <a:pt x="78" y="91"/>
                  </a:lnTo>
                  <a:lnTo>
                    <a:pt x="76" y="82"/>
                  </a:lnTo>
                  <a:lnTo>
                    <a:pt x="75" y="79"/>
                  </a:lnTo>
                  <a:lnTo>
                    <a:pt x="74" y="74"/>
                  </a:lnTo>
                  <a:lnTo>
                    <a:pt x="80" y="75"/>
                  </a:lnTo>
                  <a:lnTo>
                    <a:pt x="85" y="75"/>
                  </a:lnTo>
                  <a:lnTo>
                    <a:pt x="95" y="73"/>
                  </a:lnTo>
                  <a:lnTo>
                    <a:pt x="89" y="72"/>
                  </a:lnTo>
                  <a:lnTo>
                    <a:pt x="83" y="69"/>
                  </a:lnTo>
                  <a:lnTo>
                    <a:pt x="78" y="66"/>
                  </a:lnTo>
                  <a:lnTo>
                    <a:pt x="72" y="60"/>
                  </a:lnTo>
                  <a:lnTo>
                    <a:pt x="67" y="51"/>
                  </a:lnTo>
                  <a:lnTo>
                    <a:pt x="53" y="23"/>
                  </a:lnTo>
                  <a:lnTo>
                    <a:pt x="50" y="18"/>
                  </a:lnTo>
                  <a:lnTo>
                    <a:pt x="47" y="13"/>
                  </a:lnTo>
                  <a:lnTo>
                    <a:pt x="44" y="9"/>
                  </a:lnTo>
                  <a:lnTo>
                    <a:pt x="41" y="6"/>
                  </a:lnTo>
                  <a:lnTo>
                    <a:pt x="38" y="4"/>
                  </a:lnTo>
                  <a:lnTo>
                    <a:pt x="35" y="2"/>
                  </a:lnTo>
                  <a:lnTo>
                    <a:pt x="29" y="0"/>
                  </a:lnTo>
                  <a:lnTo>
                    <a:pt x="24" y="0"/>
                  </a:lnTo>
                  <a:lnTo>
                    <a:pt x="0" y="6"/>
                  </a:lnTo>
                </a:path>
              </a:pathLst>
            </a:custGeom>
            <a:solidFill>
              <a:srgbClr val="00007F"/>
            </a:solidFill>
            <a:ln w="508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grpSp>
      <p:sp>
        <p:nvSpPr>
          <p:cNvPr id="56407" name="Rectangle 87"/>
          <p:cNvSpPr>
            <a:spLocks noGrp="1" noChangeArrowheads="1"/>
          </p:cNvSpPr>
          <p:nvPr>
            <p:ph type="body" idx="4294967295"/>
          </p:nvPr>
        </p:nvSpPr>
        <p:spPr bwMode="auto">
          <a:xfrm>
            <a:off x="4800600" y="5334000"/>
            <a:ext cx="4183063" cy="1303338"/>
          </a:xfrm>
          <a:prstGeom prst="rect">
            <a:avLst/>
          </a:prstGeom>
          <a:noFill/>
          <a:ln>
            <a:miter lim="800000"/>
            <a:headEnd/>
            <a:tailEnd/>
          </a:ln>
          <a:effectLst/>
        </p:spPr>
        <p:txBody>
          <a:bodyPr lIns="0" tIns="0" rIns="0" bIns="0"/>
          <a:lstStyle/>
          <a:p>
            <a:pPr marL="0" indent="0">
              <a:spcBef>
                <a:spcPct val="0"/>
              </a:spcBef>
              <a:buFontTx/>
              <a:buNone/>
            </a:pPr>
            <a:r>
              <a:rPr lang="en-US" dirty="0">
                <a:solidFill>
                  <a:srgbClr val="FFFFFF"/>
                </a:solidFill>
                <a:effectLst>
                  <a:outerShdw blurRad="50800" dist="50800" dir="3000000" algn="ctr" rotWithShape="0">
                    <a:schemeClr val="tx1"/>
                  </a:outerShdw>
                </a:effectLst>
              </a:rPr>
              <a:t>“A wise child usually brings joy to her parents”</a:t>
            </a:r>
          </a:p>
        </p:txBody>
      </p:sp>
      <p:sp>
        <p:nvSpPr>
          <p:cNvPr id="56408" name="Rectangle 88"/>
          <p:cNvSpPr>
            <a:spLocks noGrp="1" noChangeArrowheads="1"/>
          </p:cNvSpPr>
          <p:nvPr>
            <p:ph type="body" idx="4294967295"/>
          </p:nvPr>
        </p:nvSpPr>
        <p:spPr bwMode="auto">
          <a:xfrm>
            <a:off x="6829425" y="1681163"/>
            <a:ext cx="1230313" cy="760412"/>
          </a:xfrm>
          <a:prstGeom prst="rect">
            <a:avLst/>
          </a:prstGeom>
          <a:noFill/>
          <a:ln>
            <a:miter lim="800000"/>
            <a:headEnd/>
            <a:tailEnd/>
          </a:ln>
          <a:effectLst/>
        </p:spPr>
        <p:txBody>
          <a:bodyPr lIns="0" tIns="0" rIns="0" bIns="0"/>
          <a:lstStyle/>
          <a:p>
            <a:pPr marL="0" indent="0">
              <a:spcBef>
                <a:spcPct val="0"/>
              </a:spcBef>
              <a:buFontTx/>
              <a:buNone/>
            </a:pPr>
            <a:r>
              <a:rPr lang="en-US" sz="4900">
                <a:solidFill>
                  <a:srgbClr val="FFFFFF"/>
                </a:solidFill>
                <a:effectLst>
                  <a:outerShdw blurRad="50800" dist="50800" dir="3000000" algn="ctr" rotWithShape="0">
                    <a:schemeClr val="tx1"/>
                  </a:outerShdw>
                </a:effectLst>
                <a:latin typeface="Times New Roman" pitchFamily="18" charset="0"/>
              </a:rPr>
              <a:t>God</a:t>
            </a:r>
          </a:p>
        </p:txBody>
      </p:sp>
      <p:grpSp>
        <p:nvGrpSpPr>
          <p:cNvPr id="56409" name="Group 89"/>
          <p:cNvGrpSpPr>
            <a:grpSpLocks/>
          </p:cNvGrpSpPr>
          <p:nvPr/>
        </p:nvGrpSpPr>
        <p:grpSpPr bwMode="auto">
          <a:xfrm>
            <a:off x="5221288" y="2197100"/>
            <a:ext cx="1347787" cy="1027113"/>
            <a:chOff x="3289" y="1384"/>
            <a:chExt cx="849" cy="647"/>
          </a:xfrm>
          <a:effectLst/>
        </p:grpSpPr>
        <p:sp>
          <p:nvSpPr>
            <p:cNvPr id="56410" name="Freeform 90"/>
            <p:cNvSpPr>
              <a:spLocks/>
            </p:cNvSpPr>
            <p:nvPr/>
          </p:nvSpPr>
          <p:spPr bwMode="auto">
            <a:xfrm>
              <a:off x="3300" y="1398"/>
              <a:ext cx="838" cy="633"/>
            </a:xfrm>
            <a:custGeom>
              <a:avLst/>
              <a:gdLst/>
              <a:ahLst/>
              <a:cxnLst>
                <a:cxn ang="0">
                  <a:pos x="35" y="579"/>
                </a:cxn>
                <a:cxn ang="0">
                  <a:pos x="23" y="516"/>
                </a:cxn>
                <a:cxn ang="0">
                  <a:pos x="13" y="455"/>
                </a:cxn>
                <a:cxn ang="0">
                  <a:pos x="7" y="396"/>
                </a:cxn>
                <a:cxn ang="0">
                  <a:pos x="3" y="341"/>
                </a:cxn>
                <a:cxn ang="0">
                  <a:pos x="1" y="292"/>
                </a:cxn>
                <a:cxn ang="0">
                  <a:pos x="0" y="250"/>
                </a:cxn>
                <a:cxn ang="0">
                  <a:pos x="0" y="215"/>
                </a:cxn>
                <a:cxn ang="0">
                  <a:pos x="1" y="191"/>
                </a:cxn>
                <a:cxn ang="0">
                  <a:pos x="2" y="176"/>
                </a:cxn>
                <a:cxn ang="0">
                  <a:pos x="3" y="174"/>
                </a:cxn>
                <a:cxn ang="0">
                  <a:pos x="50" y="205"/>
                </a:cxn>
                <a:cxn ang="0">
                  <a:pos x="97" y="236"/>
                </a:cxn>
                <a:cxn ang="0">
                  <a:pos x="113" y="217"/>
                </a:cxn>
                <a:cxn ang="0">
                  <a:pos x="141" y="190"/>
                </a:cxn>
                <a:cxn ang="0">
                  <a:pos x="175" y="165"/>
                </a:cxn>
                <a:cxn ang="0">
                  <a:pos x="215" y="142"/>
                </a:cxn>
                <a:cxn ang="0">
                  <a:pos x="259" y="121"/>
                </a:cxn>
                <a:cxn ang="0">
                  <a:pos x="307" y="103"/>
                </a:cxn>
                <a:cxn ang="0">
                  <a:pos x="357" y="86"/>
                </a:cxn>
                <a:cxn ang="0">
                  <a:pos x="409" y="71"/>
                </a:cxn>
                <a:cxn ang="0">
                  <a:pos x="462" y="58"/>
                </a:cxn>
                <a:cxn ang="0">
                  <a:pos x="515" y="46"/>
                </a:cxn>
                <a:cxn ang="0">
                  <a:pos x="567" y="36"/>
                </a:cxn>
                <a:cxn ang="0">
                  <a:pos x="616" y="27"/>
                </a:cxn>
                <a:cxn ang="0">
                  <a:pos x="663" y="20"/>
                </a:cxn>
                <a:cxn ang="0">
                  <a:pos x="707" y="14"/>
                </a:cxn>
                <a:cxn ang="0">
                  <a:pos x="745" y="9"/>
                </a:cxn>
                <a:cxn ang="0">
                  <a:pos x="778" y="6"/>
                </a:cxn>
                <a:cxn ang="0">
                  <a:pos x="805" y="3"/>
                </a:cxn>
                <a:cxn ang="0">
                  <a:pos x="824" y="1"/>
                </a:cxn>
                <a:cxn ang="0">
                  <a:pos x="835" y="0"/>
                </a:cxn>
                <a:cxn ang="0">
                  <a:pos x="837" y="2"/>
                </a:cxn>
                <a:cxn ang="0">
                  <a:pos x="820" y="55"/>
                </a:cxn>
                <a:cxn ang="0">
                  <a:pos x="803" y="108"/>
                </a:cxn>
                <a:cxn ang="0">
                  <a:pos x="796" y="131"/>
                </a:cxn>
                <a:cxn ang="0">
                  <a:pos x="775" y="197"/>
                </a:cxn>
                <a:cxn ang="0">
                  <a:pos x="768" y="219"/>
                </a:cxn>
                <a:cxn ang="0">
                  <a:pos x="758" y="220"/>
                </a:cxn>
                <a:cxn ang="0">
                  <a:pos x="735" y="221"/>
                </a:cxn>
                <a:cxn ang="0">
                  <a:pos x="702" y="224"/>
                </a:cxn>
                <a:cxn ang="0">
                  <a:pos x="660" y="229"/>
                </a:cxn>
                <a:cxn ang="0">
                  <a:pos x="612" y="235"/>
                </a:cxn>
                <a:cxn ang="0">
                  <a:pos x="560" y="244"/>
                </a:cxn>
                <a:cxn ang="0">
                  <a:pos x="506" y="255"/>
                </a:cxn>
                <a:cxn ang="0">
                  <a:pos x="453" y="268"/>
                </a:cxn>
                <a:cxn ang="0">
                  <a:pos x="404" y="285"/>
                </a:cxn>
                <a:cxn ang="0">
                  <a:pos x="359" y="305"/>
                </a:cxn>
                <a:cxn ang="0">
                  <a:pos x="322" y="329"/>
                </a:cxn>
                <a:cxn ang="0">
                  <a:pos x="295" y="356"/>
                </a:cxn>
                <a:cxn ang="0">
                  <a:pos x="310" y="374"/>
                </a:cxn>
                <a:cxn ang="0">
                  <a:pos x="369" y="412"/>
                </a:cxn>
                <a:cxn ang="0">
                  <a:pos x="388" y="424"/>
                </a:cxn>
                <a:cxn ang="0">
                  <a:pos x="379" y="428"/>
                </a:cxn>
                <a:cxn ang="0">
                  <a:pos x="359" y="437"/>
                </a:cxn>
                <a:cxn ang="0">
                  <a:pos x="329" y="450"/>
                </a:cxn>
                <a:cxn ang="0">
                  <a:pos x="291" y="469"/>
                </a:cxn>
                <a:cxn ang="0">
                  <a:pos x="247" y="493"/>
                </a:cxn>
                <a:cxn ang="0">
                  <a:pos x="199" y="521"/>
                </a:cxn>
                <a:cxn ang="0">
                  <a:pos x="149" y="554"/>
                </a:cxn>
                <a:cxn ang="0">
                  <a:pos x="98" y="591"/>
                </a:cxn>
                <a:cxn ang="0">
                  <a:pos x="49" y="632"/>
                </a:cxn>
              </a:cxnLst>
              <a:rect l="0" t="0" r="r" b="b"/>
              <a:pathLst>
                <a:path w="838" h="633">
                  <a:moveTo>
                    <a:pt x="49" y="632"/>
                  </a:moveTo>
                  <a:lnTo>
                    <a:pt x="46" y="621"/>
                  </a:lnTo>
                  <a:lnTo>
                    <a:pt x="43" y="611"/>
                  </a:lnTo>
                  <a:lnTo>
                    <a:pt x="40" y="600"/>
                  </a:lnTo>
                  <a:lnTo>
                    <a:pt x="38" y="590"/>
                  </a:lnTo>
                  <a:lnTo>
                    <a:pt x="35" y="579"/>
                  </a:lnTo>
                  <a:lnTo>
                    <a:pt x="33" y="569"/>
                  </a:lnTo>
                  <a:lnTo>
                    <a:pt x="31" y="558"/>
                  </a:lnTo>
                  <a:lnTo>
                    <a:pt x="29" y="548"/>
                  </a:lnTo>
                  <a:lnTo>
                    <a:pt x="27" y="537"/>
                  </a:lnTo>
                  <a:lnTo>
                    <a:pt x="25" y="527"/>
                  </a:lnTo>
                  <a:lnTo>
                    <a:pt x="23" y="516"/>
                  </a:lnTo>
                  <a:lnTo>
                    <a:pt x="21" y="506"/>
                  </a:lnTo>
                  <a:lnTo>
                    <a:pt x="19" y="496"/>
                  </a:lnTo>
                  <a:lnTo>
                    <a:pt x="18" y="485"/>
                  </a:lnTo>
                  <a:lnTo>
                    <a:pt x="16" y="475"/>
                  </a:lnTo>
                  <a:lnTo>
                    <a:pt x="15" y="465"/>
                  </a:lnTo>
                  <a:lnTo>
                    <a:pt x="13" y="455"/>
                  </a:lnTo>
                  <a:lnTo>
                    <a:pt x="12" y="445"/>
                  </a:lnTo>
                  <a:lnTo>
                    <a:pt x="11" y="435"/>
                  </a:lnTo>
                  <a:lnTo>
                    <a:pt x="10" y="425"/>
                  </a:lnTo>
                  <a:lnTo>
                    <a:pt x="9" y="415"/>
                  </a:lnTo>
                  <a:lnTo>
                    <a:pt x="8" y="406"/>
                  </a:lnTo>
                  <a:lnTo>
                    <a:pt x="7" y="396"/>
                  </a:lnTo>
                  <a:lnTo>
                    <a:pt x="6" y="387"/>
                  </a:lnTo>
                  <a:lnTo>
                    <a:pt x="5" y="377"/>
                  </a:lnTo>
                  <a:lnTo>
                    <a:pt x="5" y="368"/>
                  </a:lnTo>
                  <a:lnTo>
                    <a:pt x="4" y="359"/>
                  </a:lnTo>
                  <a:lnTo>
                    <a:pt x="3" y="350"/>
                  </a:lnTo>
                  <a:lnTo>
                    <a:pt x="3" y="341"/>
                  </a:lnTo>
                  <a:lnTo>
                    <a:pt x="2" y="333"/>
                  </a:lnTo>
                  <a:lnTo>
                    <a:pt x="2" y="324"/>
                  </a:lnTo>
                  <a:lnTo>
                    <a:pt x="2" y="316"/>
                  </a:lnTo>
                  <a:lnTo>
                    <a:pt x="1" y="308"/>
                  </a:lnTo>
                  <a:lnTo>
                    <a:pt x="1" y="300"/>
                  </a:lnTo>
                  <a:lnTo>
                    <a:pt x="1" y="292"/>
                  </a:lnTo>
                  <a:lnTo>
                    <a:pt x="1" y="285"/>
                  </a:lnTo>
                  <a:lnTo>
                    <a:pt x="0" y="277"/>
                  </a:lnTo>
                  <a:lnTo>
                    <a:pt x="0" y="270"/>
                  </a:lnTo>
                  <a:lnTo>
                    <a:pt x="0" y="263"/>
                  </a:lnTo>
                  <a:lnTo>
                    <a:pt x="0" y="256"/>
                  </a:lnTo>
                  <a:lnTo>
                    <a:pt x="0" y="250"/>
                  </a:lnTo>
                  <a:lnTo>
                    <a:pt x="0" y="243"/>
                  </a:lnTo>
                  <a:lnTo>
                    <a:pt x="0" y="237"/>
                  </a:lnTo>
                  <a:lnTo>
                    <a:pt x="0" y="231"/>
                  </a:lnTo>
                  <a:lnTo>
                    <a:pt x="0" y="226"/>
                  </a:lnTo>
                  <a:lnTo>
                    <a:pt x="0" y="221"/>
                  </a:lnTo>
                  <a:lnTo>
                    <a:pt x="0" y="215"/>
                  </a:lnTo>
                  <a:lnTo>
                    <a:pt x="0" y="211"/>
                  </a:lnTo>
                  <a:lnTo>
                    <a:pt x="1" y="206"/>
                  </a:lnTo>
                  <a:lnTo>
                    <a:pt x="1" y="202"/>
                  </a:lnTo>
                  <a:lnTo>
                    <a:pt x="1" y="198"/>
                  </a:lnTo>
                  <a:lnTo>
                    <a:pt x="1" y="194"/>
                  </a:lnTo>
                  <a:lnTo>
                    <a:pt x="1" y="191"/>
                  </a:lnTo>
                  <a:lnTo>
                    <a:pt x="1" y="187"/>
                  </a:lnTo>
                  <a:lnTo>
                    <a:pt x="1" y="185"/>
                  </a:lnTo>
                  <a:lnTo>
                    <a:pt x="1" y="182"/>
                  </a:lnTo>
                  <a:lnTo>
                    <a:pt x="2" y="180"/>
                  </a:lnTo>
                  <a:lnTo>
                    <a:pt x="2" y="178"/>
                  </a:lnTo>
                  <a:lnTo>
                    <a:pt x="2" y="176"/>
                  </a:lnTo>
                  <a:lnTo>
                    <a:pt x="2" y="175"/>
                  </a:lnTo>
                  <a:lnTo>
                    <a:pt x="2" y="174"/>
                  </a:lnTo>
                  <a:lnTo>
                    <a:pt x="2" y="174"/>
                  </a:lnTo>
                  <a:lnTo>
                    <a:pt x="2" y="174"/>
                  </a:lnTo>
                  <a:lnTo>
                    <a:pt x="2" y="174"/>
                  </a:lnTo>
                  <a:lnTo>
                    <a:pt x="3" y="174"/>
                  </a:lnTo>
                  <a:lnTo>
                    <a:pt x="7" y="177"/>
                  </a:lnTo>
                  <a:lnTo>
                    <a:pt x="13" y="181"/>
                  </a:lnTo>
                  <a:lnTo>
                    <a:pt x="21" y="186"/>
                  </a:lnTo>
                  <a:lnTo>
                    <a:pt x="30" y="192"/>
                  </a:lnTo>
                  <a:lnTo>
                    <a:pt x="40" y="198"/>
                  </a:lnTo>
                  <a:lnTo>
                    <a:pt x="50" y="205"/>
                  </a:lnTo>
                  <a:lnTo>
                    <a:pt x="60" y="212"/>
                  </a:lnTo>
                  <a:lnTo>
                    <a:pt x="70" y="218"/>
                  </a:lnTo>
                  <a:lnTo>
                    <a:pt x="79" y="224"/>
                  </a:lnTo>
                  <a:lnTo>
                    <a:pt x="87" y="229"/>
                  </a:lnTo>
                  <a:lnTo>
                    <a:pt x="93" y="233"/>
                  </a:lnTo>
                  <a:lnTo>
                    <a:pt x="97" y="236"/>
                  </a:lnTo>
                  <a:lnTo>
                    <a:pt x="98" y="236"/>
                  </a:lnTo>
                  <a:lnTo>
                    <a:pt x="98" y="236"/>
                  </a:lnTo>
                  <a:lnTo>
                    <a:pt x="102" y="231"/>
                  </a:lnTo>
                  <a:lnTo>
                    <a:pt x="105" y="227"/>
                  </a:lnTo>
                  <a:lnTo>
                    <a:pt x="109" y="222"/>
                  </a:lnTo>
                  <a:lnTo>
                    <a:pt x="113" y="217"/>
                  </a:lnTo>
                  <a:lnTo>
                    <a:pt x="117" y="212"/>
                  </a:lnTo>
                  <a:lnTo>
                    <a:pt x="122" y="208"/>
                  </a:lnTo>
                  <a:lnTo>
                    <a:pt x="126" y="203"/>
                  </a:lnTo>
                  <a:lnTo>
                    <a:pt x="131" y="199"/>
                  </a:lnTo>
                  <a:lnTo>
                    <a:pt x="136" y="194"/>
                  </a:lnTo>
                  <a:lnTo>
                    <a:pt x="141" y="190"/>
                  </a:lnTo>
                  <a:lnTo>
                    <a:pt x="146" y="185"/>
                  </a:lnTo>
                  <a:lnTo>
                    <a:pt x="152" y="181"/>
                  </a:lnTo>
                  <a:lnTo>
                    <a:pt x="157" y="177"/>
                  </a:lnTo>
                  <a:lnTo>
                    <a:pt x="163" y="173"/>
                  </a:lnTo>
                  <a:lnTo>
                    <a:pt x="169" y="169"/>
                  </a:lnTo>
                  <a:lnTo>
                    <a:pt x="175" y="165"/>
                  </a:lnTo>
                  <a:lnTo>
                    <a:pt x="181" y="161"/>
                  </a:lnTo>
                  <a:lnTo>
                    <a:pt x="188" y="157"/>
                  </a:lnTo>
                  <a:lnTo>
                    <a:pt x="194" y="153"/>
                  </a:lnTo>
                  <a:lnTo>
                    <a:pt x="201" y="149"/>
                  </a:lnTo>
                  <a:lnTo>
                    <a:pt x="208" y="146"/>
                  </a:lnTo>
                  <a:lnTo>
                    <a:pt x="215" y="142"/>
                  </a:lnTo>
                  <a:lnTo>
                    <a:pt x="222" y="138"/>
                  </a:lnTo>
                  <a:lnTo>
                    <a:pt x="229" y="135"/>
                  </a:lnTo>
                  <a:lnTo>
                    <a:pt x="236" y="131"/>
                  </a:lnTo>
                  <a:lnTo>
                    <a:pt x="244" y="128"/>
                  </a:lnTo>
                  <a:lnTo>
                    <a:pt x="251" y="125"/>
                  </a:lnTo>
                  <a:lnTo>
                    <a:pt x="259" y="121"/>
                  </a:lnTo>
                  <a:lnTo>
                    <a:pt x="267" y="118"/>
                  </a:lnTo>
                  <a:lnTo>
                    <a:pt x="274" y="115"/>
                  </a:lnTo>
                  <a:lnTo>
                    <a:pt x="282" y="112"/>
                  </a:lnTo>
                  <a:lnTo>
                    <a:pt x="290" y="109"/>
                  </a:lnTo>
                  <a:lnTo>
                    <a:pt x="298" y="106"/>
                  </a:lnTo>
                  <a:lnTo>
                    <a:pt x="307" y="103"/>
                  </a:lnTo>
                  <a:lnTo>
                    <a:pt x="315" y="100"/>
                  </a:lnTo>
                  <a:lnTo>
                    <a:pt x="323" y="97"/>
                  </a:lnTo>
                  <a:lnTo>
                    <a:pt x="332" y="94"/>
                  </a:lnTo>
                  <a:lnTo>
                    <a:pt x="340" y="91"/>
                  </a:lnTo>
                  <a:lnTo>
                    <a:pt x="348" y="89"/>
                  </a:lnTo>
                  <a:lnTo>
                    <a:pt x="357" y="86"/>
                  </a:lnTo>
                  <a:lnTo>
                    <a:pt x="366" y="83"/>
                  </a:lnTo>
                  <a:lnTo>
                    <a:pt x="374" y="81"/>
                  </a:lnTo>
                  <a:lnTo>
                    <a:pt x="383" y="78"/>
                  </a:lnTo>
                  <a:lnTo>
                    <a:pt x="392" y="76"/>
                  </a:lnTo>
                  <a:lnTo>
                    <a:pt x="400" y="73"/>
                  </a:lnTo>
                  <a:lnTo>
                    <a:pt x="409" y="71"/>
                  </a:lnTo>
                  <a:lnTo>
                    <a:pt x="418" y="69"/>
                  </a:lnTo>
                  <a:lnTo>
                    <a:pt x="427" y="66"/>
                  </a:lnTo>
                  <a:lnTo>
                    <a:pt x="435" y="64"/>
                  </a:lnTo>
                  <a:lnTo>
                    <a:pt x="444" y="62"/>
                  </a:lnTo>
                  <a:lnTo>
                    <a:pt x="453" y="60"/>
                  </a:lnTo>
                  <a:lnTo>
                    <a:pt x="462" y="58"/>
                  </a:lnTo>
                  <a:lnTo>
                    <a:pt x="471" y="56"/>
                  </a:lnTo>
                  <a:lnTo>
                    <a:pt x="480" y="54"/>
                  </a:lnTo>
                  <a:lnTo>
                    <a:pt x="488" y="52"/>
                  </a:lnTo>
                  <a:lnTo>
                    <a:pt x="497" y="50"/>
                  </a:lnTo>
                  <a:lnTo>
                    <a:pt x="506" y="48"/>
                  </a:lnTo>
                  <a:lnTo>
                    <a:pt x="515" y="46"/>
                  </a:lnTo>
                  <a:lnTo>
                    <a:pt x="523" y="44"/>
                  </a:lnTo>
                  <a:lnTo>
                    <a:pt x="532" y="42"/>
                  </a:lnTo>
                  <a:lnTo>
                    <a:pt x="541" y="41"/>
                  </a:lnTo>
                  <a:lnTo>
                    <a:pt x="549" y="39"/>
                  </a:lnTo>
                  <a:lnTo>
                    <a:pt x="558" y="37"/>
                  </a:lnTo>
                  <a:lnTo>
                    <a:pt x="567" y="36"/>
                  </a:lnTo>
                  <a:lnTo>
                    <a:pt x="575" y="34"/>
                  </a:lnTo>
                  <a:lnTo>
                    <a:pt x="583" y="33"/>
                  </a:lnTo>
                  <a:lnTo>
                    <a:pt x="592" y="31"/>
                  </a:lnTo>
                  <a:lnTo>
                    <a:pt x="600" y="30"/>
                  </a:lnTo>
                  <a:lnTo>
                    <a:pt x="608" y="29"/>
                  </a:lnTo>
                  <a:lnTo>
                    <a:pt x="616" y="27"/>
                  </a:lnTo>
                  <a:lnTo>
                    <a:pt x="624" y="26"/>
                  </a:lnTo>
                  <a:lnTo>
                    <a:pt x="632" y="25"/>
                  </a:lnTo>
                  <a:lnTo>
                    <a:pt x="640" y="23"/>
                  </a:lnTo>
                  <a:lnTo>
                    <a:pt x="648" y="22"/>
                  </a:lnTo>
                  <a:lnTo>
                    <a:pt x="656" y="21"/>
                  </a:lnTo>
                  <a:lnTo>
                    <a:pt x="663" y="20"/>
                  </a:lnTo>
                  <a:lnTo>
                    <a:pt x="671" y="19"/>
                  </a:lnTo>
                  <a:lnTo>
                    <a:pt x="678" y="18"/>
                  </a:lnTo>
                  <a:lnTo>
                    <a:pt x="686" y="17"/>
                  </a:lnTo>
                  <a:lnTo>
                    <a:pt x="693" y="16"/>
                  </a:lnTo>
                  <a:lnTo>
                    <a:pt x="700" y="15"/>
                  </a:lnTo>
                  <a:lnTo>
                    <a:pt x="707" y="14"/>
                  </a:lnTo>
                  <a:lnTo>
                    <a:pt x="714" y="13"/>
                  </a:lnTo>
                  <a:lnTo>
                    <a:pt x="720" y="12"/>
                  </a:lnTo>
                  <a:lnTo>
                    <a:pt x="727" y="12"/>
                  </a:lnTo>
                  <a:lnTo>
                    <a:pt x="733" y="11"/>
                  </a:lnTo>
                  <a:lnTo>
                    <a:pt x="739" y="10"/>
                  </a:lnTo>
                  <a:lnTo>
                    <a:pt x="745" y="9"/>
                  </a:lnTo>
                  <a:lnTo>
                    <a:pt x="751" y="9"/>
                  </a:lnTo>
                  <a:lnTo>
                    <a:pt x="757" y="8"/>
                  </a:lnTo>
                  <a:lnTo>
                    <a:pt x="763" y="7"/>
                  </a:lnTo>
                  <a:lnTo>
                    <a:pt x="768" y="7"/>
                  </a:lnTo>
                  <a:lnTo>
                    <a:pt x="773" y="6"/>
                  </a:lnTo>
                  <a:lnTo>
                    <a:pt x="778" y="6"/>
                  </a:lnTo>
                  <a:lnTo>
                    <a:pt x="783" y="5"/>
                  </a:lnTo>
                  <a:lnTo>
                    <a:pt x="788" y="5"/>
                  </a:lnTo>
                  <a:lnTo>
                    <a:pt x="793" y="4"/>
                  </a:lnTo>
                  <a:lnTo>
                    <a:pt x="797" y="4"/>
                  </a:lnTo>
                  <a:lnTo>
                    <a:pt x="801" y="3"/>
                  </a:lnTo>
                  <a:lnTo>
                    <a:pt x="805" y="3"/>
                  </a:lnTo>
                  <a:lnTo>
                    <a:pt x="809" y="3"/>
                  </a:lnTo>
                  <a:lnTo>
                    <a:pt x="812" y="2"/>
                  </a:lnTo>
                  <a:lnTo>
                    <a:pt x="816" y="2"/>
                  </a:lnTo>
                  <a:lnTo>
                    <a:pt x="819" y="2"/>
                  </a:lnTo>
                  <a:lnTo>
                    <a:pt x="821" y="2"/>
                  </a:lnTo>
                  <a:lnTo>
                    <a:pt x="824" y="1"/>
                  </a:lnTo>
                  <a:lnTo>
                    <a:pt x="827" y="1"/>
                  </a:lnTo>
                  <a:lnTo>
                    <a:pt x="829" y="1"/>
                  </a:lnTo>
                  <a:lnTo>
                    <a:pt x="831" y="1"/>
                  </a:lnTo>
                  <a:lnTo>
                    <a:pt x="832" y="1"/>
                  </a:lnTo>
                  <a:lnTo>
                    <a:pt x="834" y="1"/>
                  </a:lnTo>
                  <a:lnTo>
                    <a:pt x="835" y="0"/>
                  </a:lnTo>
                  <a:lnTo>
                    <a:pt x="836" y="0"/>
                  </a:lnTo>
                  <a:lnTo>
                    <a:pt x="837" y="0"/>
                  </a:lnTo>
                  <a:lnTo>
                    <a:pt x="837" y="0"/>
                  </a:lnTo>
                  <a:lnTo>
                    <a:pt x="837" y="0"/>
                  </a:lnTo>
                  <a:lnTo>
                    <a:pt x="837" y="0"/>
                  </a:lnTo>
                  <a:lnTo>
                    <a:pt x="837" y="2"/>
                  </a:lnTo>
                  <a:lnTo>
                    <a:pt x="835" y="6"/>
                  </a:lnTo>
                  <a:lnTo>
                    <a:pt x="833" y="13"/>
                  </a:lnTo>
                  <a:lnTo>
                    <a:pt x="830" y="22"/>
                  </a:lnTo>
                  <a:lnTo>
                    <a:pt x="827" y="32"/>
                  </a:lnTo>
                  <a:lnTo>
                    <a:pt x="823" y="43"/>
                  </a:lnTo>
                  <a:lnTo>
                    <a:pt x="820" y="55"/>
                  </a:lnTo>
                  <a:lnTo>
                    <a:pt x="816" y="67"/>
                  </a:lnTo>
                  <a:lnTo>
                    <a:pt x="813" y="78"/>
                  </a:lnTo>
                  <a:lnTo>
                    <a:pt x="809" y="88"/>
                  </a:lnTo>
                  <a:lnTo>
                    <a:pt x="807" y="97"/>
                  </a:lnTo>
                  <a:lnTo>
                    <a:pt x="804" y="104"/>
                  </a:lnTo>
                  <a:lnTo>
                    <a:pt x="803" y="108"/>
                  </a:lnTo>
                  <a:lnTo>
                    <a:pt x="803" y="110"/>
                  </a:lnTo>
                  <a:lnTo>
                    <a:pt x="803" y="110"/>
                  </a:lnTo>
                  <a:lnTo>
                    <a:pt x="802" y="111"/>
                  </a:lnTo>
                  <a:lnTo>
                    <a:pt x="801" y="116"/>
                  </a:lnTo>
                  <a:lnTo>
                    <a:pt x="798" y="123"/>
                  </a:lnTo>
                  <a:lnTo>
                    <a:pt x="796" y="131"/>
                  </a:lnTo>
                  <a:lnTo>
                    <a:pt x="792" y="142"/>
                  </a:lnTo>
                  <a:lnTo>
                    <a:pt x="789" y="153"/>
                  </a:lnTo>
                  <a:lnTo>
                    <a:pt x="785" y="164"/>
                  </a:lnTo>
                  <a:lnTo>
                    <a:pt x="782" y="176"/>
                  </a:lnTo>
                  <a:lnTo>
                    <a:pt x="778" y="187"/>
                  </a:lnTo>
                  <a:lnTo>
                    <a:pt x="775" y="197"/>
                  </a:lnTo>
                  <a:lnTo>
                    <a:pt x="772" y="206"/>
                  </a:lnTo>
                  <a:lnTo>
                    <a:pt x="770" y="213"/>
                  </a:lnTo>
                  <a:lnTo>
                    <a:pt x="768" y="218"/>
                  </a:lnTo>
                  <a:lnTo>
                    <a:pt x="768" y="219"/>
                  </a:lnTo>
                  <a:lnTo>
                    <a:pt x="768" y="219"/>
                  </a:lnTo>
                  <a:lnTo>
                    <a:pt x="768" y="219"/>
                  </a:lnTo>
                  <a:lnTo>
                    <a:pt x="767" y="219"/>
                  </a:lnTo>
                  <a:lnTo>
                    <a:pt x="766" y="219"/>
                  </a:lnTo>
                  <a:lnTo>
                    <a:pt x="765" y="219"/>
                  </a:lnTo>
                  <a:lnTo>
                    <a:pt x="763" y="219"/>
                  </a:lnTo>
                  <a:lnTo>
                    <a:pt x="761" y="220"/>
                  </a:lnTo>
                  <a:lnTo>
                    <a:pt x="758" y="220"/>
                  </a:lnTo>
                  <a:lnTo>
                    <a:pt x="755" y="220"/>
                  </a:lnTo>
                  <a:lnTo>
                    <a:pt x="752" y="220"/>
                  </a:lnTo>
                  <a:lnTo>
                    <a:pt x="748" y="220"/>
                  </a:lnTo>
                  <a:lnTo>
                    <a:pt x="744" y="221"/>
                  </a:lnTo>
                  <a:lnTo>
                    <a:pt x="740" y="221"/>
                  </a:lnTo>
                  <a:lnTo>
                    <a:pt x="735" y="221"/>
                  </a:lnTo>
                  <a:lnTo>
                    <a:pt x="730" y="222"/>
                  </a:lnTo>
                  <a:lnTo>
                    <a:pt x="725" y="222"/>
                  </a:lnTo>
                  <a:lnTo>
                    <a:pt x="720" y="223"/>
                  </a:lnTo>
                  <a:lnTo>
                    <a:pt x="714" y="223"/>
                  </a:lnTo>
                  <a:lnTo>
                    <a:pt x="708" y="224"/>
                  </a:lnTo>
                  <a:lnTo>
                    <a:pt x="702" y="224"/>
                  </a:lnTo>
                  <a:lnTo>
                    <a:pt x="695" y="225"/>
                  </a:lnTo>
                  <a:lnTo>
                    <a:pt x="688" y="226"/>
                  </a:lnTo>
                  <a:lnTo>
                    <a:pt x="682" y="226"/>
                  </a:lnTo>
                  <a:lnTo>
                    <a:pt x="674" y="227"/>
                  </a:lnTo>
                  <a:lnTo>
                    <a:pt x="667" y="228"/>
                  </a:lnTo>
                  <a:lnTo>
                    <a:pt x="660" y="229"/>
                  </a:lnTo>
                  <a:lnTo>
                    <a:pt x="652" y="230"/>
                  </a:lnTo>
                  <a:lnTo>
                    <a:pt x="644" y="231"/>
                  </a:lnTo>
                  <a:lnTo>
                    <a:pt x="636" y="232"/>
                  </a:lnTo>
                  <a:lnTo>
                    <a:pt x="628" y="233"/>
                  </a:lnTo>
                  <a:lnTo>
                    <a:pt x="620" y="234"/>
                  </a:lnTo>
                  <a:lnTo>
                    <a:pt x="612" y="235"/>
                  </a:lnTo>
                  <a:lnTo>
                    <a:pt x="603" y="236"/>
                  </a:lnTo>
                  <a:lnTo>
                    <a:pt x="595" y="238"/>
                  </a:lnTo>
                  <a:lnTo>
                    <a:pt x="586" y="239"/>
                  </a:lnTo>
                  <a:lnTo>
                    <a:pt x="577" y="241"/>
                  </a:lnTo>
                  <a:lnTo>
                    <a:pt x="569" y="242"/>
                  </a:lnTo>
                  <a:lnTo>
                    <a:pt x="560" y="244"/>
                  </a:lnTo>
                  <a:lnTo>
                    <a:pt x="551" y="245"/>
                  </a:lnTo>
                  <a:lnTo>
                    <a:pt x="542" y="247"/>
                  </a:lnTo>
                  <a:lnTo>
                    <a:pt x="533" y="249"/>
                  </a:lnTo>
                  <a:lnTo>
                    <a:pt x="524" y="251"/>
                  </a:lnTo>
                  <a:lnTo>
                    <a:pt x="515" y="253"/>
                  </a:lnTo>
                  <a:lnTo>
                    <a:pt x="506" y="255"/>
                  </a:lnTo>
                  <a:lnTo>
                    <a:pt x="497" y="257"/>
                  </a:lnTo>
                  <a:lnTo>
                    <a:pt x="488" y="259"/>
                  </a:lnTo>
                  <a:lnTo>
                    <a:pt x="480" y="261"/>
                  </a:lnTo>
                  <a:lnTo>
                    <a:pt x="471" y="264"/>
                  </a:lnTo>
                  <a:lnTo>
                    <a:pt x="462" y="266"/>
                  </a:lnTo>
                  <a:lnTo>
                    <a:pt x="453" y="268"/>
                  </a:lnTo>
                  <a:lnTo>
                    <a:pt x="445" y="271"/>
                  </a:lnTo>
                  <a:lnTo>
                    <a:pt x="436" y="274"/>
                  </a:lnTo>
                  <a:lnTo>
                    <a:pt x="428" y="276"/>
                  </a:lnTo>
                  <a:lnTo>
                    <a:pt x="420" y="279"/>
                  </a:lnTo>
                  <a:lnTo>
                    <a:pt x="412" y="282"/>
                  </a:lnTo>
                  <a:lnTo>
                    <a:pt x="404" y="285"/>
                  </a:lnTo>
                  <a:lnTo>
                    <a:pt x="396" y="288"/>
                  </a:lnTo>
                  <a:lnTo>
                    <a:pt x="388" y="292"/>
                  </a:lnTo>
                  <a:lnTo>
                    <a:pt x="380" y="295"/>
                  </a:lnTo>
                  <a:lnTo>
                    <a:pt x="373" y="298"/>
                  </a:lnTo>
                  <a:lnTo>
                    <a:pt x="366" y="302"/>
                  </a:lnTo>
                  <a:lnTo>
                    <a:pt x="359" y="305"/>
                  </a:lnTo>
                  <a:lnTo>
                    <a:pt x="352" y="309"/>
                  </a:lnTo>
                  <a:lnTo>
                    <a:pt x="346" y="313"/>
                  </a:lnTo>
                  <a:lnTo>
                    <a:pt x="339" y="317"/>
                  </a:lnTo>
                  <a:lnTo>
                    <a:pt x="333" y="321"/>
                  </a:lnTo>
                  <a:lnTo>
                    <a:pt x="328" y="325"/>
                  </a:lnTo>
                  <a:lnTo>
                    <a:pt x="322" y="329"/>
                  </a:lnTo>
                  <a:lnTo>
                    <a:pt x="317" y="333"/>
                  </a:lnTo>
                  <a:lnTo>
                    <a:pt x="312" y="338"/>
                  </a:lnTo>
                  <a:lnTo>
                    <a:pt x="307" y="342"/>
                  </a:lnTo>
                  <a:lnTo>
                    <a:pt x="303" y="347"/>
                  </a:lnTo>
                  <a:lnTo>
                    <a:pt x="299" y="351"/>
                  </a:lnTo>
                  <a:lnTo>
                    <a:pt x="295" y="356"/>
                  </a:lnTo>
                  <a:lnTo>
                    <a:pt x="291" y="361"/>
                  </a:lnTo>
                  <a:lnTo>
                    <a:pt x="291" y="361"/>
                  </a:lnTo>
                  <a:lnTo>
                    <a:pt x="293" y="362"/>
                  </a:lnTo>
                  <a:lnTo>
                    <a:pt x="297" y="365"/>
                  </a:lnTo>
                  <a:lnTo>
                    <a:pt x="303" y="369"/>
                  </a:lnTo>
                  <a:lnTo>
                    <a:pt x="310" y="374"/>
                  </a:lnTo>
                  <a:lnTo>
                    <a:pt x="319" y="380"/>
                  </a:lnTo>
                  <a:lnTo>
                    <a:pt x="329" y="386"/>
                  </a:lnTo>
                  <a:lnTo>
                    <a:pt x="340" y="393"/>
                  </a:lnTo>
                  <a:lnTo>
                    <a:pt x="350" y="399"/>
                  </a:lnTo>
                  <a:lnTo>
                    <a:pt x="360" y="406"/>
                  </a:lnTo>
                  <a:lnTo>
                    <a:pt x="369" y="412"/>
                  </a:lnTo>
                  <a:lnTo>
                    <a:pt x="376" y="417"/>
                  </a:lnTo>
                  <a:lnTo>
                    <a:pt x="382" y="421"/>
                  </a:lnTo>
                  <a:lnTo>
                    <a:pt x="386" y="423"/>
                  </a:lnTo>
                  <a:lnTo>
                    <a:pt x="388" y="424"/>
                  </a:lnTo>
                  <a:lnTo>
                    <a:pt x="388" y="424"/>
                  </a:lnTo>
                  <a:lnTo>
                    <a:pt x="388" y="424"/>
                  </a:lnTo>
                  <a:lnTo>
                    <a:pt x="387" y="424"/>
                  </a:lnTo>
                  <a:lnTo>
                    <a:pt x="386" y="425"/>
                  </a:lnTo>
                  <a:lnTo>
                    <a:pt x="385" y="425"/>
                  </a:lnTo>
                  <a:lnTo>
                    <a:pt x="383" y="426"/>
                  </a:lnTo>
                  <a:lnTo>
                    <a:pt x="381" y="427"/>
                  </a:lnTo>
                  <a:lnTo>
                    <a:pt x="379" y="428"/>
                  </a:lnTo>
                  <a:lnTo>
                    <a:pt x="376" y="429"/>
                  </a:lnTo>
                  <a:lnTo>
                    <a:pt x="373" y="430"/>
                  </a:lnTo>
                  <a:lnTo>
                    <a:pt x="370" y="432"/>
                  </a:lnTo>
                  <a:lnTo>
                    <a:pt x="367" y="433"/>
                  </a:lnTo>
                  <a:lnTo>
                    <a:pt x="363" y="435"/>
                  </a:lnTo>
                  <a:lnTo>
                    <a:pt x="359" y="437"/>
                  </a:lnTo>
                  <a:lnTo>
                    <a:pt x="354" y="439"/>
                  </a:lnTo>
                  <a:lnTo>
                    <a:pt x="350" y="441"/>
                  </a:lnTo>
                  <a:lnTo>
                    <a:pt x="345" y="443"/>
                  </a:lnTo>
                  <a:lnTo>
                    <a:pt x="340" y="445"/>
                  </a:lnTo>
                  <a:lnTo>
                    <a:pt x="334" y="448"/>
                  </a:lnTo>
                  <a:lnTo>
                    <a:pt x="329" y="450"/>
                  </a:lnTo>
                  <a:lnTo>
                    <a:pt x="323" y="453"/>
                  </a:lnTo>
                  <a:lnTo>
                    <a:pt x="317" y="456"/>
                  </a:lnTo>
                  <a:lnTo>
                    <a:pt x="311" y="459"/>
                  </a:lnTo>
                  <a:lnTo>
                    <a:pt x="304" y="462"/>
                  </a:lnTo>
                  <a:lnTo>
                    <a:pt x="298" y="466"/>
                  </a:lnTo>
                  <a:lnTo>
                    <a:pt x="291" y="469"/>
                  </a:lnTo>
                  <a:lnTo>
                    <a:pt x="284" y="473"/>
                  </a:lnTo>
                  <a:lnTo>
                    <a:pt x="277" y="477"/>
                  </a:lnTo>
                  <a:lnTo>
                    <a:pt x="270" y="480"/>
                  </a:lnTo>
                  <a:lnTo>
                    <a:pt x="262" y="484"/>
                  </a:lnTo>
                  <a:lnTo>
                    <a:pt x="255" y="489"/>
                  </a:lnTo>
                  <a:lnTo>
                    <a:pt x="247" y="493"/>
                  </a:lnTo>
                  <a:lnTo>
                    <a:pt x="240" y="497"/>
                  </a:lnTo>
                  <a:lnTo>
                    <a:pt x="232" y="502"/>
                  </a:lnTo>
                  <a:lnTo>
                    <a:pt x="224" y="506"/>
                  </a:lnTo>
                  <a:lnTo>
                    <a:pt x="216" y="511"/>
                  </a:lnTo>
                  <a:lnTo>
                    <a:pt x="208" y="516"/>
                  </a:lnTo>
                  <a:lnTo>
                    <a:pt x="199" y="521"/>
                  </a:lnTo>
                  <a:lnTo>
                    <a:pt x="191" y="526"/>
                  </a:lnTo>
                  <a:lnTo>
                    <a:pt x="183" y="531"/>
                  </a:lnTo>
                  <a:lnTo>
                    <a:pt x="174" y="537"/>
                  </a:lnTo>
                  <a:lnTo>
                    <a:pt x="166" y="542"/>
                  </a:lnTo>
                  <a:lnTo>
                    <a:pt x="158" y="548"/>
                  </a:lnTo>
                  <a:lnTo>
                    <a:pt x="149" y="554"/>
                  </a:lnTo>
                  <a:lnTo>
                    <a:pt x="141" y="560"/>
                  </a:lnTo>
                  <a:lnTo>
                    <a:pt x="132" y="566"/>
                  </a:lnTo>
                  <a:lnTo>
                    <a:pt x="124" y="572"/>
                  </a:lnTo>
                  <a:lnTo>
                    <a:pt x="115" y="578"/>
                  </a:lnTo>
                  <a:lnTo>
                    <a:pt x="107" y="584"/>
                  </a:lnTo>
                  <a:lnTo>
                    <a:pt x="98" y="591"/>
                  </a:lnTo>
                  <a:lnTo>
                    <a:pt x="90" y="597"/>
                  </a:lnTo>
                  <a:lnTo>
                    <a:pt x="82" y="604"/>
                  </a:lnTo>
                  <a:lnTo>
                    <a:pt x="73" y="611"/>
                  </a:lnTo>
                  <a:lnTo>
                    <a:pt x="65" y="618"/>
                  </a:lnTo>
                  <a:lnTo>
                    <a:pt x="57" y="625"/>
                  </a:lnTo>
                  <a:lnTo>
                    <a:pt x="49" y="632"/>
                  </a:lnTo>
                  <a:lnTo>
                    <a:pt x="49" y="632"/>
                  </a:lnTo>
                  <a:lnTo>
                    <a:pt x="49" y="632"/>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56411" name="Freeform 91"/>
            <p:cNvSpPr>
              <a:spLocks/>
            </p:cNvSpPr>
            <p:nvPr/>
          </p:nvSpPr>
          <p:spPr bwMode="auto">
            <a:xfrm>
              <a:off x="3289" y="1386"/>
              <a:ext cx="838" cy="632"/>
            </a:xfrm>
            <a:custGeom>
              <a:avLst/>
              <a:gdLst/>
              <a:ahLst/>
              <a:cxnLst>
                <a:cxn ang="0">
                  <a:pos x="35" y="579"/>
                </a:cxn>
                <a:cxn ang="0">
                  <a:pos x="22" y="516"/>
                </a:cxn>
                <a:cxn ang="0">
                  <a:pos x="13" y="454"/>
                </a:cxn>
                <a:cxn ang="0">
                  <a:pos x="6" y="396"/>
                </a:cxn>
                <a:cxn ang="0">
                  <a:pos x="2" y="341"/>
                </a:cxn>
                <a:cxn ang="0">
                  <a:pos x="0" y="292"/>
                </a:cxn>
                <a:cxn ang="0">
                  <a:pos x="0" y="249"/>
                </a:cxn>
                <a:cxn ang="0">
                  <a:pos x="0" y="215"/>
                </a:cxn>
                <a:cxn ang="0">
                  <a:pos x="1" y="190"/>
                </a:cxn>
                <a:cxn ang="0">
                  <a:pos x="1" y="176"/>
                </a:cxn>
                <a:cxn ang="0">
                  <a:pos x="3" y="174"/>
                </a:cxn>
                <a:cxn ang="0">
                  <a:pos x="50" y="205"/>
                </a:cxn>
                <a:cxn ang="0">
                  <a:pos x="96" y="235"/>
                </a:cxn>
                <a:cxn ang="0">
                  <a:pos x="113" y="217"/>
                </a:cxn>
                <a:cxn ang="0">
                  <a:pos x="140" y="189"/>
                </a:cxn>
                <a:cxn ang="0">
                  <a:pos x="175" y="164"/>
                </a:cxn>
                <a:cxn ang="0">
                  <a:pos x="214" y="142"/>
                </a:cxn>
                <a:cxn ang="0">
                  <a:pos x="258" y="121"/>
                </a:cxn>
                <a:cxn ang="0">
                  <a:pos x="306" y="102"/>
                </a:cxn>
                <a:cxn ang="0">
                  <a:pos x="356" y="85"/>
                </a:cxn>
                <a:cxn ang="0">
                  <a:pos x="408" y="70"/>
                </a:cxn>
                <a:cxn ang="0">
                  <a:pos x="461" y="57"/>
                </a:cxn>
                <a:cxn ang="0">
                  <a:pos x="514" y="45"/>
                </a:cxn>
                <a:cxn ang="0">
                  <a:pos x="566" y="35"/>
                </a:cxn>
                <a:cxn ang="0">
                  <a:pos x="616" y="27"/>
                </a:cxn>
                <a:cxn ang="0">
                  <a:pos x="663" y="20"/>
                </a:cxn>
                <a:cxn ang="0">
                  <a:pos x="706" y="14"/>
                </a:cxn>
                <a:cxn ang="0">
                  <a:pos x="745" y="9"/>
                </a:cxn>
                <a:cxn ang="0">
                  <a:pos x="778" y="5"/>
                </a:cxn>
                <a:cxn ang="0">
                  <a:pos x="804" y="3"/>
                </a:cxn>
                <a:cxn ang="0">
                  <a:pos x="824" y="1"/>
                </a:cxn>
                <a:cxn ang="0">
                  <a:pos x="834" y="0"/>
                </a:cxn>
                <a:cxn ang="0">
                  <a:pos x="836" y="1"/>
                </a:cxn>
                <a:cxn ang="0">
                  <a:pos x="819" y="55"/>
                </a:cxn>
                <a:cxn ang="0">
                  <a:pos x="803" y="108"/>
                </a:cxn>
                <a:cxn ang="0">
                  <a:pos x="795" y="131"/>
                </a:cxn>
                <a:cxn ang="0">
                  <a:pos x="774" y="197"/>
                </a:cxn>
                <a:cxn ang="0">
                  <a:pos x="767" y="219"/>
                </a:cxn>
                <a:cxn ang="0">
                  <a:pos x="757" y="219"/>
                </a:cxn>
                <a:cxn ang="0">
                  <a:pos x="735" y="221"/>
                </a:cxn>
                <a:cxn ang="0">
                  <a:pos x="701" y="224"/>
                </a:cxn>
                <a:cxn ang="0">
                  <a:pos x="659" y="228"/>
                </a:cxn>
                <a:cxn ang="0">
                  <a:pos x="611" y="235"/>
                </a:cxn>
                <a:cxn ang="0">
                  <a:pos x="559" y="243"/>
                </a:cxn>
                <a:cxn ang="0">
                  <a:pos x="506" y="254"/>
                </a:cxn>
                <a:cxn ang="0">
                  <a:pos x="453" y="268"/>
                </a:cxn>
                <a:cxn ang="0">
                  <a:pos x="403" y="285"/>
                </a:cxn>
                <a:cxn ang="0">
                  <a:pos x="358" y="305"/>
                </a:cxn>
                <a:cxn ang="0">
                  <a:pos x="321" y="328"/>
                </a:cxn>
                <a:cxn ang="0">
                  <a:pos x="294" y="356"/>
                </a:cxn>
                <a:cxn ang="0">
                  <a:pos x="310" y="373"/>
                </a:cxn>
                <a:cxn ang="0">
                  <a:pos x="368" y="411"/>
                </a:cxn>
                <a:cxn ang="0">
                  <a:pos x="387" y="424"/>
                </a:cxn>
                <a:cxn ang="0">
                  <a:pos x="378" y="427"/>
                </a:cxn>
                <a:cxn ang="0">
                  <a:pos x="358" y="436"/>
                </a:cxn>
                <a:cxn ang="0">
                  <a:pos x="328" y="450"/>
                </a:cxn>
                <a:cxn ang="0">
                  <a:pos x="291" y="469"/>
                </a:cxn>
                <a:cxn ang="0">
                  <a:pos x="247" y="492"/>
                </a:cxn>
                <a:cxn ang="0">
                  <a:pos x="199" y="521"/>
                </a:cxn>
                <a:cxn ang="0">
                  <a:pos x="149" y="553"/>
                </a:cxn>
                <a:cxn ang="0">
                  <a:pos x="98" y="590"/>
                </a:cxn>
                <a:cxn ang="0">
                  <a:pos x="48" y="631"/>
                </a:cxn>
              </a:cxnLst>
              <a:rect l="0" t="0" r="r" b="b"/>
              <a:pathLst>
                <a:path w="838" h="632">
                  <a:moveTo>
                    <a:pt x="48" y="631"/>
                  </a:moveTo>
                  <a:lnTo>
                    <a:pt x="45" y="621"/>
                  </a:lnTo>
                  <a:lnTo>
                    <a:pt x="43" y="610"/>
                  </a:lnTo>
                  <a:lnTo>
                    <a:pt x="40" y="600"/>
                  </a:lnTo>
                  <a:lnTo>
                    <a:pt x="37" y="589"/>
                  </a:lnTo>
                  <a:lnTo>
                    <a:pt x="35" y="579"/>
                  </a:lnTo>
                  <a:lnTo>
                    <a:pt x="33" y="568"/>
                  </a:lnTo>
                  <a:lnTo>
                    <a:pt x="30" y="558"/>
                  </a:lnTo>
                  <a:lnTo>
                    <a:pt x="28" y="547"/>
                  </a:lnTo>
                  <a:lnTo>
                    <a:pt x="26" y="537"/>
                  </a:lnTo>
                  <a:lnTo>
                    <a:pt x="24" y="526"/>
                  </a:lnTo>
                  <a:lnTo>
                    <a:pt x="22" y="516"/>
                  </a:lnTo>
                  <a:lnTo>
                    <a:pt x="20" y="505"/>
                  </a:lnTo>
                  <a:lnTo>
                    <a:pt x="19" y="495"/>
                  </a:lnTo>
                  <a:lnTo>
                    <a:pt x="17" y="485"/>
                  </a:lnTo>
                  <a:lnTo>
                    <a:pt x="16" y="475"/>
                  </a:lnTo>
                  <a:lnTo>
                    <a:pt x="14" y="464"/>
                  </a:lnTo>
                  <a:lnTo>
                    <a:pt x="13" y="454"/>
                  </a:lnTo>
                  <a:lnTo>
                    <a:pt x="12" y="444"/>
                  </a:lnTo>
                  <a:lnTo>
                    <a:pt x="10" y="434"/>
                  </a:lnTo>
                  <a:lnTo>
                    <a:pt x="9" y="424"/>
                  </a:lnTo>
                  <a:lnTo>
                    <a:pt x="8" y="415"/>
                  </a:lnTo>
                  <a:lnTo>
                    <a:pt x="7" y="405"/>
                  </a:lnTo>
                  <a:lnTo>
                    <a:pt x="6" y="396"/>
                  </a:lnTo>
                  <a:lnTo>
                    <a:pt x="6" y="386"/>
                  </a:lnTo>
                  <a:lnTo>
                    <a:pt x="5" y="377"/>
                  </a:lnTo>
                  <a:lnTo>
                    <a:pt x="4" y="368"/>
                  </a:lnTo>
                  <a:lnTo>
                    <a:pt x="4" y="359"/>
                  </a:lnTo>
                  <a:lnTo>
                    <a:pt x="3" y="350"/>
                  </a:lnTo>
                  <a:lnTo>
                    <a:pt x="2" y="341"/>
                  </a:lnTo>
                  <a:lnTo>
                    <a:pt x="2" y="332"/>
                  </a:lnTo>
                  <a:lnTo>
                    <a:pt x="2" y="324"/>
                  </a:lnTo>
                  <a:lnTo>
                    <a:pt x="1" y="316"/>
                  </a:lnTo>
                  <a:lnTo>
                    <a:pt x="1" y="307"/>
                  </a:lnTo>
                  <a:lnTo>
                    <a:pt x="1" y="299"/>
                  </a:lnTo>
                  <a:lnTo>
                    <a:pt x="0" y="292"/>
                  </a:lnTo>
                  <a:lnTo>
                    <a:pt x="0" y="284"/>
                  </a:lnTo>
                  <a:lnTo>
                    <a:pt x="0" y="277"/>
                  </a:lnTo>
                  <a:lnTo>
                    <a:pt x="0" y="270"/>
                  </a:lnTo>
                  <a:lnTo>
                    <a:pt x="0" y="263"/>
                  </a:lnTo>
                  <a:lnTo>
                    <a:pt x="0" y="256"/>
                  </a:lnTo>
                  <a:lnTo>
                    <a:pt x="0" y="249"/>
                  </a:lnTo>
                  <a:lnTo>
                    <a:pt x="0" y="243"/>
                  </a:lnTo>
                  <a:lnTo>
                    <a:pt x="0" y="237"/>
                  </a:lnTo>
                  <a:lnTo>
                    <a:pt x="0" y="231"/>
                  </a:lnTo>
                  <a:lnTo>
                    <a:pt x="0" y="225"/>
                  </a:lnTo>
                  <a:lnTo>
                    <a:pt x="0" y="220"/>
                  </a:lnTo>
                  <a:lnTo>
                    <a:pt x="0" y="215"/>
                  </a:lnTo>
                  <a:lnTo>
                    <a:pt x="0" y="210"/>
                  </a:lnTo>
                  <a:lnTo>
                    <a:pt x="0" y="206"/>
                  </a:lnTo>
                  <a:lnTo>
                    <a:pt x="0" y="201"/>
                  </a:lnTo>
                  <a:lnTo>
                    <a:pt x="0" y="197"/>
                  </a:lnTo>
                  <a:lnTo>
                    <a:pt x="0" y="193"/>
                  </a:lnTo>
                  <a:lnTo>
                    <a:pt x="1" y="190"/>
                  </a:lnTo>
                  <a:lnTo>
                    <a:pt x="1" y="187"/>
                  </a:lnTo>
                  <a:lnTo>
                    <a:pt x="1" y="184"/>
                  </a:lnTo>
                  <a:lnTo>
                    <a:pt x="1" y="182"/>
                  </a:lnTo>
                  <a:lnTo>
                    <a:pt x="1" y="179"/>
                  </a:lnTo>
                  <a:lnTo>
                    <a:pt x="1" y="177"/>
                  </a:lnTo>
                  <a:lnTo>
                    <a:pt x="1" y="176"/>
                  </a:lnTo>
                  <a:lnTo>
                    <a:pt x="1" y="175"/>
                  </a:lnTo>
                  <a:lnTo>
                    <a:pt x="1" y="174"/>
                  </a:lnTo>
                  <a:lnTo>
                    <a:pt x="1" y="173"/>
                  </a:lnTo>
                  <a:lnTo>
                    <a:pt x="1" y="173"/>
                  </a:lnTo>
                  <a:lnTo>
                    <a:pt x="1" y="173"/>
                  </a:lnTo>
                  <a:lnTo>
                    <a:pt x="3" y="174"/>
                  </a:lnTo>
                  <a:lnTo>
                    <a:pt x="7" y="177"/>
                  </a:lnTo>
                  <a:lnTo>
                    <a:pt x="13" y="180"/>
                  </a:lnTo>
                  <a:lnTo>
                    <a:pt x="21" y="186"/>
                  </a:lnTo>
                  <a:lnTo>
                    <a:pt x="30" y="191"/>
                  </a:lnTo>
                  <a:lnTo>
                    <a:pt x="39" y="198"/>
                  </a:lnTo>
                  <a:lnTo>
                    <a:pt x="50" y="205"/>
                  </a:lnTo>
                  <a:lnTo>
                    <a:pt x="60" y="211"/>
                  </a:lnTo>
                  <a:lnTo>
                    <a:pt x="70" y="218"/>
                  </a:lnTo>
                  <a:lnTo>
                    <a:pt x="79" y="223"/>
                  </a:lnTo>
                  <a:lnTo>
                    <a:pt x="86" y="229"/>
                  </a:lnTo>
                  <a:lnTo>
                    <a:pt x="93" y="232"/>
                  </a:lnTo>
                  <a:lnTo>
                    <a:pt x="96" y="235"/>
                  </a:lnTo>
                  <a:lnTo>
                    <a:pt x="98" y="236"/>
                  </a:lnTo>
                  <a:lnTo>
                    <a:pt x="98" y="236"/>
                  </a:lnTo>
                  <a:lnTo>
                    <a:pt x="101" y="231"/>
                  </a:lnTo>
                  <a:lnTo>
                    <a:pt x="105" y="226"/>
                  </a:lnTo>
                  <a:lnTo>
                    <a:pt x="109" y="221"/>
                  </a:lnTo>
                  <a:lnTo>
                    <a:pt x="113" y="217"/>
                  </a:lnTo>
                  <a:lnTo>
                    <a:pt x="117" y="212"/>
                  </a:lnTo>
                  <a:lnTo>
                    <a:pt x="121" y="207"/>
                  </a:lnTo>
                  <a:lnTo>
                    <a:pt x="126" y="203"/>
                  </a:lnTo>
                  <a:lnTo>
                    <a:pt x="130" y="198"/>
                  </a:lnTo>
                  <a:lnTo>
                    <a:pt x="135" y="194"/>
                  </a:lnTo>
                  <a:lnTo>
                    <a:pt x="140" y="189"/>
                  </a:lnTo>
                  <a:lnTo>
                    <a:pt x="146" y="185"/>
                  </a:lnTo>
                  <a:lnTo>
                    <a:pt x="151" y="181"/>
                  </a:lnTo>
                  <a:lnTo>
                    <a:pt x="157" y="177"/>
                  </a:lnTo>
                  <a:lnTo>
                    <a:pt x="163" y="172"/>
                  </a:lnTo>
                  <a:lnTo>
                    <a:pt x="169" y="168"/>
                  </a:lnTo>
                  <a:lnTo>
                    <a:pt x="175" y="164"/>
                  </a:lnTo>
                  <a:lnTo>
                    <a:pt x="181" y="160"/>
                  </a:lnTo>
                  <a:lnTo>
                    <a:pt x="187" y="157"/>
                  </a:lnTo>
                  <a:lnTo>
                    <a:pt x="194" y="153"/>
                  </a:lnTo>
                  <a:lnTo>
                    <a:pt x="201" y="149"/>
                  </a:lnTo>
                  <a:lnTo>
                    <a:pt x="207" y="145"/>
                  </a:lnTo>
                  <a:lnTo>
                    <a:pt x="214" y="142"/>
                  </a:lnTo>
                  <a:lnTo>
                    <a:pt x="221" y="138"/>
                  </a:lnTo>
                  <a:lnTo>
                    <a:pt x="229" y="134"/>
                  </a:lnTo>
                  <a:lnTo>
                    <a:pt x="236" y="131"/>
                  </a:lnTo>
                  <a:lnTo>
                    <a:pt x="243" y="128"/>
                  </a:lnTo>
                  <a:lnTo>
                    <a:pt x="251" y="124"/>
                  </a:lnTo>
                  <a:lnTo>
                    <a:pt x="258" y="121"/>
                  </a:lnTo>
                  <a:lnTo>
                    <a:pt x="266" y="118"/>
                  </a:lnTo>
                  <a:lnTo>
                    <a:pt x="274" y="114"/>
                  </a:lnTo>
                  <a:lnTo>
                    <a:pt x="282" y="111"/>
                  </a:lnTo>
                  <a:lnTo>
                    <a:pt x="290" y="108"/>
                  </a:lnTo>
                  <a:lnTo>
                    <a:pt x="298" y="105"/>
                  </a:lnTo>
                  <a:lnTo>
                    <a:pt x="306" y="102"/>
                  </a:lnTo>
                  <a:lnTo>
                    <a:pt x="314" y="99"/>
                  </a:lnTo>
                  <a:lnTo>
                    <a:pt x="323" y="96"/>
                  </a:lnTo>
                  <a:lnTo>
                    <a:pt x="331" y="94"/>
                  </a:lnTo>
                  <a:lnTo>
                    <a:pt x="339" y="91"/>
                  </a:lnTo>
                  <a:lnTo>
                    <a:pt x="348" y="88"/>
                  </a:lnTo>
                  <a:lnTo>
                    <a:pt x="356" y="85"/>
                  </a:lnTo>
                  <a:lnTo>
                    <a:pt x="365" y="83"/>
                  </a:lnTo>
                  <a:lnTo>
                    <a:pt x="374" y="80"/>
                  </a:lnTo>
                  <a:lnTo>
                    <a:pt x="382" y="78"/>
                  </a:lnTo>
                  <a:lnTo>
                    <a:pt x="391" y="75"/>
                  </a:lnTo>
                  <a:lnTo>
                    <a:pt x="400" y="73"/>
                  </a:lnTo>
                  <a:lnTo>
                    <a:pt x="408" y="70"/>
                  </a:lnTo>
                  <a:lnTo>
                    <a:pt x="417" y="68"/>
                  </a:lnTo>
                  <a:lnTo>
                    <a:pt x="426" y="66"/>
                  </a:lnTo>
                  <a:lnTo>
                    <a:pt x="435" y="64"/>
                  </a:lnTo>
                  <a:lnTo>
                    <a:pt x="444" y="61"/>
                  </a:lnTo>
                  <a:lnTo>
                    <a:pt x="453" y="59"/>
                  </a:lnTo>
                  <a:lnTo>
                    <a:pt x="461" y="57"/>
                  </a:lnTo>
                  <a:lnTo>
                    <a:pt x="470" y="55"/>
                  </a:lnTo>
                  <a:lnTo>
                    <a:pt x="479" y="53"/>
                  </a:lnTo>
                  <a:lnTo>
                    <a:pt x="488" y="51"/>
                  </a:lnTo>
                  <a:lnTo>
                    <a:pt x="497" y="49"/>
                  </a:lnTo>
                  <a:lnTo>
                    <a:pt x="505" y="47"/>
                  </a:lnTo>
                  <a:lnTo>
                    <a:pt x="514" y="45"/>
                  </a:lnTo>
                  <a:lnTo>
                    <a:pt x="523" y="44"/>
                  </a:lnTo>
                  <a:lnTo>
                    <a:pt x="532" y="42"/>
                  </a:lnTo>
                  <a:lnTo>
                    <a:pt x="540" y="40"/>
                  </a:lnTo>
                  <a:lnTo>
                    <a:pt x="549" y="39"/>
                  </a:lnTo>
                  <a:lnTo>
                    <a:pt x="557" y="37"/>
                  </a:lnTo>
                  <a:lnTo>
                    <a:pt x="566" y="35"/>
                  </a:lnTo>
                  <a:lnTo>
                    <a:pt x="574" y="34"/>
                  </a:lnTo>
                  <a:lnTo>
                    <a:pt x="583" y="32"/>
                  </a:lnTo>
                  <a:lnTo>
                    <a:pt x="591" y="31"/>
                  </a:lnTo>
                  <a:lnTo>
                    <a:pt x="600" y="30"/>
                  </a:lnTo>
                  <a:lnTo>
                    <a:pt x="608" y="28"/>
                  </a:lnTo>
                  <a:lnTo>
                    <a:pt x="616" y="27"/>
                  </a:lnTo>
                  <a:lnTo>
                    <a:pt x="624" y="26"/>
                  </a:lnTo>
                  <a:lnTo>
                    <a:pt x="632" y="24"/>
                  </a:lnTo>
                  <a:lnTo>
                    <a:pt x="640" y="23"/>
                  </a:lnTo>
                  <a:lnTo>
                    <a:pt x="648" y="22"/>
                  </a:lnTo>
                  <a:lnTo>
                    <a:pt x="655" y="21"/>
                  </a:lnTo>
                  <a:lnTo>
                    <a:pt x="663" y="20"/>
                  </a:lnTo>
                  <a:lnTo>
                    <a:pt x="670" y="18"/>
                  </a:lnTo>
                  <a:lnTo>
                    <a:pt x="678" y="17"/>
                  </a:lnTo>
                  <a:lnTo>
                    <a:pt x="685" y="16"/>
                  </a:lnTo>
                  <a:lnTo>
                    <a:pt x="692" y="15"/>
                  </a:lnTo>
                  <a:lnTo>
                    <a:pt x="699" y="15"/>
                  </a:lnTo>
                  <a:lnTo>
                    <a:pt x="706" y="14"/>
                  </a:lnTo>
                  <a:lnTo>
                    <a:pt x="713" y="13"/>
                  </a:lnTo>
                  <a:lnTo>
                    <a:pt x="720" y="12"/>
                  </a:lnTo>
                  <a:lnTo>
                    <a:pt x="726" y="11"/>
                  </a:lnTo>
                  <a:lnTo>
                    <a:pt x="733" y="10"/>
                  </a:lnTo>
                  <a:lnTo>
                    <a:pt x="739" y="10"/>
                  </a:lnTo>
                  <a:lnTo>
                    <a:pt x="745" y="9"/>
                  </a:lnTo>
                  <a:lnTo>
                    <a:pt x="751" y="8"/>
                  </a:lnTo>
                  <a:lnTo>
                    <a:pt x="757" y="7"/>
                  </a:lnTo>
                  <a:lnTo>
                    <a:pt x="762" y="7"/>
                  </a:lnTo>
                  <a:lnTo>
                    <a:pt x="768" y="6"/>
                  </a:lnTo>
                  <a:lnTo>
                    <a:pt x="773" y="6"/>
                  </a:lnTo>
                  <a:lnTo>
                    <a:pt x="778" y="5"/>
                  </a:lnTo>
                  <a:lnTo>
                    <a:pt x="783" y="5"/>
                  </a:lnTo>
                  <a:lnTo>
                    <a:pt x="788" y="4"/>
                  </a:lnTo>
                  <a:lnTo>
                    <a:pt x="792" y="4"/>
                  </a:lnTo>
                  <a:lnTo>
                    <a:pt x="796" y="3"/>
                  </a:lnTo>
                  <a:lnTo>
                    <a:pt x="801" y="3"/>
                  </a:lnTo>
                  <a:lnTo>
                    <a:pt x="804" y="3"/>
                  </a:lnTo>
                  <a:lnTo>
                    <a:pt x="808" y="2"/>
                  </a:lnTo>
                  <a:lnTo>
                    <a:pt x="812" y="2"/>
                  </a:lnTo>
                  <a:lnTo>
                    <a:pt x="815" y="2"/>
                  </a:lnTo>
                  <a:lnTo>
                    <a:pt x="818" y="1"/>
                  </a:lnTo>
                  <a:lnTo>
                    <a:pt x="821" y="1"/>
                  </a:lnTo>
                  <a:lnTo>
                    <a:pt x="824" y="1"/>
                  </a:lnTo>
                  <a:lnTo>
                    <a:pt x="826" y="1"/>
                  </a:lnTo>
                  <a:lnTo>
                    <a:pt x="828" y="0"/>
                  </a:lnTo>
                  <a:lnTo>
                    <a:pt x="830" y="0"/>
                  </a:lnTo>
                  <a:lnTo>
                    <a:pt x="832" y="0"/>
                  </a:lnTo>
                  <a:lnTo>
                    <a:pt x="833" y="0"/>
                  </a:lnTo>
                  <a:lnTo>
                    <a:pt x="834" y="0"/>
                  </a:lnTo>
                  <a:lnTo>
                    <a:pt x="835" y="0"/>
                  </a:lnTo>
                  <a:lnTo>
                    <a:pt x="836" y="0"/>
                  </a:lnTo>
                  <a:lnTo>
                    <a:pt x="836" y="0"/>
                  </a:lnTo>
                  <a:lnTo>
                    <a:pt x="837" y="0"/>
                  </a:lnTo>
                  <a:lnTo>
                    <a:pt x="837" y="0"/>
                  </a:lnTo>
                  <a:lnTo>
                    <a:pt x="836" y="1"/>
                  </a:lnTo>
                  <a:lnTo>
                    <a:pt x="835" y="6"/>
                  </a:lnTo>
                  <a:lnTo>
                    <a:pt x="832" y="13"/>
                  </a:lnTo>
                  <a:lnTo>
                    <a:pt x="830" y="21"/>
                  </a:lnTo>
                  <a:lnTo>
                    <a:pt x="827" y="32"/>
                  </a:lnTo>
                  <a:lnTo>
                    <a:pt x="823" y="43"/>
                  </a:lnTo>
                  <a:lnTo>
                    <a:pt x="819" y="55"/>
                  </a:lnTo>
                  <a:lnTo>
                    <a:pt x="816" y="66"/>
                  </a:lnTo>
                  <a:lnTo>
                    <a:pt x="812" y="77"/>
                  </a:lnTo>
                  <a:lnTo>
                    <a:pt x="809" y="88"/>
                  </a:lnTo>
                  <a:lnTo>
                    <a:pt x="806" y="96"/>
                  </a:lnTo>
                  <a:lnTo>
                    <a:pt x="804" y="103"/>
                  </a:lnTo>
                  <a:lnTo>
                    <a:pt x="803" y="108"/>
                  </a:lnTo>
                  <a:lnTo>
                    <a:pt x="802" y="109"/>
                  </a:lnTo>
                  <a:lnTo>
                    <a:pt x="802" y="109"/>
                  </a:lnTo>
                  <a:lnTo>
                    <a:pt x="802" y="111"/>
                  </a:lnTo>
                  <a:lnTo>
                    <a:pt x="800" y="115"/>
                  </a:lnTo>
                  <a:lnTo>
                    <a:pt x="798" y="122"/>
                  </a:lnTo>
                  <a:lnTo>
                    <a:pt x="795" y="131"/>
                  </a:lnTo>
                  <a:lnTo>
                    <a:pt x="792" y="141"/>
                  </a:lnTo>
                  <a:lnTo>
                    <a:pt x="788" y="152"/>
                  </a:lnTo>
                  <a:lnTo>
                    <a:pt x="785" y="164"/>
                  </a:lnTo>
                  <a:lnTo>
                    <a:pt x="781" y="176"/>
                  </a:lnTo>
                  <a:lnTo>
                    <a:pt x="778" y="187"/>
                  </a:lnTo>
                  <a:lnTo>
                    <a:pt x="774" y="197"/>
                  </a:lnTo>
                  <a:lnTo>
                    <a:pt x="772" y="206"/>
                  </a:lnTo>
                  <a:lnTo>
                    <a:pt x="769" y="213"/>
                  </a:lnTo>
                  <a:lnTo>
                    <a:pt x="768" y="217"/>
                  </a:lnTo>
                  <a:lnTo>
                    <a:pt x="767" y="219"/>
                  </a:lnTo>
                  <a:lnTo>
                    <a:pt x="767" y="219"/>
                  </a:lnTo>
                  <a:lnTo>
                    <a:pt x="767" y="219"/>
                  </a:lnTo>
                  <a:lnTo>
                    <a:pt x="767" y="219"/>
                  </a:lnTo>
                  <a:lnTo>
                    <a:pt x="766" y="219"/>
                  </a:lnTo>
                  <a:lnTo>
                    <a:pt x="764" y="219"/>
                  </a:lnTo>
                  <a:lnTo>
                    <a:pt x="762" y="219"/>
                  </a:lnTo>
                  <a:lnTo>
                    <a:pt x="760" y="219"/>
                  </a:lnTo>
                  <a:lnTo>
                    <a:pt x="757" y="219"/>
                  </a:lnTo>
                  <a:lnTo>
                    <a:pt x="754" y="219"/>
                  </a:lnTo>
                  <a:lnTo>
                    <a:pt x="751" y="220"/>
                  </a:lnTo>
                  <a:lnTo>
                    <a:pt x="747" y="220"/>
                  </a:lnTo>
                  <a:lnTo>
                    <a:pt x="744" y="220"/>
                  </a:lnTo>
                  <a:lnTo>
                    <a:pt x="739" y="220"/>
                  </a:lnTo>
                  <a:lnTo>
                    <a:pt x="735" y="221"/>
                  </a:lnTo>
                  <a:lnTo>
                    <a:pt x="730" y="221"/>
                  </a:lnTo>
                  <a:lnTo>
                    <a:pt x="725" y="222"/>
                  </a:lnTo>
                  <a:lnTo>
                    <a:pt x="719" y="222"/>
                  </a:lnTo>
                  <a:lnTo>
                    <a:pt x="713" y="223"/>
                  </a:lnTo>
                  <a:lnTo>
                    <a:pt x="707" y="223"/>
                  </a:lnTo>
                  <a:lnTo>
                    <a:pt x="701" y="224"/>
                  </a:lnTo>
                  <a:lnTo>
                    <a:pt x="695" y="224"/>
                  </a:lnTo>
                  <a:lnTo>
                    <a:pt x="688" y="225"/>
                  </a:lnTo>
                  <a:lnTo>
                    <a:pt x="681" y="226"/>
                  </a:lnTo>
                  <a:lnTo>
                    <a:pt x="674" y="227"/>
                  </a:lnTo>
                  <a:lnTo>
                    <a:pt x="667" y="227"/>
                  </a:lnTo>
                  <a:lnTo>
                    <a:pt x="659" y="228"/>
                  </a:lnTo>
                  <a:lnTo>
                    <a:pt x="652" y="229"/>
                  </a:lnTo>
                  <a:lnTo>
                    <a:pt x="644" y="230"/>
                  </a:lnTo>
                  <a:lnTo>
                    <a:pt x="636" y="231"/>
                  </a:lnTo>
                  <a:lnTo>
                    <a:pt x="628" y="232"/>
                  </a:lnTo>
                  <a:lnTo>
                    <a:pt x="619" y="233"/>
                  </a:lnTo>
                  <a:lnTo>
                    <a:pt x="611" y="235"/>
                  </a:lnTo>
                  <a:lnTo>
                    <a:pt x="603" y="236"/>
                  </a:lnTo>
                  <a:lnTo>
                    <a:pt x="594" y="237"/>
                  </a:lnTo>
                  <a:lnTo>
                    <a:pt x="586" y="239"/>
                  </a:lnTo>
                  <a:lnTo>
                    <a:pt x="577" y="240"/>
                  </a:lnTo>
                  <a:lnTo>
                    <a:pt x="568" y="242"/>
                  </a:lnTo>
                  <a:lnTo>
                    <a:pt x="559" y="243"/>
                  </a:lnTo>
                  <a:lnTo>
                    <a:pt x="550" y="245"/>
                  </a:lnTo>
                  <a:lnTo>
                    <a:pt x="541" y="247"/>
                  </a:lnTo>
                  <a:lnTo>
                    <a:pt x="533" y="248"/>
                  </a:lnTo>
                  <a:lnTo>
                    <a:pt x="524" y="250"/>
                  </a:lnTo>
                  <a:lnTo>
                    <a:pt x="515" y="252"/>
                  </a:lnTo>
                  <a:lnTo>
                    <a:pt x="506" y="254"/>
                  </a:lnTo>
                  <a:lnTo>
                    <a:pt x="497" y="256"/>
                  </a:lnTo>
                  <a:lnTo>
                    <a:pt x="488" y="259"/>
                  </a:lnTo>
                  <a:lnTo>
                    <a:pt x="479" y="261"/>
                  </a:lnTo>
                  <a:lnTo>
                    <a:pt x="470" y="263"/>
                  </a:lnTo>
                  <a:lnTo>
                    <a:pt x="462" y="266"/>
                  </a:lnTo>
                  <a:lnTo>
                    <a:pt x="453" y="268"/>
                  </a:lnTo>
                  <a:lnTo>
                    <a:pt x="444" y="271"/>
                  </a:lnTo>
                  <a:lnTo>
                    <a:pt x="436" y="273"/>
                  </a:lnTo>
                  <a:lnTo>
                    <a:pt x="427" y="276"/>
                  </a:lnTo>
                  <a:lnTo>
                    <a:pt x="419" y="279"/>
                  </a:lnTo>
                  <a:lnTo>
                    <a:pt x="411" y="282"/>
                  </a:lnTo>
                  <a:lnTo>
                    <a:pt x="403" y="285"/>
                  </a:lnTo>
                  <a:lnTo>
                    <a:pt x="395" y="288"/>
                  </a:lnTo>
                  <a:lnTo>
                    <a:pt x="388" y="291"/>
                  </a:lnTo>
                  <a:lnTo>
                    <a:pt x="380" y="294"/>
                  </a:lnTo>
                  <a:lnTo>
                    <a:pt x="373" y="298"/>
                  </a:lnTo>
                  <a:lnTo>
                    <a:pt x="365" y="301"/>
                  </a:lnTo>
                  <a:lnTo>
                    <a:pt x="358" y="305"/>
                  </a:lnTo>
                  <a:lnTo>
                    <a:pt x="352" y="308"/>
                  </a:lnTo>
                  <a:lnTo>
                    <a:pt x="345" y="312"/>
                  </a:lnTo>
                  <a:lnTo>
                    <a:pt x="339" y="316"/>
                  </a:lnTo>
                  <a:lnTo>
                    <a:pt x="333" y="320"/>
                  </a:lnTo>
                  <a:lnTo>
                    <a:pt x="327" y="324"/>
                  </a:lnTo>
                  <a:lnTo>
                    <a:pt x="321" y="328"/>
                  </a:lnTo>
                  <a:lnTo>
                    <a:pt x="316" y="333"/>
                  </a:lnTo>
                  <a:lnTo>
                    <a:pt x="311" y="337"/>
                  </a:lnTo>
                  <a:lnTo>
                    <a:pt x="306" y="342"/>
                  </a:lnTo>
                  <a:lnTo>
                    <a:pt x="302" y="346"/>
                  </a:lnTo>
                  <a:lnTo>
                    <a:pt x="298" y="351"/>
                  </a:lnTo>
                  <a:lnTo>
                    <a:pt x="294" y="356"/>
                  </a:lnTo>
                  <a:lnTo>
                    <a:pt x="291" y="361"/>
                  </a:lnTo>
                  <a:lnTo>
                    <a:pt x="291" y="361"/>
                  </a:lnTo>
                  <a:lnTo>
                    <a:pt x="292" y="362"/>
                  </a:lnTo>
                  <a:lnTo>
                    <a:pt x="296" y="364"/>
                  </a:lnTo>
                  <a:lnTo>
                    <a:pt x="302" y="368"/>
                  </a:lnTo>
                  <a:lnTo>
                    <a:pt x="310" y="373"/>
                  </a:lnTo>
                  <a:lnTo>
                    <a:pt x="319" y="379"/>
                  </a:lnTo>
                  <a:lnTo>
                    <a:pt x="329" y="385"/>
                  </a:lnTo>
                  <a:lnTo>
                    <a:pt x="339" y="392"/>
                  </a:lnTo>
                  <a:lnTo>
                    <a:pt x="349" y="399"/>
                  </a:lnTo>
                  <a:lnTo>
                    <a:pt x="359" y="405"/>
                  </a:lnTo>
                  <a:lnTo>
                    <a:pt x="368" y="411"/>
                  </a:lnTo>
                  <a:lnTo>
                    <a:pt x="376" y="416"/>
                  </a:lnTo>
                  <a:lnTo>
                    <a:pt x="382" y="420"/>
                  </a:lnTo>
                  <a:lnTo>
                    <a:pt x="386" y="423"/>
                  </a:lnTo>
                  <a:lnTo>
                    <a:pt x="387" y="424"/>
                  </a:lnTo>
                  <a:lnTo>
                    <a:pt x="387" y="424"/>
                  </a:lnTo>
                  <a:lnTo>
                    <a:pt x="387" y="424"/>
                  </a:lnTo>
                  <a:lnTo>
                    <a:pt x="387" y="424"/>
                  </a:lnTo>
                  <a:lnTo>
                    <a:pt x="386" y="424"/>
                  </a:lnTo>
                  <a:lnTo>
                    <a:pt x="384" y="425"/>
                  </a:lnTo>
                  <a:lnTo>
                    <a:pt x="383" y="425"/>
                  </a:lnTo>
                  <a:lnTo>
                    <a:pt x="381" y="426"/>
                  </a:lnTo>
                  <a:lnTo>
                    <a:pt x="378" y="427"/>
                  </a:lnTo>
                  <a:lnTo>
                    <a:pt x="376" y="428"/>
                  </a:lnTo>
                  <a:lnTo>
                    <a:pt x="373" y="430"/>
                  </a:lnTo>
                  <a:lnTo>
                    <a:pt x="370" y="431"/>
                  </a:lnTo>
                  <a:lnTo>
                    <a:pt x="366" y="433"/>
                  </a:lnTo>
                  <a:lnTo>
                    <a:pt x="362" y="434"/>
                  </a:lnTo>
                  <a:lnTo>
                    <a:pt x="358" y="436"/>
                  </a:lnTo>
                  <a:lnTo>
                    <a:pt x="354" y="438"/>
                  </a:lnTo>
                  <a:lnTo>
                    <a:pt x="349" y="440"/>
                  </a:lnTo>
                  <a:lnTo>
                    <a:pt x="344" y="442"/>
                  </a:lnTo>
                  <a:lnTo>
                    <a:pt x="339" y="445"/>
                  </a:lnTo>
                  <a:lnTo>
                    <a:pt x="334" y="447"/>
                  </a:lnTo>
                  <a:lnTo>
                    <a:pt x="328" y="450"/>
                  </a:lnTo>
                  <a:lnTo>
                    <a:pt x="323" y="453"/>
                  </a:lnTo>
                  <a:lnTo>
                    <a:pt x="317" y="456"/>
                  </a:lnTo>
                  <a:lnTo>
                    <a:pt x="310" y="459"/>
                  </a:lnTo>
                  <a:lnTo>
                    <a:pt x="304" y="462"/>
                  </a:lnTo>
                  <a:lnTo>
                    <a:pt x="297" y="465"/>
                  </a:lnTo>
                  <a:lnTo>
                    <a:pt x="291" y="469"/>
                  </a:lnTo>
                  <a:lnTo>
                    <a:pt x="284" y="472"/>
                  </a:lnTo>
                  <a:lnTo>
                    <a:pt x="277" y="476"/>
                  </a:lnTo>
                  <a:lnTo>
                    <a:pt x="269" y="480"/>
                  </a:lnTo>
                  <a:lnTo>
                    <a:pt x="262" y="484"/>
                  </a:lnTo>
                  <a:lnTo>
                    <a:pt x="254" y="488"/>
                  </a:lnTo>
                  <a:lnTo>
                    <a:pt x="247" y="492"/>
                  </a:lnTo>
                  <a:lnTo>
                    <a:pt x="239" y="497"/>
                  </a:lnTo>
                  <a:lnTo>
                    <a:pt x="231" y="501"/>
                  </a:lnTo>
                  <a:lnTo>
                    <a:pt x="223" y="506"/>
                  </a:lnTo>
                  <a:lnTo>
                    <a:pt x="215" y="511"/>
                  </a:lnTo>
                  <a:lnTo>
                    <a:pt x="207" y="516"/>
                  </a:lnTo>
                  <a:lnTo>
                    <a:pt x="199" y="521"/>
                  </a:lnTo>
                  <a:lnTo>
                    <a:pt x="191" y="526"/>
                  </a:lnTo>
                  <a:lnTo>
                    <a:pt x="182" y="531"/>
                  </a:lnTo>
                  <a:lnTo>
                    <a:pt x="174" y="536"/>
                  </a:lnTo>
                  <a:lnTo>
                    <a:pt x="165" y="542"/>
                  </a:lnTo>
                  <a:lnTo>
                    <a:pt x="157" y="548"/>
                  </a:lnTo>
                  <a:lnTo>
                    <a:pt x="149" y="553"/>
                  </a:lnTo>
                  <a:lnTo>
                    <a:pt x="140" y="559"/>
                  </a:lnTo>
                  <a:lnTo>
                    <a:pt x="132" y="565"/>
                  </a:lnTo>
                  <a:lnTo>
                    <a:pt x="123" y="571"/>
                  </a:lnTo>
                  <a:lnTo>
                    <a:pt x="115" y="577"/>
                  </a:lnTo>
                  <a:lnTo>
                    <a:pt x="106" y="584"/>
                  </a:lnTo>
                  <a:lnTo>
                    <a:pt x="98" y="590"/>
                  </a:lnTo>
                  <a:lnTo>
                    <a:pt x="89" y="597"/>
                  </a:lnTo>
                  <a:lnTo>
                    <a:pt x="81" y="604"/>
                  </a:lnTo>
                  <a:lnTo>
                    <a:pt x="73" y="610"/>
                  </a:lnTo>
                  <a:lnTo>
                    <a:pt x="65" y="617"/>
                  </a:lnTo>
                  <a:lnTo>
                    <a:pt x="56" y="624"/>
                  </a:lnTo>
                  <a:lnTo>
                    <a:pt x="48" y="631"/>
                  </a:lnTo>
                  <a:lnTo>
                    <a:pt x="48" y="631"/>
                  </a:lnTo>
                  <a:lnTo>
                    <a:pt x="48" y="631"/>
                  </a:lnTo>
                </a:path>
              </a:pathLst>
            </a:custGeom>
            <a:solidFill>
              <a:srgbClr val="0000FF"/>
            </a:soli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56412" name="Freeform 92"/>
            <p:cNvSpPr>
              <a:spLocks/>
            </p:cNvSpPr>
            <p:nvPr/>
          </p:nvSpPr>
          <p:spPr bwMode="auto">
            <a:xfrm>
              <a:off x="3289" y="1384"/>
              <a:ext cx="838" cy="632"/>
            </a:xfrm>
            <a:custGeom>
              <a:avLst/>
              <a:gdLst/>
              <a:ahLst/>
              <a:cxnLst>
                <a:cxn ang="0">
                  <a:pos x="35" y="579"/>
                </a:cxn>
                <a:cxn ang="0">
                  <a:pos x="22" y="516"/>
                </a:cxn>
                <a:cxn ang="0">
                  <a:pos x="13" y="454"/>
                </a:cxn>
                <a:cxn ang="0">
                  <a:pos x="6" y="396"/>
                </a:cxn>
                <a:cxn ang="0">
                  <a:pos x="2" y="341"/>
                </a:cxn>
                <a:cxn ang="0">
                  <a:pos x="0" y="292"/>
                </a:cxn>
                <a:cxn ang="0">
                  <a:pos x="0" y="249"/>
                </a:cxn>
                <a:cxn ang="0">
                  <a:pos x="0" y="215"/>
                </a:cxn>
                <a:cxn ang="0">
                  <a:pos x="1" y="190"/>
                </a:cxn>
                <a:cxn ang="0">
                  <a:pos x="1" y="176"/>
                </a:cxn>
                <a:cxn ang="0">
                  <a:pos x="3" y="174"/>
                </a:cxn>
                <a:cxn ang="0">
                  <a:pos x="50" y="205"/>
                </a:cxn>
                <a:cxn ang="0">
                  <a:pos x="96" y="235"/>
                </a:cxn>
                <a:cxn ang="0">
                  <a:pos x="113" y="217"/>
                </a:cxn>
                <a:cxn ang="0">
                  <a:pos x="140" y="189"/>
                </a:cxn>
                <a:cxn ang="0">
                  <a:pos x="175" y="164"/>
                </a:cxn>
                <a:cxn ang="0">
                  <a:pos x="214" y="142"/>
                </a:cxn>
                <a:cxn ang="0">
                  <a:pos x="258" y="121"/>
                </a:cxn>
                <a:cxn ang="0">
                  <a:pos x="306" y="102"/>
                </a:cxn>
                <a:cxn ang="0">
                  <a:pos x="356" y="85"/>
                </a:cxn>
                <a:cxn ang="0">
                  <a:pos x="408" y="70"/>
                </a:cxn>
                <a:cxn ang="0">
                  <a:pos x="461" y="57"/>
                </a:cxn>
                <a:cxn ang="0">
                  <a:pos x="514" y="45"/>
                </a:cxn>
                <a:cxn ang="0">
                  <a:pos x="566" y="35"/>
                </a:cxn>
                <a:cxn ang="0">
                  <a:pos x="616" y="27"/>
                </a:cxn>
                <a:cxn ang="0">
                  <a:pos x="663" y="20"/>
                </a:cxn>
                <a:cxn ang="0">
                  <a:pos x="706" y="14"/>
                </a:cxn>
                <a:cxn ang="0">
                  <a:pos x="745" y="9"/>
                </a:cxn>
                <a:cxn ang="0">
                  <a:pos x="778" y="5"/>
                </a:cxn>
                <a:cxn ang="0">
                  <a:pos x="804" y="3"/>
                </a:cxn>
                <a:cxn ang="0">
                  <a:pos x="824" y="1"/>
                </a:cxn>
                <a:cxn ang="0">
                  <a:pos x="834" y="0"/>
                </a:cxn>
                <a:cxn ang="0">
                  <a:pos x="836" y="1"/>
                </a:cxn>
                <a:cxn ang="0">
                  <a:pos x="819" y="55"/>
                </a:cxn>
                <a:cxn ang="0">
                  <a:pos x="803" y="108"/>
                </a:cxn>
                <a:cxn ang="0">
                  <a:pos x="795" y="131"/>
                </a:cxn>
                <a:cxn ang="0">
                  <a:pos x="774" y="197"/>
                </a:cxn>
                <a:cxn ang="0">
                  <a:pos x="767" y="219"/>
                </a:cxn>
                <a:cxn ang="0">
                  <a:pos x="757" y="219"/>
                </a:cxn>
                <a:cxn ang="0">
                  <a:pos x="735" y="221"/>
                </a:cxn>
                <a:cxn ang="0">
                  <a:pos x="701" y="224"/>
                </a:cxn>
                <a:cxn ang="0">
                  <a:pos x="659" y="228"/>
                </a:cxn>
                <a:cxn ang="0">
                  <a:pos x="611" y="235"/>
                </a:cxn>
                <a:cxn ang="0">
                  <a:pos x="559" y="243"/>
                </a:cxn>
                <a:cxn ang="0">
                  <a:pos x="506" y="254"/>
                </a:cxn>
                <a:cxn ang="0">
                  <a:pos x="453" y="268"/>
                </a:cxn>
                <a:cxn ang="0">
                  <a:pos x="403" y="285"/>
                </a:cxn>
                <a:cxn ang="0">
                  <a:pos x="358" y="305"/>
                </a:cxn>
                <a:cxn ang="0">
                  <a:pos x="321" y="328"/>
                </a:cxn>
                <a:cxn ang="0">
                  <a:pos x="294" y="356"/>
                </a:cxn>
                <a:cxn ang="0">
                  <a:pos x="310" y="373"/>
                </a:cxn>
                <a:cxn ang="0">
                  <a:pos x="368" y="411"/>
                </a:cxn>
                <a:cxn ang="0">
                  <a:pos x="387" y="424"/>
                </a:cxn>
                <a:cxn ang="0">
                  <a:pos x="378" y="427"/>
                </a:cxn>
                <a:cxn ang="0">
                  <a:pos x="358" y="436"/>
                </a:cxn>
                <a:cxn ang="0">
                  <a:pos x="328" y="450"/>
                </a:cxn>
                <a:cxn ang="0">
                  <a:pos x="291" y="469"/>
                </a:cxn>
                <a:cxn ang="0">
                  <a:pos x="247" y="492"/>
                </a:cxn>
                <a:cxn ang="0">
                  <a:pos x="199" y="521"/>
                </a:cxn>
                <a:cxn ang="0">
                  <a:pos x="149" y="553"/>
                </a:cxn>
                <a:cxn ang="0">
                  <a:pos x="98" y="590"/>
                </a:cxn>
                <a:cxn ang="0">
                  <a:pos x="48" y="631"/>
                </a:cxn>
              </a:cxnLst>
              <a:rect l="0" t="0" r="r" b="b"/>
              <a:pathLst>
                <a:path w="838" h="632">
                  <a:moveTo>
                    <a:pt x="48" y="631"/>
                  </a:moveTo>
                  <a:lnTo>
                    <a:pt x="45" y="621"/>
                  </a:lnTo>
                  <a:lnTo>
                    <a:pt x="43" y="610"/>
                  </a:lnTo>
                  <a:lnTo>
                    <a:pt x="40" y="600"/>
                  </a:lnTo>
                  <a:lnTo>
                    <a:pt x="37" y="589"/>
                  </a:lnTo>
                  <a:lnTo>
                    <a:pt x="35" y="579"/>
                  </a:lnTo>
                  <a:lnTo>
                    <a:pt x="33" y="568"/>
                  </a:lnTo>
                  <a:lnTo>
                    <a:pt x="30" y="558"/>
                  </a:lnTo>
                  <a:lnTo>
                    <a:pt x="28" y="547"/>
                  </a:lnTo>
                  <a:lnTo>
                    <a:pt x="26" y="537"/>
                  </a:lnTo>
                  <a:lnTo>
                    <a:pt x="24" y="526"/>
                  </a:lnTo>
                  <a:lnTo>
                    <a:pt x="22" y="516"/>
                  </a:lnTo>
                  <a:lnTo>
                    <a:pt x="20" y="505"/>
                  </a:lnTo>
                  <a:lnTo>
                    <a:pt x="19" y="495"/>
                  </a:lnTo>
                  <a:lnTo>
                    <a:pt x="17" y="485"/>
                  </a:lnTo>
                  <a:lnTo>
                    <a:pt x="16" y="475"/>
                  </a:lnTo>
                  <a:lnTo>
                    <a:pt x="14" y="464"/>
                  </a:lnTo>
                  <a:lnTo>
                    <a:pt x="13" y="454"/>
                  </a:lnTo>
                  <a:lnTo>
                    <a:pt x="12" y="444"/>
                  </a:lnTo>
                  <a:lnTo>
                    <a:pt x="10" y="434"/>
                  </a:lnTo>
                  <a:lnTo>
                    <a:pt x="9" y="424"/>
                  </a:lnTo>
                  <a:lnTo>
                    <a:pt x="8" y="415"/>
                  </a:lnTo>
                  <a:lnTo>
                    <a:pt x="7" y="405"/>
                  </a:lnTo>
                  <a:lnTo>
                    <a:pt x="6" y="396"/>
                  </a:lnTo>
                  <a:lnTo>
                    <a:pt x="6" y="386"/>
                  </a:lnTo>
                  <a:lnTo>
                    <a:pt x="5" y="377"/>
                  </a:lnTo>
                  <a:lnTo>
                    <a:pt x="4" y="368"/>
                  </a:lnTo>
                  <a:lnTo>
                    <a:pt x="4" y="359"/>
                  </a:lnTo>
                  <a:lnTo>
                    <a:pt x="3" y="350"/>
                  </a:lnTo>
                  <a:lnTo>
                    <a:pt x="2" y="341"/>
                  </a:lnTo>
                  <a:lnTo>
                    <a:pt x="2" y="332"/>
                  </a:lnTo>
                  <a:lnTo>
                    <a:pt x="2" y="324"/>
                  </a:lnTo>
                  <a:lnTo>
                    <a:pt x="1" y="316"/>
                  </a:lnTo>
                  <a:lnTo>
                    <a:pt x="1" y="307"/>
                  </a:lnTo>
                  <a:lnTo>
                    <a:pt x="1" y="299"/>
                  </a:lnTo>
                  <a:lnTo>
                    <a:pt x="0" y="292"/>
                  </a:lnTo>
                  <a:lnTo>
                    <a:pt x="0" y="284"/>
                  </a:lnTo>
                  <a:lnTo>
                    <a:pt x="0" y="277"/>
                  </a:lnTo>
                  <a:lnTo>
                    <a:pt x="0" y="270"/>
                  </a:lnTo>
                  <a:lnTo>
                    <a:pt x="0" y="263"/>
                  </a:lnTo>
                  <a:lnTo>
                    <a:pt x="0" y="256"/>
                  </a:lnTo>
                  <a:lnTo>
                    <a:pt x="0" y="249"/>
                  </a:lnTo>
                  <a:lnTo>
                    <a:pt x="0" y="243"/>
                  </a:lnTo>
                  <a:lnTo>
                    <a:pt x="0" y="237"/>
                  </a:lnTo>
                  <a:lnTo>
                    <a:pt x="0" y="231"/>
                  </a:lnTo>
                  <a:lnTo>
                    <a:pt x="0" y="225"/>
                  </a:lnTo>
                  <a:lnTo>
                    <a:pt x="0" y="220"/>
                  </a:lnTo>
                  <a:lnTo>
                    <a:pt x="0" y="215"/>
                  </a:lnTo>
                  <a:lnTo>
                    <a:pt x="0" y="210"/>
                  </a:lnTo>
                  <a:lnTo>
                    <a:pt x="0" y="206"/>
                  </a:lnTo>
                  <a:lnTo>
                    <a:pt x="0" y="201"/>
                  </a:lnTo>
                  <a:lnTo>
                    <a:pt x="0" y="197"/>
                  </a:lnTo>
                  <a:lnTo>
                    <a:pt x="0" y="193"/>
                  </a:lnTo>
                  <a:lnTo>
                    <a:pt x="1" y="190"/>
                  </a:lnTo>
                  <a:lnTo>
                    <a:pt x="1" y="187"/>
                  </a:lnTo>
                  <a:lnTo>
                    <a:pt x="1" y="184"/>
                  </a:lnTo>
                  <a:lnTo>
                    <a:pt x="1" y="182"/>
                  </a:lnTo>
                  <a:lnTo>
                    <a:pt x="1" y="179"/>
                  </a:lnTo>
                  <a:lnTo>
                    <a:pt x="1" y="177"/>
                  </a:lnTo>
                  <a:lnTo>
                    <a:pt x="1" y="176"/>
                  </a:lnTo>
                  <a:lnTo>
                    <a:pt x="1" y="175"/>
                  </a:lnTo>
                  <a:lnTo>
                    <a:pt x="1" y="174"/>
                  </a:lnTo>
                  <a:lnTo>
                    <a:pt x="1" y="173"/>
                  </a:lnTo>
                  <a:lnTo>
                    <a:pt x="1" y="173"/>
                  </a:lnTo>
                  <a:lnTo>
                    <a:pt x="1" y="173"/>
                  </a:lnTo>
                  <a:lnTo>
                    <a:pt x="3" y="174"/>
                  </a:lnTo>
                  <a:lnTo>
                    <a:pt x="7" y="177"/>
                  </a:lnTo>
                  <a:lnTo>
                    <a:pt x="13" y="180"/>
                  </a:lnTo>
                  <a:lnTo>
                    <a:pt x="21" y="186"/>
                  </a:lnTo>
                  <a:lnTo>
                    <a:pt x="30" y="191"/>
                  </a:lnTo>
                  <a:lnTo>
                    <a:pt x="39" y="198"/>
                  </a:lnTo>
                  <a:lnTo>
                    <a:pt x="50" y="205"/>
                  </a:lnTo>
                  <a:lnTo>
                    <a:pt x="60" y="211"/>
                  </a:lnTo>
                  <a:lnTo>
                    <a:pt x="70" y="218"/>
                  </a:lnTo>
                  <a:lnTo>
                    <a:pt x="79" y="223"/>
                  </a:lnTo>
                  <a:lnTo>
                    <a:pt x="86" y="229"/>
                  </a:lnTo>
                  <a:lnTo>
                    <a:pt x="93" y="232"/>
                  </a:lnTo>
                  <a:lnTo>
                    <a:pt x="96" y="235"/>
                  </a:lnTo>
                  <a:lnTo>
                    <a:pt x="98" y="236"/>
                  </a:lnTo>
                  <a:lnTo>
                    <a:pt x="98" y="236"/>
                  </a:lnTo>
                  <a:lnTo>
                    <a:pt x="101" y="231"/>
                  </a:lnTo>
                  <a:lnTo>
                    <a:pt x="105" y="226"/>
                  </a:lnTo>
                  <a:lnTo>
                    <a:pt x="109" y="221"/>
                  </a:lnTo>
                  <a:lnTo>
                    <a:pt x="113" y="217"/>
                  </a:lnTo>
                  <a:lnTo>
                    <a:pt x="117" y="212"/>
                  </a:lnTo>
                  <a:lnTo>
                    <a:pt x="121" y="207"/>
                  </a:lnTo>
                  <a:lnTo>
                    <a:pt x="126" y="203"/>
                  </a:lnTo>
                  <a:lnTo>
                    <a:pt x="130" y="198"/>
                  </a:lnTo>
                  <a:lnTo>
                    <a:pt x="135" y="194"/>
                  </a:lnTo>
                  <a:lnTo>
                    <a:pt x="140" y="189"/>
                  </a:lnTo>
                  <a:lnTo>
                    <a:pt x="146" y="185"/>
                  </a:lnTo>
                  <a:lnTo>
                    <a:pt x="151" y="181"/>
                  </a:lnTo>
                  <a:lnTo>
                    <a:pt x="157" y="177"/>
                  </a:lnTo>
                  <a:lnTo>
                    <a:pt x="163" y="172"/>
                  </a:lnTo>
                  <a:lnTo>
                    <a:pt x="169" y="168"/>
                  </a:lnTo>
                  <a:lnTo>
                    <a:pt x="175" y="164"/>
                  </a:lnTo>
                  <a:lnTo>
                    <a:pt x="181" y="160"/>
                  </a:lnTo>
                  <a:lnTo>
                    <a:pt x="187" y="157"/>
                  </a:lnTo>
                  <a:lnTo>
                    <a:pt x="194" y="153"/>
                  </a:lnTo>
                  <a:lnTo>
                    <a:pt x="201" y="149"/>
                  </a:lnTo>
                  <a:lnTo>
                    <a:pt x="207" y="145"/>
                  </a:lnTo>
                  <a:lnTo>
                    <a:pt x="214" y="142"/>
                  </a:lnTo>
                  <a:lnTo>
                    <a:pt x="221" y="138"/>
                  </a:lnTo>
                  <a:lnTo>
                    <a:pt x="229" y="134"/>
                  </a:lnTo>
                  <a:lnTo>
                    <a:pt x="236" y="131"/>
                  </a:lnTo>
                  <a:lnTo>
                    <a:pt x="243" y="128"/>
                  </a:lnTo>
                  <a:lnTo>
                    <a:pt x="251" y="124"/>
                  </a:lnTo>
                  <a:lnTo>
                    <a:pt x="258" y="121"/>
                  </a:lnTo>
                  <a:lnTo>
                    <a:pt x="266" y="118"/>
                  </a:lnTo>
                  <a:lnTo>
                    <a:pt x="274" y="114"/>
                  </a:lnTo>
                  <a:lnTo>
                    <a:pt x="282" y="111"/>
                  </a:lnTo>
                  <a:lnTo>
                    <a:pt x="290" y="108"/>
                  </a:lnTo>
                  <a:lnTo>
                    <a:pt x="298" y="105"/>
                  </a:lnTo>
                  <a:lnTo>
                    <a:pt x="306" y="102"/>
                  </a:lnTo>
                  <a:lnTo>
                    <a:pt x="314" y="99"/>
                  </a:lnTo>
                  <a:lnTo>
                    <a:pt x="323" y="96"/>
                  </a:lnTo>
                  <a:lnTo>
                    <a:pt x="331" y="94"/>
                  </a:lnTo>
                  <a:lnTo>
                    <a:pt x="339" y="91"/>
                  </a:lnTo>
                  <a:lnTo>
                    <a:pt x="348" y="88"/>
                  </a:lnTo>
                  <a:lnTo>
                    <a:pt x="356" y="85"/>
                  </a:lnTo>
                  <a:lnTo>
                    <a:pt x="365" y="83"/>
                  </a:lnTo>
                  <a:lnTo>
                    <a:pt x="374" y="80"/>
                  </a:lnTo>
                  <a:lnTo>
                    <a:pt x="382" y="78"/>
                  </a:lnTo>
                  <a:lnTo>
                    <a:pt x="391" y="75"/>
                  </a:lnTo>
                  <a:lnTo>
                    <a:pt x="400" y="73"/>
                  </a:lnTo>
                  <a:lnTo>
                    <a:pt x="408" y="70"/>
                  </a:lnTo>
                  <a:lnTo>
                    <a:pt x="417" y="68"/>
                  </a:lnTo>
                  <a:lnTo>
                    <a:pt x="426" y="66"/>
                  </a:lnTo>
                  <a:lnTo>
                    <a:pt x="435" y="64"/>
                  </a:lnTo>
                  <a:lnTo>
                    <a:pt x="444" y="61"/>
                  </a:lnTo>
                  <a:lnTo>
                    <a:pt x="453" y="59"/>
                  </a:lnTo>
                  <a:lnTo>
                    <a:pt x="461" y="57"/>
                  </a:lnTo>
                  <a:lnTo>
                    <a:pt x="470" y="55"/>
                  </a:lnTo>
                  <a:lnTo>
                    <a:pt x="479" y="53"/>
                  </a:lnTo>
                  <a:lnTo>
                    <a:pt x="488" y="51"/>
                  </a:lnTo>
                  <a:lnTo>
                    <a:pt x="497" y="49"/>
                  </a:lnTo>
                  <a:lnTo>
                    <a:pt x="505" y="47"/>
                  </a:lnTo>
                  <a:lnTo>
                    <a:pt x="514" y="45"/>
                  </a:lnTo>
                  <a:lnTo>
                    <a:pt x="523" y="44"/>
                  </a:lnTo>
                  <a:lnTo>
                    <a:pt x="532" y="42"/>
                  </a:lnTo>
                  <a:lnTo>
                    <a:pt x="540" y="40"/>
                  </a:lnTo>
                  <a:lnTo>
                    <a:pt x="549" y="39"/>
                  </a:lnTo>
                  <a:lnTo>
                    <a:pt x="557" y="37"/>
                  </a:lnTo>
                  <a:lnTo>
                    <a:pt x="566" y="35"/>
                  </a:lnTo>
                  <a:lnTo>
                    <a:pt x="574" y="34"/>
                  </a:lnTo>
                  <a:lnTo>
                    <a:pt x="583" y="32"/>
                  </a:lnTo>
                  <a:lnTo>
                    <a:pt x="591" y="31"/>
                  </a:lnTo>
                  <a:lnTo>
                    <a:pt x="600" y="30"/>
                  </a:lnTo>
                  <a:lnTo>
                    <a:pt x="608" y="28"/>
                  </a:lnTo>
                  <a:lnTo>
                    <a:pt x="616" y="27"/>
                  </a:lnTo>
                  <a:lnTo>
                    <a:pt x="624" y="26"/>
                  </a:lnTo>
                  <a:lnTo>
                    <a:pt x="632" y="24"/>
                  </a:lnTo>
                  <a:lnTo>
                    <a:pt x="640" y="23"/>
                  </a:lnTo>
                  <a:lnTo>
                    <a:pt x="648" y="22"/>
                  </a:lnTo>
                  <a:lnTo>
                    <a:pt x="655" y="21"/>
                  </a:lnTo>
                  <a:lnTo>
                    <a:pt x="663" y="20"/>
                  </a:lnTo>
                  <a:lnTo>
                    <a:pt x="670" y="18"/>
                  </a:lnTo>
                  <a:lnTo>
                    <a:pt x="678" y="17"/>
                  </a:lnTo>
                  <a:lnTo>
                    <a:pt x="685" y="16"/>
                  </a:lnTo>
                  <a:lnTo>
                    <a:pt x="692" y="15"/>
                  </a:lnTo>
                  <a:lnTo>
                    <a:pt x="699" y="15"/>
                  </a:lnTo>
                  <a:lnTo>
                    <a:pt x="706" y="14"/>
                  </a:lnTo>
                  <a:lnTo>
                    <a:pt x="713" y="13"/>
                  </a:lnTo>
                  <a:lnTo>
                    <a:pt x="720" y="12"/>
                  </a:lnTo>
                  <a:lnTo>
                    <a:pt x="726" y="11"/>
                  </a:lnTo>
                  <a:lnTo>
                    <a:pt x="733" y="10"/>
                  </a:lnTo>
                  <a:lnTo>
                    <a:pt x="739" y="10"/>
                  </a:lnTo>
                  <a:lnTo>
                    <a:pt x="745" y="9"/>
                  </a:lnTo>
                  <a:lnTo>
                    <a:pt x="751" y="8"/>
                  </a:lnTo>
                  <a:lnTo>
                    <a:pt x="757" y="7"/>
                  </a:lnTo>
                  <a:lnTo>
                    <a:pt x="762" y="7"/>
                  </a:lnTo>
                  <a:lnTo>
                    <a:pt x="768" y="6"/>
                  </a:lnTo>
                  <a:lnTo>
                    <a:pt x="773" y="6"/>
                  </a:lnTo>
                  <a:lnTo>
                    <a:pt x="778" y="5"/>
                  </a:lnTo>
                  <a:lnTo>
                    <a:pt x="783" y="5"/>
                  </a:lnTo>
                  <a:lnTo>
                    <a:pt x="788" y="4"/>
                  </a:lnTo>
                  <a:lnTo>
                    <a:pt x="792" y="4"/>
                  </a:lnTo>
                  <a:lnTo>
                    <a:pt x="796" y="3"/>
                  </a:lnTo>
                  <a:lnTo>
                    <a:pt x="801" y="3"/>
                  </a:lnTo>
                  <a:lnTo>
                    <a:pt x="804" y="3"/>
                  </a:lnTo>
                  <a:lnTo>
                    <a:pt x="808" y="2"/>
                  </a:lnTo>
                  <a:lnTo>
                    <a:pt x="812" y="2"/>
                  </a:lnTo>
                  <a:lnTo>
                    <a:pt x="815" y="2"/>
                  </a:lnTo>
                  <a:lnTo>
                    <a:pt x="818" y="1"/>
                  </a:lnTo>
                  <a:lnTo>
                    <a:pt x="821" y="1"/>
                  </a:lnTo>
                  <a:lnTo>
                    <a:pt x="824" y="1"/>
                  </a:lnTo>
                  <a:lnTo>
                    <a:pt x="826" y="1"/>
                  </a:lnTo>
                  <a:lnTo>
                    <a:pt x="828" y="0"/>
                  </a:lnTo>
                  <a:lnTo>
                    <a:pt x="830" y="0"/>
                  </a:lnTo>
                  <a:lnTo>
                    <a:pt x="832" y="0"/>
                  </a:lnTo>
                  <a:lnTo>
                    <a:pt x="833" y="0"/>
                  </a:lnTo>
                  <a:lnTo>
                    <a:pt x="834" y="0"/>
                  </a:lnTo>
                  <a:lnTo>
                    <a:pt x="835" y="0"/>
                  </a:lnTo>
                  <a:lnTo>
                    <a:pt x="836" y="0"/>
                  </a:lnTo>
                  <a:lnTo>
                    <a:pt x="836" y="0"/>
                  </a:lnTo>
                  <a:lnTo>
                    <a:pt x="837" y="0"/>
                  </a:lnTo>
                  <a:lnTo>
                    <a:pt x="837" y="0"/>
                  </a:lnTo>
                  <a:lnTo>
                    <a:pt x="836" y="1"/>
                  </a:lnTo>
                  <a:lnTo>
                    <a:pt x="835" y="6"/>
                  </a:lnTo>
                  <a:lnTo>
                    <a:pt x="832" y="13"/>
                  </a:lnTo>
                  <a:lnTo>
                    <a:pt x="830" y="21"/>
                  </a:lnTo>
                  <a:lnTo>
                    <a:pt x="827" y="32"/>
                  </a:lnTo>
                  <a:lnTo>
                    <a:pt x="823" y="43"/>
                  </a:lnTo>
                  <a:lnTo>
                    <a:pt x="819" y="55"/>
                  </a:lnTo>
                  <a:lnTo>
                    <a:pt x="816" y="66"/>
                  </a:lnTo>
                  <a:lnTo>
                    <a:pt x="812" y="77"/>
                  </a:lnTo>
                  <a:lnTo>
                    <a:pt x="809" y="88"/>
                  </a:lnTo>
                  <a:lnTo>
                    <a:pt x="806" y="96"/>
                  </a:lnTo>
                  <a:lnTo>
                    <a:pt x="804" y="103"/>
                  </a:lnTo>
                  <a:lnTo>
                    <a:pt x="803" y="108"/>
                  </a:lnTo>
                  <a:lnTo>
                    <a:pt x="802" y="109"/>
                  </a:lnTo>
                  <a:lnTo>
                    <a:pt x="802" y="109"/>
                  </a:lnTo>
                  <a:lnTo>
                    <a:pt x="802" y="111"/>
                  </a:lnTo>
                  <a:lnTo>
                    <a:pt x="800" y="115"/>
                  </a:lnTo>
                  <a:lnTo>
                    <a:pt x="798" y="122"/>
                  </a:lnTo>
                  <a:lnTo>
                    <a:pt x="795" y="131"/>
                  </a:lnTo>
                  <a:lnTo>
                    <a:pt x="792" y="141"/>
                  </a:lnTo>
                  <a:lnTo>
                    <a:pt x="788" y="152"/>
                  </a:lnTo>
                  <a:lnTo>
                    <a:pt x="785" y="164"/>
                  </a:lnTo>
                  <a:lnTo>
                    <a:pt x="781" y="176"/>
                  </a:lnTo>
                  <a:lnTo>
                    <a:pt x="778" y="187"/>
                  </a:lnTo>
                  <a:lnTo>
                    <a:pt x="774" y="197"/>
                  </a:lnTo>
                  <a:lnTo>
                    <a:pt x="772" y="206"/>
                  </a:lnTo>
                  <a:lnTo>
                    <a:pt x="769" y="213"/>
                  </a:lnTo>
                  <a:lnTo>
                    <a:pt x="768" y="217"/>
                  </a:lnTo>
                  <a:lnTo>
                    <a:pt x="767" y="219"/>
                  </a:lnTo>
                  <a:lnTo>
                    <a:pt x="767" y="219"/>
                  </a:lnTo>
                  <a:lnTo>
                    <a:pt x="767" y="219"/>
                  </a:lnTo>
                  <a:lnTo>
                    <a:pt x="767" y="219"/>
                  </a:lnTo>
                  <a:lnTo>
                    <a:pt x="766" y="219"/>
                  </a:lnTo>
                  <a:lnTo>
                    <a:pt x="764" y="219"/>
                  </a:lnTo>
                  <a:lnTo>
                    <a:pt x="762" y="219"/>
                  </a:lnTo>
                  <a:lnTo>
                    <a:pt x="760" y="219"/>
                  </a:lnTo>
                  <a:lnTo>
                    <a:pt x="757" y="219"/>
                  </a:lnTo>
                  <a:lnTo>
                    <a:pt x="754" y="219"/>
                  </a:lnTo>
                  <a:lnTo>
                    <a:pt x="751" y="220"/>
                  </a:lnTo>
                  <a:lnTo>
                    <a:pt x="747" y="220"/>
                  </a:lnTo>
                  <a:lnTo>
                    <a:pt x="744" y="220"/>
                  </a:lnTo>
                  <a:lnTo>
                    <a:pt x="739" y="220"/>
                  </a:lnTo>
                  <a:lnTo>
                    <a:pt x="735" y="221"/>
                  </a:lnTo>
                  <a:lnTo>
                    <a:pt x="730" y="221"/>
                  </a:lnTo>
                  <a:lnTo>
                    <a:pt x="725" y="222"/>
                  </a:lnTo>
                  <a:lnTo>
                    <a:pt x="719" y="222"/>
                  </a:lnTo>
                  <a:lnTo>
                    <a:pt x="713" y="223"/>
                  </a:lnTo>
                  <a:lnTo>
                    <a:pt x="707" y="223"/>
                  </a:lnTo>
                  <a:lnTo>
                    <a:pt x="701" y="224"/>
                  </a:lnTo>
                  <a:lnTo>
                    <a:pt x="695" y="224"/>
                  </a:lnTo>
                  <a:lnTo>
                    <a:pt x="688" y="225"/>
                  </a:lnTo>
                  <a:lnTo>
                    <a:pt x="681" y="226"/>
                  </a:lnTo>
                  <a:lnTo>
                    <a:pt x="674" y="227"/>
                  </a:lnTo>
                  <a:lnTo>
                    <a:pt x="667" y="227"/>
                  </a:lnTo>
                  <a:lnTo>
                    <a:pt x="659" y="228"/>
                  </a:lnTo>
                  <a:lnTo>
                    <a:pt x="652" y="229"/>
                  </a:lnTo>
                  <a:lnTo>
                    <a:pt x="644" y="230"/>
                  </a:lnTo>
                  <a:lnTo>
                    <a:pt x="636" y="231"/>
                  </a:lnTo>
                  <a:lnTo>
                    <a:pt x="628" y="232"/>
                  </a:lnTo>
                  <a:lnTo>
                    <a:pt x="619" y="233"/>
                  </a:lnTo>
                  <a:lnTo>
                    <a:pt x="611" y="235"/>
                  </a:lnTo>
                  <a:lnTo>
                    <a:pt x="603" y="236"/>
                  </a:lnTo>
                  <a:lnTo>
                    <a:pt x="594" y="237"/>
                  </a:lnTo>
                  <a:lnTo>
                    <a:pt x="586" y="239"/>
                  </a:lnTo>
                  <a:lnTo>
                    <a:pt x="577" y="240"/>
                  </a:lnTo>
                  <a:lnTo>
                    <a:pt x="568" y="242"/>
                  </a:lnTo>
                  <a:lnTo>
                    <a:pt x="559" y="243"/>
                  </a:lnTo>
                  <a:lnTo>
                    <a:pt x="550" y="245"/>
                  </a:lnTo>
                  <a:lnTo>
                    <a:pt x="541" y="247"/>
                  </a:lnTo>
                  <a:lnTo>
                    <a:pt x="533" y="248"/>
                  </a:lnTo>
                  <a:lnTo>
                    <a:pt x="524" y="250"/>
                  </a:lnTo>
                  <a:lnTo>
                    <a:pt x="515" y="252"/>
                  </a:lnTo>
                  <a:lnTo>
                    <a:pt x="506" y="254"/>
                  </a:lnTo>
                  <a:lnTo>
                    <a:pt x="497" y="256"/>
                  </a:lnTo>
                  <a:lnTo>
                    <a:pt x="488" y="259"/>
                  </a:lnTo>
                  <a:lnTo>
                    <a:pt x="479" y="261"/>
                  </a:lnTo>
                  <a:lnTo>
                    <a:pt x="470" y="263"/>
                  </a:lnTo>
                  <a:lnTo>
                    <a:pt x="462" y="266"/>
                  </a:lnTo>
                  <a:lnTo>
                    <a:pt x="453" y="268"/>
                  </a:lnTo>
                  <a:lnTo>
                    <a:pt x="444" y="271"/>
                  </a:lnTo>
                  <a:lnTo>
                    <a:pt x="436" y="273"/>
                  </a:lnTo>
                  <a:lnTo>
                    <a:pt x="427" y="276"/>
                  </a:lnTo>
                  <a:lnTo>
                    <a:pt x="419" y="279"/>
                  </a:lnTo>
                  <a:lnTo>
                    <a:pt x="411" y="282"/>
                  </a:lnTo>
                  <a:lnTo>
                    <a:pt x="403" y="285"/>
                  </a:lnTo>
                  <a:lnTo>
                    <a:pt x="395" y="288"/>
                  </a:lnTo>
                  <a:lnTo>
                    <a:pt x="388" y="291"/>
                  </a:lnTo>
                  <a:lnTo>
                    <a:pt x="380" y="294"/>
                  </a:lnTo>
                  <a:lnTo>
                    <a:pt x="373" y="298"/>
                  </a:lnTo>
                  <a:lnTo>
                    <a:pt x="365" y="301"/>
                  </a:lnTo>
                  <a:lnTo>
                    <a:pt x="358" y="305"/>
                  </a:lnTo>
                  <a:lnTo>
                    <a:pt x="352" y="308"/>
                  </a:lnTo>
                  <a:lnTo>
                    <a:pt x="345" y="312"/>
                  </a:lnTo>
                  <a:lnTo>
                    <a:pt x="339" y="316"/>
                  </a:lnTo>
                  <a:lnTo>
                    <a:pt x="333" y="320"/>
                  </a:lnTo>
                  <a:lnTo>
                    <a:pt x="327" y="324"/>
                  </a:lnTo>
                  <a:lnTo>
                    <a:pt x="321" y="328"/>
                  </a:lnTo>
                  <a:lnTo>
                    <a:pt x="316" y="333"/>
                  </a:lnTo>
                  <a:lnTo>
                    <a:pt x="311" y="337"/>
                  </a:lnTo>
                  <a:lnTo>
                    <a:pt x="306" y="342"/>
                  </a:lnTo>
                  <a:lnTo>
                    <a:pt x="302" y="346"/>
                  </a:lnTo>
                  <a:lnTo>
                    <a:pt x="298" y="351"/>
                  </a:lnTo>
                  <a:lnTo>
                    <a:pt x="294" y="356"/>
                  </a:lnTo>
                  <a:lnTo>
                    <a:pt x="291" y="361"/>
                  </a:lnTo>
                  <a:lnTo>
                    <a:pt x="291" y="361"/>
                  </a:lnTo>
                  <a:lnTo>
                    <a:pt x="292" y="362"/>
                  </a:lnTo>
                  <a:lnTo>
                    <a:pt x="296" y="364"/>
                  </a:lnTo>
                  <a:lnTo>
                    <a:pt x="302" y="368"/>
                  </a:lnTo>
                  <a:lnTo>
                    <a:pt x="310" y="373"/>
                  </a:lnTo>
                  <a:lnTo>
                    <a:pt x="319" y="379"/>
                  </a:lnTo>
                  <a:lnTo>
                    <a:pt x="329" y="385"/>
                  </a:lnTo>
                  <a:lnTo>
                    <a:pt x="339" y="392"/>
                  </a:lnTo>
                  <a:lnTo>
                    <a:pt x="349" y="399"/>
                  </a:lnTo>
                  <a:lnTo>
                    <a:pt x="359" y="405"/>
                  </a:lnTo>
                  <a:lnTo>
                    <a:pt x="368" y="411"/>
                  </a:lnTo>
                  <a:lnTo>
                    <a:pt x="376" y="416"/>
                  </a:lnTo>
                  <a:lnTo>
                    <a:pt x="382" y="420"/>
                  </a:lnTo>
                  <a:lnTo>
                    <a:pt x="386" y="423"/>
                  </a:lnTo>
                  <a:lnTo>
                    <a:pt x="387" y="424"/>
                  </a:lnTo>
                  <a:lnTo>
                    <a:pt x="387" y="424"/>
                  </a:lnTo>
                  <a:lnTo>
                    <a:pt x="387" y="424"/>
                  </a:lnTo>
                  <a:lnTo>
                    <a:pt x="387" y="424"/>
                  </a:lnTo>
                  <a:lnTo>
                    <a:pt x="386" y="424"/>
                  </a:lnTo>
                  <a:lnTo>
                    <a:pt x="384" y="425"/>
                  </a:lnTo>
                  <a:lnTo>
                    <a:pt x="383" y="425"/>
                  </a:lnTo>
                  <a:lnTo>
                    <a:pt x="381" y="426"/>
                  </a:lnTo>
                  <a:lnTo>
                    <a:pt x="378" y="427"/>
                  </a:lnTo>
                  <a:lnTo>
                    <a:pt x="376" y="428"/>
                  </a:lnTo>
                  <a:lnTo>
                    <a:pt x="373" y="430"/>
                  </a:lnTo>
                  <a:lnTo>
                    <a:pt x="370" y="431"/>
                  </a:lnTo>
                  <a:lnTo>
                    <a:pt x="366" y="433"/>
                  </a:lnTo>
                  <a:lnTo>
                    <a:pt x="362" y="434"/>
                  </a:lnTo>
                  <a:lnTo>
                    <a:pt x="358" y="436"/>
                  </a:lnTo>
                  <a:lnTo>
                    <a:pt x="354" y="438"/>
                  </a:lnTo>
                  <a:lnTo>
                    <a:pt x="349" y="440"/>
                  </a:lnTo>
                  <a:lnTo>
                    <a:pt x="344" y="442"/>
                  </a:lnTo>
                  <a:lnTo>
                    <a:pt x="339" y="445"/>
                  </a:lnTo>
                  <a:lnTo>
                    <a:pt x="334" y="447"/>
                  </a:lnTo>
                  <a:lnTo>
                    <a:pt x="328" y="450"/>
                  </a:lnTo>
                  <a:lnTo>
                    <a:pt x="323" y="453"/>
                  </a:lnTo>
                  <a:lnTo>
                    <a:pt x="317" y="456"/>
                  </a:lnTo>
                  <a:lnTo>
                    <a:pt x="310" y="459"/>
                  </a:lnTo>
                  <a:lnTo>
                    <a:pt x="304" y="462"/>
                  </a:lnTo>
                  <a:lnTo>
                    <a:pt x="297" y="465"/>
                  </a:lnTo>
                  <a:lnTo>
                    <a:pt x="291" y="469"/>
                  </a:lnTo>
                  <a:lnTo>
                    <a:pt x="284" y="472"/>
                  </a:lnTo>
                  <a:lnTo>
                    <a:pt x="277" y="476"/>
                  </a:lnTo>
                  <a:lnTo>
                    <a:pt x="269" y="480"/>
                  </a:lnTo>
                  <a:lnTo>
                    <a:pt x="262" y="484"/>
                  </a:lnTo>
                  <a:lnTo>
                    <a:pt x="254" y="488"/>
                  </a:lnTo>
                  <a:lnTo>
                    <a:pt x="247" y="492"/>
                  </a:lnTo>
                  <a:lnTo>
                    <a:pt x="239" y="497"/>
                  </a:lnTo>
                  <a:lnTo>
                    <a:pt x="231" y="501"/>
                  </a:lnTo>
                  <a:lnTo>
                    <a:pt x="223" y="506"/>
                  </a:lnTo>
                  <a:lnTo>
                    <a:pt x="215" y="511"/>
                  </a:lnTo>
                  <a:lnTo>
                    <a:pt x="207" y="516"/>
                  </a:lnTo>
                  <a:lnTo>
                    <a:pt x="199" y="521"/>
                  </a:lnTo>
                  <a:lnTo>
                    <a:pt x="191" y="526"/>
                  </a:lnTo>
                  <a:lnTo>
                    <a:pt x="182" y="531"/>
                  </a:lnTo>
                  <a:lnTo>
                    <a:pt x="174" y="536"/>
                  </a:lnTo>
                  <a:lnTo>
                    <a:pt x="165" y="542"/>
                  </a:lnTo>
                  <a:lnTo>
                    <a:pt x="157" y="548"/>
                  </a:lnTo>
                  <a:lnTo>
                    <a:pt x="149" y="553"/>
                  </a:lnTo>
                  <a:lnTo>
                    <a:pt x="140" y="559"/>
                  </a:lnTo>
                  <a:lnTo>
                    <a:pt x="132" y="565"/>
                  </a:lnTo>
                  <a:lnTo>
                    <a:pt x="123" y="571"/>
                  </a:lnTo>
                  <a:lnTo>
                    <a:pt x="115" y="577"/>
                  </a:lnTo>
                  <a:lnTo>
                    <a:pt x="106" y="584"/>
                  </a:lnTo>
                  <a:lnTo>
                    <a:pt x="98" y="590"/>
                  </a:lnTo>
                  <a:lnTo>
                    <a:pt x="89" y="597"/>
                  </a:lnTo>
                  <a:lnTo>
                    <a:pt x="81" y="604"/>
                  </a:lnTo>
                  <a:lnTo>
                    <a:pt x="73" y="610"/>
                  </a:lnTo>
                  <a:lnTo>
                    <a:pt x="65" y="617"/>
                  </a:lnTo>
                  <a:lnTo>
                    <a:pt x="56" y="624"/>
                  </a:lnTo>
                  <a:lnTo>
                    <a:pt x="48" y="631"/>
                  </a:lnTo>
                  <a:lnTo>
                    <a:pt x="48" y="631"/>
                  </a:lnTo>
                  <a:lnTo>
                    <a:pt x="48" y="631"/>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grpSp>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uniqueness of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“wisdom” literature</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638800"/>
          </a:xfrm>
          <a:effectLst/>
        </p:spPr>
        <p:txBody>
          <a:bodyPr>
            <a:normAutofit fontScale="92500" lnSpcReduction="20000"/>
          </a:bodyPr>
          <a:lstStyle/>
          <a:p>
            <a:pPr marL="514350" indent="-514350">
              <a:buFont typeface="+mj-lt"/>
              <a:buAutoNum type="arabicPeriod"/>
            </a:pPr>
            <a:r>
              <a:rPr lang="en-US" dirty="0" smtClean="0">
                <a:solidFill>
                  <a:schemeClr val="tx1"/>
                </a:solidFill>
                <a:latin typeface="Adobe Caslon Pro" pitchFamily="18" charset="0"/>
              </a:rPr>
              <a:t>leads to death</a:t>
            </a:r>
          </a:p>
          <a:p>
            <a:pPr marL="514350" indent="-514350">
              <a:buFont typeface="+mj-lt"/>
              <a:buAutoNum type="arabicPeriod"/>
            </a:pPr>
            <a:r>
              <a:rPr lang="en-US" dirty="0" smtClean="0">
                <a:solidFill>
                  <a:schemeClr val="tx1"/>
                </a:solidFill>
                <a:latin typeface="Adobe Caslon Pro" pitchFamily="18" charset="0"/>
              </a:rPr>
              <a:t>no returning from it</a:t>
            </a:r>
          </a:p>
          <a:p>
            <a:pPr marL="514350" indent="-514350">
              <a:buFont typeface="+mj-lt"/>
              <a:buAutoNum type="arabicPeriod"/>
            </a:pPr>
            <a:r>
              <a:rPr lang="en-US" dirty="0" smtClean="0">
                <a:solidFill>
                  <a:schemeClr val="tx1"/>
                </a:solidFill>
                <a:latin typeface="Adobe Caslon Pro" pitchFamily="18" charset="0"/>
              </a:rPr>
              <a:t>lose your best years and wealth</a:t>
            </a:r>
          </a:p>
          <a:p>
            <a:pPr marL="514350" indent="-514350">
              <a:buFont typeface="+mj-lt"/>
              <a:buAutoNum type="arabicPeriod"/>
            </a:pPr>
            <a:r>
              <a:rPr lang="en-US" dirty="0" smtClean="0">
                <a:solidFill>
                  <a:schemeClr val="tx1"/>
                </a:solidFill>
                <a:latin typeface="Adobe Caslon Pro" pitchFamily="18" charset="0"/>
              </a:rPr>
              <a:t>God is watching you</a:t>
            </a:r>
          </a:p>
          <a:p>
            <a:pPr marL="514350" indent="-514350">
              <a:buFont typeface="+mj-lt"/>
              <a:buAutoNum type="arabicPeriod"/>
            </a:pPr>
            <a:r>
              <a:rPr lang="en-US" dirty="0" smtClean="0">
                <a:solidFill>
                  <a:schemeClr val="tx1"/>
                </a:solidFill>
                <a:latin typeface="Adobe Caslon Pro" pitchFamily="18" charset="0"/>
              </a:rPr>
              <a:t>it consumes your body</a:t>
            </a:r>
          </a:p>
          <a:p>
            <a:pPr marL="514350" indent="-514350">
              <a:buFont typeface="+mj-lt"/>
              <a:buAutoNum type="arabicPeriod"/>
            </a:pPr>
            <a:r>
              <a:rPr lang="en-US" dirty="0" smtClean="0">
                <a:solidFill>
                  <a:schemeClr val="tx1"/>
                </a:solidFill>
                <a:latin typeface="Adobe Caslon Pro" pitchFamily="18" charset="0"/>
              </a:rPr>
              <a:t>take away honor and leaves disgrace</a:t>
            </a:r>
          </a:p>
          <a:p>
            <a:pPr marL="514350" indent="-514350">
              <a:buFont typeface="+mj-lt"/>
              <a:buAutoNum type="arabicPeriod"/>
            </a:pPr>
            <a:r>
              <a:rPr lang="en-US" dirty="0" smtClean="0">
                <a:solidFill>
                  <a:schemeClr val="tx1"/>
                </a:solidFill>
                <a:latin typeface="Adobe Caslon Pro" pitchFamily="18" charset="0"/>
              </a:rPr>
              <a:t>you’ll earnings will end up in a foreigners house</a:t>
            </a:r>
          </a:p>
          <a:p>
            <a:pPr marL="514350" indent="-514350">
              <a:buFont typeface="+mj-lt"/>
              <a:buAutoNum type="arabicPeriod"/>
            </a:pPr>
            <a:r>
              <a:rPr lang="en-US" dirty="0" smtClean="0">
                <a:solidFill>
                  <a:schemeClr val="tx1"/>
                </a:solidFill>
                <a:latin typeface="Adobe Caslon Pro" pitchFamily="18" charset="0"/>
              </a:rPr>
              <a:t>leads to </a:t>
            </a:r>
            <a:r>
              <a:rPr lang="en-US" dirty="0" err="1" smtClean="0">
                <a:solidFill>
                  <a:schemeClr val="tx1"/>
                </a:solidFill>
                <a:latin typeface="Adobe Caslon Pro" pitchFamily="18" charset="0"/>
              </a:rPr>
              <a:t>sheol</a:t>
            </a:r>
            <a:endParaRPr lang="en-US" dirty="0" smtClean="0">
              <a:solidFill>
                <a:schemeClr val="tx1"/>
              </a:solidFill>
              <a:latin typeface="Adobe Caslon Pro" pitchFamily="18" charset="0"/>
            </a:endParaRPr>
          </a:p>
          <a:p>
            <a:pPr marL="514350" indent="-514350">
              <a:buFont typeface="+mj-lt"/>
              <a:buAutoNum type="arabicPeriod"/>
            </a:pPr>
            <a:r>
              <a:rPr lang="en-US" dirty="0" smtClean="0">
                <a:solidFill>
                  <a:schemeClr val="tx1"/>
                </a:solidFill>
                <a:latin typeface="Adobe Caslon Pro" pitchFamily="18" charset="0"/>
              </a:rPr>
              <a:t>don’t know when the husband will return… face smashed</a:t>
            </a:r>
          </a:p>
          <a:p>
            <a:pPr marL="514350" indent="-514350">
              <a:buFont typeface="+mj-lt"/>
              <a:buAutoNum type="arabicPeriod"/>
            </a:pPr>
            <a:r>
              <a:rPr lang="en-US" dirty="0" smtClean="0">
                <a:solidFill>
                  <a:schemeClr val="tx1"/>
                </a:solidFill>
                <a:latin typeface="Adobe Caslon Pro" pitchFamily="18" charset="0"/>
              </a:rPr>
              <a:t>calamity will come</a:t>
            </a:r>
            <a:endParaRPr lang="en-US" dirty="0">
              <a:solidFill>
                <a:schemeClr val="tx1"/>
              </a:solidFill>
              <a:latin typeface="Adobe Caslon Pro" pitchFamily="18" charset="0"/>
            </a:endParaRPr>
          </a:p>
        </p:txBody>
      </p:sp>
      <p:sp>
        <p:nvSpPr>
          <p:cNvPr id="4" name="Slide Number Placeholder 3"/>
          <p:cNvSpPr>
            <a:spLocks noGrp="1"/>
          </p:cNvSpPr>
          <p:nvPr>
            <p:ph type="sldNum" sz="quarter" idx="12"/>
          </p:nvPr>
        </p:nvSpPr>
        <p:spPr/>
        <p:txBody>
          <a:bodyPr/>
          <a:lstStyle/>
          <a:p>
            <a:fld id="{E36EEF76-C009-4781-A220-0B4469A51A73}" type="slidenum">
              <a:rPr lang="en-US" smtClean="0"/>
              <a:pPr/>
              <a:t>10</a:t>
            </a:fld>
            <a:endParaRPr lang="en-US"/>
          </a:p>
        </p:txBody>
      </p:sp>
    </p:spTree>
    <p:extLst>
      <p:ext uri="{BB962C8B-B14F-4D97-AF65-F5344CB8AC3E}">
        <p14:creationId xmlns:p14="http://schemas.microsoft.com/office/powerpoint/2010/main" val="40902983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E4663CAB-D719-40D4-8F39-96431FCF04C1}" type="slidenum">
              <a:rPr lang="en-US"/>
              <a:pPr/>
              <a:t>11</a:t>
            </a:fld>
            <a:endParaRPr lang="en-US"/>
          </a:p>
        </p:txBody>
      </p:sp>
      <p:sp>
        <p:nvSpPr>
          <p:cNvPr id="33797" name="Rectangle 5"/>
          <p:cNvSpPr>
            <a:spLocks noGrp="1" noChangeArrowheads="1"/>
          </p:cNvSpPr>
          <p:nvPr>
            <p:ph type="title"/>
          </p:nvPr>
        </p:nvSpPr>
        <p:spPr>
          <a:xfrm>
            <a:off x="849313" y="762000"/>
            <a:ext cx="7466012" cy="663575"/>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Biblical wisdom: the books</a:t>
            </a:r>
          </a:p>
        </p:txBody>
      </p:sp>
      <p:sp>
        <p:nvSpPr>
          <p:cNvPr id="33798" name="Freeform 6"/>
          <p:cNvSpPr>
            <a:spLocks/>
          </p:cNvSpPr>
          <p:nvPr/>
        </p:nvSpPr>
        <p:spPr bwMode="auto">
          <a:xfrm>
            <a:off x="320675" y="1987550"/>
            <a:ext cx="8537575" cy="4260850"/>
          </a:xfrm>
          <a:custGeom>
            <a:avLst/>
            <a:gdLst/>
            <a:ahLst/>
            <a:cxnLst>
              <a:cxn ang="0">
                <a:pos x="0" y="2237"/>
              </a:cxn>
              <a:cxn ang="0">
                <a:pos x="5377" y="2237"/>
              </a:cxn>
              <a:cxn ang="0">
                <a:pos x="5377" y="0"/>
              </a:cxn>
              <a:cxn ang="0">
                <a:pos x="0" y="0"/>
              </a:cxn>
              <a:cxn ang="0">
                <a:pos x="0" y="2237"/>
              </a:cxn>
            </a:cxnLst>
            <a:rect l="0" t="0" r="r" b="b"/>
            <a:pathLst>
              <a:path w="5378" h="2238">
                <a:moveTo>
                  <a:pt x="0" y="2237"/>
                </a:moveTo>
                <a:lnTo>
                  <a:pt x="5377" y="2237"/>
                </a:lnTo>
                <a:lnTo>
                  <a:pt x="5377" y="0"/>
                </a:lnTo>
                <a:lnTo>
                  <a:pt x="0" y="0"/>
                </a:lnTo>
                <a:lnTo>
                  <a:pt x="0" y="2237"/>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p>
        </p:txBody>
      </p:sp>
      <p:sp>
        <p:nvSpPr>
          <p:cNvPr id="33799" name="Freeform 7"/>
          <p:cNvSpPr>
            <a:spLocks/>
          </p:cNvSpPr>
          <p:nvPr/>
        </p:nvSpPr>
        <p:spPr bwMode="auto">
          <a:xfrm>
            <a:off x="250825" y="1917700"/>
            <a:ext cx="8677275" cy="4330700"/>
          </a:xfrm>
          <a:custGeom>
            <a:avLst/>
            <a:gdLst/>
            <a:ahLst/>
            <a:cxnLst>
              <a:cxn ang="0">
                <a:pos x="0" y="2325"/>
              </a:cxn>
              <a:cxn ang="0">
                <a:pos x="5465" y="2325"/>
              </a:cxn>
              <a:cxn ang="0">
                <a:pos x="5465" y="0"/>
              </a:cxn>
              <a:cxn ang="0">
                <a:pos x="5421" y="44"/>
              </a:cxn>
              <a:cxn ang="0">
                <a:pos x="5421" y="2281"/>
              </a:cxn>
              <a:cxn ang="0">
                <a:pos x="44" y="2281"/>
              </a:cxn>
              <a:cxn ang="0">
                <a:pos x="0" y="2325"/>
              </a:cxn>
            </a:cxnLst>
            <a:rect l="0" t="0" r="r" b="b"/>
            <a:pathLst>
              <a:path w="5466" h="2326">
                <a:moveTo>
                  <a:pt x="0" y="2325"/>
                </a:moveTo>
                <a:lnTo>
                  <a:pt x="5465" y="2325"/>
                </a:lnTo>
                <a:lnTo>
                  <a:pt x="5465" y="0"/>
                </a:lnTo>
                <a:lnTo>
                  <a:pt x="5421" y="44"/>
                </a:lnTo>
                <a:lnTo>
                  <a:pt x="5421" y="2281"/>
                </a:lnTo>
                <a:lnTo>
                  <a:pt x="44" y="2281"/>
                </a:lnTo>
                <a:lnTo>
                  <a:pt x="0" y="2325"/>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p>
        </p:txBody>
      </p:sp>
      <p:sp>
        <p:nvSpPr>
          <p:cNvPr id="33800" name="Freeform 8"/>
          <p:cNvSpPr>
            <a:spLocks/>
          </p:cNvSpPr>
          <p:nvPr/>
        </p:nvSpPr>
        <p:spPr bwMode="auto">
          <a:xfrm>
            <a:off x="250825" y="1917700"/>
            <a:ext cx="8677275" cy="4330700"/>
          </a:xfrm>
          <a:custGeom>
            <a:avLst/>
            <a:gdLst/>
            <a:ahLst/>
            <a:cxnLst>
              <a:cxn ang="0">
                <a:pos x="0" y="2325"/>
              </a:cxn>
              <a:cxn ang="0">
                <a:pos x="0" y="0"/>
              </a:cxn>
              <a:cxn ang="0">
                <a:pos x="5465" y="0"/>
              </a:cxn>
              <a:cxn ang="0">
                <a:pos x="5421" y="44"/>
              </a:cxn>
              <a:cxn ang="0">
                <a:pos x="44" y="44"/>
              </a:cxn>
              <a:cxn ang="0">
                <a:pos x="44" y="2281"/>
              </a:cxn>
              <a:cxn ang="0">
                <a:pos x="0" y="2325"/>
              </a:cxn>
            </a:cxnLst>
            <a:rect l="0" t="0" r="r" b="b"/>
            <a:pathLst>
              <a:path w="5466" h="2326">
                <a:moveTo>
                  <a:pt x="0" y="2325"/>
                </a:moveTo>
                <a:lnTo>
                  <a:pt x="0" y="0"/>
                </a:lnTo>
                <a:lnTo>
                  <a:pt x="5465" y="0"/>
                </a:lnTo>
                <a:lnTo>
                  <a:pt x="5421" y="44"/>
                </a:lnTo>
                <a:lnTo>
                  <a:pt x="44" y="44"/>
                </a:lnTo>
                <a:lnTo>
                  <a:pt x="44" y="2281"/>
                </a:lnTo>
                <a:lnTo>
                  <a:pt x="0" y="2325"/>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p>
        </p:txBody>
      </p:sp>
      <p:sp>
        <p:nvSpPr>
          <p:cNvPr id="33801" name="Rectangle 9"/>
          <p:cNvSpPr>
            <a:spLocks noChangeArrowheads="1"/>
          </p:cNvSpPr>
          <p:nvPr/>
        </p:nvSpPr>
        <p:spPr bwMode="auto">
          <a:xfrm>
            <a:off x="457200" y="2170113"/>
            <a:ext cx="8397875" cy="3392487"/>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Job: Wisdom for motives &amp; </a:t>
            </a:r>
            <a:r>
              <a:rPr lang="en-US" sz="3200" dirty="0" smtClean="0">
                <a:solidFill>
                  <a:srgbClr val="FFFFFF"/>
                </a:solidFill>
                <a:effectLst>
                  <a:outerShdw blurRad="50800" dist="50800" dir="5400000" algn="ctr" rotWithShape="0">
                    <a:schemeClr val="tx1"/>
                  </a:outerShdw>
                </a:effectLst>
              </a:rPr>
              <a:t>serving—the exception to the normal wisdom rule.</a:t>
            </a:r>
            <a:endParaRPr lang="en-US" sz="3200" dirty="0">
              <a:solidFill>
                <a:srgbClr val="FFFFFF"/>
              </a:solidFill>
              <a:effectLst>
                <a:outerShdw blurRad="50800" dist="50800" dir="5400000" algn="ctr" rotWithShape="0">
                  <a:schemeClr val="tx1"/>
                </a:outerShdw>
              </a:effectLst>
            </a:endParaRP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Psalms: Wisdom for </a:t>
            </a:r>
            <a:r>
              <a:rPr lang="en-US" sz="3200" i="1" dirty="0">
                <a:solidFill>
                  <a:srgbClr val="FFFFFF"/>
                </a:solidFill>
                <a:effectLst>
                  <a:outerShdw blurRad="50800" dist="50800" dir="5400000" algn="ctr" rotWithShape="0">
                    <a:schemeClr val="tx1"/>
                  </a:outerShdw>
                </a:effectLst>
              </a:rPr>
              <a:t>responding</a:t>
            </a:r>
            <a:r>
              <a:rPr lang="en-US" sz="3200" dirty="0">
                <a:solidFill>
                  <a:srgbClr val="FFFFFF"/>
                </a:solidFill>
                <a:effectLst>
                  <a:outerShdw blurRad="50800" dist="50800" dir="5400000" algn="ctr" rotWithShape="0">
                    <a:schemeClr val="tx1"/>
                  </a:outerShdw>
                </a:effectLst>
              </a:rPr>
              <a:t> to life</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Proverbs: Wisdom for </a:t>
            </a:r>
            <a:r>
              <a:rPr lang="en-US" sz="3200" i="1" dirty="0">
                <a:solidFill>
                  <a:srgbClr val="FFFFFF"/>
                </a:solidFill>
                <a:effectLst>
                  <a:outerShdw blurRad="50800" dist="50800" dir="5400000" algn="ctr" rotWithShape="0">
                    <a:schemeClr val="tx1"/>
                  </a:outerShdw>
                </a:effectLst>
              </a:rPr>
              <a:t>living life</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Ecclesiastes: Wisdom for </a:t>
            </a:r>
            <a:r>
              <a:rPr lang="en-US" sz="3200" i="1" dirty="0">
                <a:solidFill>
                  <a:srgbClr val="FFFFFF"/>
                </a:solidFill>
                <a:effectLst>
                  <a:outerShdw blurRad="50800" dist="50800" dir="5400000" algn="ctr" rotWithShape="0">
                    <a:schemeClr val="tx1"/>
                  </a:outerShdw>
                </a:effectLst>
              </a:rPr>
              <a:t>enjoying life</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Song of Songs: Wisdom for </a:t>
            </a:r>
            <a:r>
              <a:rPr lang="en-US" sz="3200" i="1" dirty="0">
                <a:solidFill>
                  <a:srgbClr val="FFFFFF"/>
                </a:solidFill>
                <a:effectLst>
                  <a:outerShdw blurRad="50800" dist="50800" dir="5400000" algn="ctr" rotWithShape="0">
                    <a:schemeClr val="tx1"/>
                  </a:outerShdw>
                </a:effectLst>
              </a:rPr>
              <a:t>anticipating marriage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801">
                                            <p:txEl>
                                              <p:pRg st="0" end="0"/>
                                            </p:txEl>
                                          </p:spTgt>
                                        </p:tgtEl>
                                        <p:attrNameLst>
                                          <p:attrName>style.visibility</p:attrName>
                                        </p:attrNameLst>
                                      </p:cBhvr>
                                      <p:to>
                                        <p:strVal val="visible"/>
                                      </p:to>
                                    </p:set>
                                    <p:anim calcmode="lin" valueType="num">
                                      <p:cBhvr>
                                        <p:cTn id="7" dur="1000" fill="hold"/>
                                        <p:tgtEl>
                                          <p:spTgt spid="3380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8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8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801">
                                            <p:txEl>
                                              <p:pRg st="1" end="1"/>
                                            </p:txEl>
                                          </p:spTgt>
                                        </p:tgtEl>
                                        <p:attrNameLst>
                                          <p:attrName>style.visibility</p:attrName>
                                        </p:attrNameLst>
                                      </p:cBhvr>
                                      <p:to>
                                        <p:strVal val="visible"/>
                                      </p:to>
                                    </p:set>
                                    <p:anim calcmode="lin" valueType="num">
                                      <p:cBhvr>
                                        <p:cTn id="14" dur="1000" fill="hold"/>
                                        <p:tgtEl>
                                          <p:spTgt spid="33801">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380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80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801">
                                            <p:txEl>
                                              <p:pRg st="2" end="2"/>
                                            </p:txEl>
                                          </p:spTgt>
                                        </p:tgtEl>
                                        <p:attrNameLst>
                                          <p:attrName>style.visibility</p:attrName>
                                        </p:attrNameLst>
                                      </p:cBhvr>
                                      <p:to>
                                        <p:strVal val="visible"/>
                                      </p:to>
                                    </p:set>
                                    <p:anim calcmode="lin" valueType="num">
                                      <p:cBhvr>
                                        <p:cTn id="21" dur="1000" fill="hold"/>
                                        <p:tgtEl>
                                          <p:spTgt spid="33801">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38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80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801">
                                            <p:txEl>
                                              <p:pRg st="3" end="3"/>
                                            </p:txEl>
                                          </p:spTgt>
                                        </p:tgtEl>
                                        <p:attrNameLst>
                                          <p:attrName>style.visibility</p:attrName>
                                        </p:attrNameLst>
                                      </p:cBhvr>
                                      <p:to>
                                        <p:strVal val="visible"/>
                                      </p:to>
                                    </p:set>
                                    <p:anim calcmode="lin" valueType="num">
                                      <p:cBhvr>
                                        <p:cTn id="28" dur="1000" fill="hold"/>
                                        <p:tgtEl>
                                          <p:spTgt spid="33801">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380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80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3801">
                                            <p:txEl>
                                              <p:pRg st="4" end="4"/>
                                            </p:txEl>
                                          </p:spTgt>
                                        </p:tgtEl>
                                        <p:attrNameLst>
                                          <p:attrName>style.visibility</p:attrName>
                                        </p:attrNameLst>
                                      </p:cBhvr>
                                      <p:to>
                                        <p:strVal val="visible"/>
                                      </p:to>
                                    </p:set>
                                    <p:anim calcmode="lin" valueType="num">
                                      <p:cBhvr>
                                        <p:cTn id="35" dur="1000" fill="hold"/>
                                        <p:tgtEl>
                                          <p:spTgt spid="33801">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380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38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35D146EE-4FA1-49DC-97D6-88264C0EF6BB}" type="slidenum">
              <a:rPr lang="en-US"/>
              <a:pPr/>
              <a:t>12</a:t>
            </a:fld>
            <a:endParaRPr lang="en-US"/>
          </a:p>
        </p:txBody>
      </p:sp>
      <p:sp>
        <p:nvSpPr>
          <p:cNvPr id="45061" name="Rectangle 5"/>
          <p:cNvSpPr>
            <a:spLocks noGrp="1" noChangeArrowheads="1"/>
          </p:cNvSpPr>
          <p:nvPr>
            <p:ph type="title"/>
          </p:nvPr>
        </p:nvSpPr>
        <p:spPr>
          <a:xfrm>
            <a:off x="849313" y="762000"/>
            <a:ext cx="7466012" cy="661988"/>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Interpretive Principles</a:t>
            </a:r>
          </a:p>
        </p:txBody>
      </p:sp>
      <p:grpSp>
        <p:nvGrpSpPr>
          <p:cNvPr id="45062" name="Group 6"/>
          <p:cNvGrpSpPr>
            <a:grpSpLocks/>
          </p:cNvGrpSpPr>
          <p:nvPr/>
        </p:nvGrpSpPr>
        <p:grpSpPr bwMode="auto">
          <a:xfrm>
            <a:off x="250825" y="1917700"/>
            <a:ext cx="8677275" cy="2578100"/>
            <a:chOff x="158" y="1208"/>
            <a:chExt cx="5466" cy="1004"/>
          </a:xfrm>
          <a:effectLst/>
        </p:grpSpPr>
        <p:sp>
          <p:nvSpPr>
            <p:cNvPr id="45063" name="Freeform 7"/>
            <p:cNvSpPr>
              <a:spLocks/>
            </p:cNvSpPr>
            <p:nvPr/>
          </p:nvSpPr>
          <p:spPr bwMode="auto">
            <a:xfrm>
              <a:off x="202" y="1252"/>
              <a:ext cx="5378" cy="916"/>
            </a:xfrm>
            <a:custGeom>
              <a:avLst/>
              <a:gdLst/>
              <a:ahLst/>
              <a:cxnLst>
                <a:cxn ang="0">
                  <a:pos x="0" y="915"/>
                </a:cxn>
                <a:cxn ang="0">
                  <a:pos x="5377" y="915"/>
                </a:cxn>
                <a:cxn ang="0">
                  <a:pos x="5377" y="0"/>
                </a:cxn>
                <a:cxn ang="0">
                  <a:pos x="0" y="0"/>
                </a:cxn>
                <a:cxn ang="0">
                  <a:pos x="0" y="915"/>
                </a:cxn>
              </a:cxnLst>
              <a:rect l="0" t="0" r="r" b="b"/>
              <a:pathLst>
                <a:path w="5378" h="916">
                  <a:moveTo>
                    <a:pt x="0" y="915"/>
                  </a:moveTo>
                  <a:lnTo>
                    <a:pt x="5377" y="915"/>
                  </a:lnTo>
                  <a:lnTo>
                    <a:pt x="5377" y="0"/>
                  </a:lnTo>
                  <a:lnTo>
                    <a:pt x="0" y="0"/>
                  </a:lnTo>
                  <a:lnTo>
                    <a:pt x="0" y="915"/>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5064" name="Freeform 8"/>
            <p:cNvSpPr>
              <a:spLocks/>
            </p:cNvSpPr>
            <p:nvPr/>
          </p:nvSpPr>
          <p:spPr bwMode="auto">
            <a:xfrm>
              <a:off x="158" y="1208"/>
              <a:ext cx="5466" cy="1004"/>
            </a:xfrm>
            <a:custGeom>
              <a:avLst/>
              <a:gdLst/>
              <a:ahLst/>
              <a:cxnLst>
                <a:cxn ang="0">
                  <a:pos x="0" y="1003"/>
                </a:cxn>
                <a:cxn ang="0">
                  <a:pos x="5465" y="1003"/>
                </a:cxn>
                <a:cxn ang="0">
                  <a:pos x="5465" y="0"/>
                </a:cxn>
                <a:cxn ang="0">
                  <a:pos x="5421" y="44"/>
                </a:cxn>
                <a:cxn ang="0">
                  <a:pos x="5421" y="959"/>
                </a:cxn>
                <a:cxn ang="0">
                  <a:pos x="44" y="959"/>
                </a:cxn>
                <a:cxn ang="0">
                  <a:pos x="0" y="1003"/>
                </a:cxn>
              </a:cxnLst>
              <a:rect l="0" t="0" r="r" b="b"/>
              <a:pathLst>
                <a:path w="5466" h="1004">
                  <a:moveTo>
                    <a:pt x="0" y="1003"/>
                  </a:moveTo>
                  <a:lnTo>
                    <a:pt x="5465" y="1003"/>
                  </a:lnTo>
                  <a:lnTo>
                    <a:pt x="5465" y="0"/>
                  </a:lnTo>
                  <a:lnTo>
                    <a:pt x="5421" y="44"/>
                  </a:lnTo>
                  <a:lnTo>
                    <a:pt x="5421" y="959"/>
                  </a:lnTo>
                  <a:lnTo>
                    <a:pt x="44" y="959"/>
                  </a:lnTo>
                  <a:lnTo>
                    <a:pt x="0" y="1003"/>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grpSp>
      <p:sp>
        <p:nvSpPr>
          <p:cNvPr id="45065" name="Freeform 9"/>
          <p:cNvSpPr>
            <a:spLocks/>
          </p:cNvSpPr>
          <p:nvPr/>
        </p:nvSpPr>
        <p:spPr bwMode="auto">
          <a:xfrm>
            <a:off x="250825" y="1917700"/>
            <a:ext cx="8677275" cy="2578100"/>
          </a:xfrm>
          <a:custGeom>
            <a:avLst/>
            <a:gdLst/>
            <a:ahLst/>
            <a:cxnLst>
              <a:cxn ang="0">
                <a:pos x="0" y="1003"/>
              </a:cxn>
              <a:cxn ang="0">
                <a:pos x="0" y="0"/>
              </a:cxn>
              <a:cxn ang="0">
                <a:pos x="5465" y="0"/>
              </a:cxn>
              <a:cxn ang="0">
                <a:pos x="5421" y="44"/>
              </a:cxn>
              <a:cxn ang="0">
                <a:pos x="44" y="44"/>
              </a:cxn>
              <a:cxn ang="0">
                <a:pos x="44" y="959"/>
              </a:cxn>
              <a:cxn ang="0">
                <a:pos x="0" y="1003"/>
              </a:cxn>
            </a:cxnLst>
            <a:rect l="0" t="0" r="r" b="b"/>
            <a:pathLst>
              <a:path w="5466" h="1004">
                <a:moveTo>
                  <a:pt x="0" y="1003"/>
                </a:moveTo>
                <a:lnTo>
                  <a:pt x="0" y="0"/>
                </a:lnTo>
                <a:lnTo>
                  <a:pt x="5465" y="0"/>
                </a:lnTo>
                <a:lnTo>
                  <a:pt x="5421" y="44"/>
                </a:lnTo>
                <a:lnTo>
                  <a:pt x="44" y="44"/>
                </a:lnTo>
                <a:lnTo>
                  <a:pt x="44" y="959"/>
                </a:lnTo>
                <a:lnTo>
                  <a:pt x="0" y="1003"/>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5066" name="Rectangle 10"/>
          <p:cNvSpPr>
            <a:spLocks noChangeArrowheads="1"/>
          </p:cNvSpPr>
          <p:nvPr/>
        </p:nvSpPr>
        <p:spPr bwMode="auto">
          <a:xfrm>
            <a:off x="388938" y="2057400"/>
            <a:ext cx="8397875" cy="1295400"/>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#1 Not Usually Prophecies or Promises</a:t>
            </a:r>
          </a:p>
          <a:p>
            <a:pPr marL="506413" lvl="1" indent="-139700">
              <a:buClr>
                <a:srgbClr val="99CCFF"/>
              </a:buClr>
              <a:buSzPct val="100000"/>
            </a:pPr>
            <a:r>
              <a:rPr lang="en-US" sz="2800" dirty="0">
                <a:solidFill>
                  <a:srgbClr val="CCE6FF"/>
                </a:solidFill>
                <a:effectLst>
                  <a:outerShdw blurRad="50800" dist="50800" dir="5400000" algn="ctr" rotWithShape="0">
                    <a:schemeClr val="tx1"/>
                  </a:outerShdw>
                </a:effectLst>
                <a:latin typeface="Arial" charset="0"/>
              </a:rPr>
              <a:t>Usually Very general</a:t>
            </a:r>
          </a:p>
          <a:p>
            <a:pPr marL="506413" lvl="1" indent="-139700">
              <a:buClr>
                <a:srgbClr val="99CCFF"/>
              </a:buClr>
              <a:buSzPct val="100000"/>
            </a:pPr>
            <a:r>
              <a:rPr lang="en-US" sz="2800" dirty="0">
                <a:solidFill>
                  <a:srgbClr val="CCE6FF"/>
                </a:solidFill>
                <a:effectLst>
                  <a:outerShdw blurRad="50800" dist="50800" dir="5400000" algn="ctr" rotWithShape="0">
                    <a:schemeClr val="tx1"/>
                  </a:outerShdw>
                </a:effectLst>
                <a:latin typeface="Arial" charset="0"/>
              </a:rPr>
              <a:t>Exceptions do exist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6"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effectLst/>
        </p:spPr>
        <p:txBody>
          <a:bodyPr/>
          <a:lstStyle/>
          <a:p>
            <a:fld id="{D522C7F4-0046-4D72-B7F0-D3E9BF6B5227}" type="slidenum">
              <a:rPr lang="en-US">
                <a:effectLst>
                  <a:outerShdw blurRad="50800" dist="50800" dir="5400000" algn="ctr" rotWithShape="0">
                    <a:schemeClr val="tx1"/>
                  </a:outerShdw>
                </a:effectLst>
              </a:rPr>
              <a:pPr/>
              <a:t>13</a:t>
            </a:fld>
            <a:endParaRPr lang="en-US">
              <a:effectLst>
                <a:outerShdw blurRad="50800" dist="50800" dir="5400000" algn="ctr" rotWithShape="0">
                  <a:schemeClr val="tx1"/>
                </a:outerShdw>
              </a:effectLst>
            </a:endParaRPr>
          </a:p>
        </p:txBody>
      </p:sp>
      <p:sp>
        <p:nvSpPr>
          <p:cNvPr id="7170" name="Rectangle 2"/>
          <p:cNvSpPr>
            <a:spLocks noGrp="1" noChangeArrowheads="1"/>
          </p:cNvSpPr>
          <p:nvPr>
            <p:ph type="title"/>
          </p:nvPr>
        </p:nvSpPr>
        <p:spPr>
          <a:xfrm>
            <a:off x="166688" y="887413"/>
            <a:ext cx="8778875" cy="561975"/>
          </a:xfrm>
          <a:noFill/>
          <a:ln/>
          <a:effectLst/>
        </p:spPr>
        <p:txBody>
          <a:bodyPr lIns="0" tIns="0" rIns="0" bIns="0" anchor="t"/>
          <a:lstStyle/>
          <a:p>
            <a:r>
              <a:rPr lang="en-US" sz="4000" b="1" dirty="0">
                <a:solidFill>
                  <a:schemeClr val="tx1"/>
                </a:solidFill>
                <a:effectLst>
                  <a:outerShdw blurRad="38100" dist="38100" dir="2700000" algn="tl">
                    <a:srgbClr val="000000">
                      <a:alpha val="43137"/>
                    </a:srgbClr>
                  </a:outerShdw>
                </a:effectLst>
                <a:latin typeface="Times New Roman" pitchFamily="18" charset="0"/>
              </a:rPr>
              <a:t>Ever seen an exception to one of these?</a:t>
            </a:r>
          </a:p>
        </p:txBody>
      </p:sp>
      <p:sp>
        <p:nvSpPr>
          <p:cNvPr id="7171" name="Freeform 3"/>
          <p:cNvSpPr>
            <a:spLocks/>
          </p:cNvSpPr>
          <p:nvPr/>
        </p:nvSpPr>
        <p:spPr bwMode="auto">
          <a:xfrm>
            <a:off x="28575" y="1487488"/>
            <a:ext cx="9056688" cy="71437"/>
          </a:xfrm>
          <a:custGeom>
            <a:avLst/>
            <a:gdLst/>
            <a:ahLst/>
            <a:cxnLst>
              <a:cxn ang="0">
                <a:pos x="0" y="44"/>
              </a:cxn>
              <a:cxn ang="0">
                <a:pos x="5704" y="44"/>
              </a:cxn>
              <a:cxn ang="0">
                <a:pos x="5704" y="0"/>
              </a:cxn>
              <a:cxn ang="0">
                <a:pos x="0" y="0"/>
              </a:cxn>
              <a:cxn ang="0">
                <a:pos x="0" y="44"/>
              </a:cxn>
            </a:cxnLst>
            <a:rect l="0" t="0" r="r" b="b"/>
            <a:pathLst>
              <a:path w="5705" h="45">
                <a:moveTo>
                  <a:pt x="0" y="44"/>
                </a:moveTo>
                <a:lnTo>
                  <a:pt x="5704" y="44"/>
                </a:lnTo>
                <a:lnTo>
                  <a:pt x="5704" y="0"/>
                </a:lnTo>
                <a:lnTo>
                  <a:pt x="0" y="0"/>
                </a:lnTo>
                <a:lnTo>
                  <a:pt x="0" y="44"/>
                </a:lnTo>
              </a:path>
            </a:pathLst>
          </a:custGeom>
          <a:solidFill>
            <a:srgbClr val="E50000"/>
          </a:solidFill>
          <a:ln w="9525" cap="rnd">
            <a:noFill/>
            <a:round/>
            <a:headEnd/>
            <a:tailEnd/>
          </a:ln>
          <a:effectLst/>
        </p:spPr>
        <p:txBody>
          <a:bodyPr/>
          <a:lstStyle/>
          <a:p>
            <a:endParaRPr lang="en-US"/>
          </a:p>
        </p:txBody>
      </p:sp>
      <p:sp>
        <p:nvSpPr>
          <p:cNvPr id="7172" name="Rectangle 4"/>
          <p:cNvSpPr>
            <a:spLocks noChangeArrowheads="1"/>
          </p:cNvSpPr>
          <p:nvPr/>
        </p:nvSpPr>
        <p:spPr bwMode="auto">
          <a:xfrm>
            <a:off x="444500" y="1901825"/>
            <a:ext cx="8397875" cy="3968750"/>
          </a:xfrm>
          <a:prstGeom prst="rect">
            <a:avLst/>
          </a:prstGeom>
          <a:noFill/>
          <a:ln w="9525">
            <a:noFill/>
            <a:miter lim="800000"/>
            <a:headEnd/>
            <a:tailEnd/>
          </a:ln>
          <a:effectLst/>
        </p:spPr>
        <p:txBody>
          <a:bodyPr lIns="0" tIns="0" rIns="0" bIns="0"/>
          <a:lstStyle/>
          <a:p>
            <a:r>
              <a:rPr lang="en-US" sz="3200" dirty="0">
                <a:solidFill>
                  <a:schemeClr val="tx1"/>
                </a:solidFill>
              </a:rPr>
              <a:t>15:1 A gentle answer turns away wrath, but a harsh word stirs up anger</a:t>
            </a:r>
          </a:p>
          <a:p>
            <a:r>
              <a:rPr lang="en-US" sz="3200" dirty="0">
                <a:solidFill>
                  <a:schemeClr val="tx1"/>
                </a:solidFill>
              </a:rPr>
              <a:t>13:21 Misfortune pursues the sinner, but prosperity is the reward of the righteous</a:t>
            </a:r>
          </a:p>
          <a:p>
            <a:r>
              <a:rPr lang="en-US" sz="3200" dirty="0">
                <a:solidFill>
                  <a:schemeClr val="tx1"/>
                </a:solidFill>
              </a:rPr>
              <a:t>10:27 The fear of the Lord adds length to life, but the years of the wicked are cut short.</a:t>
            </a:r>
          </a:p>
          <a:p>
            <a:r>
              <a:rPr lang="en-US" sz="3200" dirty="0">
                <a:solidFill>
                  <a:schemeClr val="tx1"/>
                </a:solidFill>
              </a:rPr>
              <a:t>10:1 A wise son brings joy to his father, but a foolish son grief to his mother.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a:effectLst/>
        </p:spPr>
        <p:txBody>
          <a:bodyPr/>
          <a:lstStyle/>
          <a:p>
            <a:fld id="{EF36410E-060F-4020-9A7B-11C846F17376}" type="slidenum">
              <a:rPr lang="en-US">
                <a:effectLst>
                  <a:outerShdw blurRad="50800" dist="50800" dir="5400000" algn="ctr" rotWithShape="0">
                    <a:schemeClr val="tx1"/>
                  </a:outerShdw>
                </a:effectLst>
              </a:rPr>
              <a:pPr/>
              <a:t>14</a:t>
            </a:fld>
            <a:endParaRPr lang="en-US">
              <a:effectLst>
                <a:outerShdw blurRad="50800" dist="50800" dir="5400000" algn="ctr" rotWithShape="0">
                  <a:schemeClr val="tx1"/>
                </a:outerShdw>
              </a:effectLst>
            </a:endParaRPr>
          </a:p>
        </p:txBody>
      </p:sp>
      <p:sp>
        <p:nvSpPr>
          <p:cNvPr id="6149" name="Rectangle 5"/>
          <p:cNvSpPr>
            <a:spLocks noGrp="1" noChangeArrowheads="1"/>
          </p:cNvSpPr>
          <p:nvPr>
            <p:ph type="title"/>
          </p:nvPr>
        </p:nvSpPr>
        <p:spPr>
          <a:xfrm>
            <a:off x="849313" y="762000"/>
            <a:ext cx="7466012" cy="661988"/>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Interpretive Principles</a:t>
            </a:r>
          </a:p>
        </p:txBody>
      </p:sp>
      <p:grpSp>
        <p:nvGrpSpPr>
          <p:cNvPr id="6154" name="Group 10"/>
          <p:cNvGrpSpPr>
            <a:grpSpLocks/>
          </p:cNvGrpSpPr>
          <p:nvPr/>
        </p:nvGrpSpPr>
        <p:grpSpPr bwMode="auto">
          <a:xfrm>
            <a:off x="250825" y="1917700"/>
            <a:ext cx="8677275" cy="2578100"/>
            <a:chOff x="158" y="1208"/>
            <a:chExt cx="5466" cy="1004"/>
          </a:xfrm>
          <a:effectLst/>
        </p:grpSpPr>
        <p:sp>
          <p:nvSpPr>
            <p:cNvPr id="6150" name="Freeform 6"/>
            <p:cNvSpPr>
              <a:spLocks/>
            </p:cNvSpPr>
            <p:nvPr/>
          </p:nvSpPr>
          <p:spPr bwMode="auto">
            <a:xfrm>
              <a:off x="202" y="1252"/>
              <a:ext cx="5378" cy="916"/>
            </a:xfrm>
            <a:custGeom>
              <a:avLst/>
              <a:gdLst/>
              <a:ahLst/>
              <a:cxnLst>
                <a:cxn ang="0">
                  <a:pos x="0" y="915"/>
                </a:cxn>
                <a:cxn ang="0">
                  <a:pos x="5377" y="915"/>
                </a:cxn>
                <a:cxn ang="0">
                  <a:pos x="5377" y="0"/>
                </a:cxn>
                <a:cxn ang="0">
                  <a:pos x="0" y="0"/>
                </a:cxn>
                <a:cxn ang="0">
                  <a:pos x="0" y="915"/>
                </a:cxn>
              </a:cxnLst>
              <a:rect l="0" t="0" r="r" b="b"/>
              <a:pathLst>
                <a:path w="5378" h="916">
                  <a:moveTo>
                    <a:pt x="0" y="915"/>
                  </a:moveTo>
                  <a:lnTo>
                    <a:pt x="5377" y="915"/>
                  </a:lnTo>
                  <a:lnTo>
                    <a:pt x="5377" y="0"/>
                  </a:lnTo>
                  <a:lnTo>
                    <a:pt x="0" y="0"/>
                  </a:lnTo>
                  <a:lnTo>
                    <a:pt x="0" y="915"/>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6151" name="Freeform 7"/>
            <p:cNvSpPr>
              <a:spLocks/>
            </p:cNvSpPr>
            <p:nvPr/>
          </p:nvSpPr>
          <p:spPr bwMode="auto">
            <a:xfrm>
              <a:off x="158" y="1208"/>
              <a:ext cx="5466" cy="1004"/>
            </a:xfrm>
            <a:custGeom>
              <a:avLst/>
              <a:gdLst/>
              <a:ahLst/>
              <a:cxnLst>
                <a:cxn ang="0">
                  <a:pos x="0" y="1003"/>
                </a:cxn>
                <a:cxn ang="0">
                  <a:pos x="5465" y="1003"/>
                </a:cxn>
                <a:cxn ang="0">
                  <a:pos x="5465" y="0"/>
                </a:cxn>
                <a:cxn ang="0">
                  <a:pos x="5421" y="44"/>
                </a:cxn>
                <a:cxn ang="0">
                  <a:pos x="5421" y="959"/>
                </a:cxn>
                <a:cxn ang="0">
                  <a:pos x="44" y="959"/>
                </a:cxn>
                <a:cxn ang="0">
                  <a:pos x="0" y="1003"/>
                </a:cxn>
              </a:cxnLst>
              <a:rect l="0" t="0" r="r" b="b"/>
              <a:pathLst>
                <a:path w="5466" h="1004">
                  <a:moveTo>
                    <a:pt x="0" y="1003"/>
                  </a:moveTo>
                  <a:lnTo>
                    <a:pt x="5465" y="1003"/>
                  </a:lnTo>
                  <a:lnTo>
                    <a:pt x="5465" y="0"/>
                  </a:lnTo>
                  <a:lnTo>
                    <a:pt x="5421" y="44"/>
                  </a:lnTo>
                  <a:lnTo>
                    <a:pt x="5421" y="959"/>
                  </a:lnTo>
                  <a:lnTo>
                    <a:pt x="44" y="959"/>
                  </a:lnTo>
                  <a:lnTo>
                    <a:pt x="0" y="1003"/>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grpSp>
      <p:sp>
        <p:nvSpPr>
          <p:cNvPr id="6152" name="Freeform 8"/>
          <p:cNvSpPr>
            <a:spLocks/>
          </p:cNvSpPr>
          <p:nvPr/>
        </p:nvSpPr>
        <p:spPr bwMode="auto">
          <a:xfrm>
            <a:off x="250825" y="1917700"/>
            <a:ext cx="8677275" cy="2578100"/>
          </a:xfrm>
          <a:custGeom>
            <a:avLst/>
            <a:gdLst/>
            <a:ahLst/>
            <a:cxnLst>
              <a:cxn ang="0">
                <a:pos x="0" y="1003"/>
              </a:cxn>
              <a:cxn ang="0">
                <a:pos x="0" y="0"/>
              </a:cxn>
              <a:cxn ang="0">
                <a:pos x="5465" y="0"/>
              </a:cxn>
              <a:cxn ang="0">
                <a:pos x="5421" y="44"/>
              </a:cxn>
              <a:cxn ang="0">
                <a:pos x="44" y="44"/>
              </a:cxn>
              <a:cxn ang="0">
                <a:pos x="44" y="959"/>
              </a:cxn>
              <a:cxn ang="0">
                <a:pos x="0" y="1003"/>
              </a:cxn>
            </a:cxnLst>
            <a:rect l="0" t="0" r="r" b="b"/>
            <a:pathLst>
              <a:path w="5466" h="1004">
                <a:moveTo>
                  <a:pt x="0" y="1003"/>
                </a:moveTo>
                <a:lnTo>
                  <a:pt x="0" y="0"/>
                </a:lnTo>
                <a:lnTo>
                  <a:pt x="5465" y="0"/>
                </a:lnTo>
                <a:lnTo>
                  <a:pt x="5421" y="44"/>
                </a:lnTo>
                <a:lnTo>
                  <a:pt x="44" y="44"/>
                </a:lnTo>
                <a:lnTo>
                  <a:pt x="44" y="959"/>
                </a:lnTo>
                <a:lnTo>
                  <a:pt x="0" y="1003"/>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6153" name="Rectangle 9"/>
          <p:cNvSpPr>
            <a:spLocks noChangeArrowheads="1"/>
          </p:cNvSpPr>
          <p:nvPr/>
        </p:nvSpPr>
        <p:spPr bwMode="auto">
          <a:xfrm>
            <a:off x="388938" y="2057400"/>
            <a:ext cx="8397875" cy="1295400"/>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#1 Not Usually Prophecies or Promises</a:t>
            </a:r>
          </a:p>
          <a:p>
            <a:pPr marL="506413" lvl="1" indent="-139700">
              <a:buClr>
                <a:srgbClr val="99CCFF"/>
              </a:buClr>
              <a:buSzPct val="100000"/>
            </a:pPr>
            <a:r>
              <a:rPr lang="en-US" sz="2800" dirty="0">
                <a:solidFill>
                  <a:srgbClr val="CCE6FF"/>
                </a:solidFill>
                <a:effectLst>
                  <a:outerShdw blurRad="50800" dist="50800" dir="5400000" algn="ctr" rotWithShape="0">
                    <a:schemeClr val="tx1"/>
                  </a:outerShdw>
                </a:effectLst>
                <a:latin typeface="Arial" charset="0"/>
              </a:rPr>
              <a:t>Usually very general</a:t>
            </a:r>
          </a:p>
          <a:p>
            <a:pPr marL="506413" lvl="1" indent="-139700">
              <a:buClr>
                <a:srgbClr val="99CCFF"/>
              </a:buClr>
              <a:buSzPct val="100000"/>
            </a:pPr>
            <a:r>
              <a:rPr lang="en-US" sz="2800" dirty="0">
                <a:solidFill>
                  <a:srgbClr val="CCE6FF"/>
                </a:solidFill>
                <a:effectLst>
                  <a:outerShdw blurRad="50800" dist="50800" dir="5400000" algn="ctr" rotWithShape="0">
                    <a:schemeClr val="tx1"/>
                  </a:outerShdw>
                </a:effectLst>
                <a:latin typeface="Arial" charset="0"/>
              </a:rPr>
              <a:t>Exceptions do exist</a:t>
            </a:r>
          </a:p>
          <a:p>
            <a:pPr marL="506413" lvl="1" indent="-139700">
              <a:buClr>
                <a:srgbClr val="99CCFF"/>
              </a:buClr>
              <a:buSzPct val="100000"/>
            </a:pPr>
            <a:r>
              <a:rPr lang="en-US" sz="2800" dirty="0">
                <a:solidFill>
                  <a:srgbClr val="CCE6FF"/>
                </a:solidFill>
                <a:effectLst>
                  <a:outerShdw blurRad="50800" dist="50800" dir="5400000" algn="ctr" rotWithShape="0">
                    <a:schemeClr val="tx1"/>
                  </a:outerShdw>
                </a:effectLst>
                <a:latin typeface="Arial" charset="0"/>
              </a:rPr>
              <a:t>A spectrum on the "guarantee </a:t>
            </a:r>
            <a:r>
              <a:rPr lang="en-US" sz="2800" dirty="0" err="1">
                <a:solidFill>
                  <a:srgbClr val="CCE6FF"/>
                </a:solidFill>
                <a:effectLst>
                  <a:outerShdw blurRad="50800" dist="50800" dir="5400000" algn="ctr" rotWithShape="0">
                    <a:schemeClr val="tx1"/>
                  </a:outerShdw>
                </a:effectLst>
                <a:latin typeface="Arial" charset="0"/>
              </a:rPr>
              <a:t>vs</a:t>
            </a:r>
            <a:r>
              <a:rPr lang="en-US" sz="2800" dirty="0">
                <a:solidFill>
                  <a:srgbClr val="CCE6FF"/>
                </a:solidFill>
                <a:effectLst>
                  <a:outerShdw blurRad="50800" dist="50800" dir="5400000" algn="ctr" rotWithShape="0">
                    <a:schemeClr val="tx1"/>
                  </a:outerShdw>
                </a:effectLst>
                <a:latin typeface="Arial" charset="0"/>
              </a:rPr>
              <a:t> principle" scale exists</a:t>
            </a:r>
          </a:p>
        </p:txBody>
      </p:sp>
      <p:sp>
        <p:nvSpPr>
          <p:cNvPr id="6155" name="AutoShape 11"/>
          <p:cNvSpPr>
            <a:spLocks noChangeArrowheads="1"/>
          </p:cNvSpPr>
          <p:nvPr/>
        </p:nvSpPr>
        <p:spPr bwMode="auto">
          <a:xfrm>
            <a:off x="685800" y="5791200"/>
            <a:ext cx="7391400" cy="762000"/>
          </a:xfrm>
          <a:prstGeom prst="leftRightArrow">
            <a:avLst>
              <a:gd name="adj1" fmla="val 50000"/>
              <a:gd name="adj2" fmla="val 194000"/>
            </a:avLst>
          </a:prstGeom>
          <a:gradFill rotWithShape="1">
            <a:gsLst>
              <a:gs pos="0">
                <a:srgbClr val="FF0000"/>
              </a:gs>
              <a:gs pos="100000">
                <a:srgbClr val="000066"/>
              </a:gs>
            </a:gsLst>
            <a:lin ang="0" scaled="1"/>
          </a:gradFill>
          <a:ln w="12700">
            <a:solidFill>
              <a:schemeClr val="tx1"/>
            </a:solidFill>
            <a:miter lim="800000"/>
            <a:headEnd type="none" w="sm" len="sm"/>
            <a:tailEnd type="none" w="sm" len="sm"/>
          </a:ln>
          <a:effectLst/>
        </p:spPr>
        <p:txBody>
          <a:bodyPr wrap="none" anchor="ctr"/>
          <a:lstStyle/>
          <a:p>
            <a:pPr algn="ctr"/>
            <a:r>
              <a:rPr lang="en-US" sz="2400">
                <a:effectLst>
                  <a:outerShdw blurRad="50800" dist="50800" dir="5400000" algn="ctr" rotWithShape="0">
                    <a:schemeClr val="tx1"/>
                  </a:outerShdw>
                </a:effectLst>
              </a:rPr>
              <a:t> Always                                           Much of the Time</a:t>
            </a:r>
          </a:p>
        </p:txBody>
      </p:sp>
      <p:sp>
        <p:nvSpPr>
          <p:cNvPr id="6157" name="Text Box 13"/>
          <p:cNvSpPr txBox="1">
            <a:spLocks noChangeArrowheads="1"/>
          </p:cNvSpPr>
          <p:nvPr/>
        </p:nvSpPr>
        <p:spPr bwMode="auto">
          <a:xfrm>
            <a:off x="990600" y="5105400"/>
            <a:ext cx="1905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effectLst>
                  <a:outerShdw blurRad="50800" dist="50800" dir="5400000" algn="ctr" rotWithShape="0">
                    <a:schemeClr val="tx1"/>
                  </a:outerShdw>
                </a:effectLst>
              </a:rPr>
              <a:t>Pro 3:5-6</a:t>
            </a:r>
          </a:p>
        </p:txBody>
      </p:sp>
      <p:sp>
        <p:nvSpPr>
          <p:cNvPr id="6158" name="Text Box 14"/>
          <p:cNvSpPr txBox="1">
            <a:spLocks noChangeArrowheads="1"/>
          </p:cNvSpPr>
          <p:nvPr/>
        </p:nvSpPr>
        <p:spPr bwMode="auto">
          <a:xfrm>
            <a:off x="5943600" y="5105400"/>
            <a:ext cx="2209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effectLst>
                  <a:outerShdw blurRad="50800" dist="50800" dir="5400000" algn="ctr" rotWithShape="0">
                    <a:schemeClr val="tx1"/>
                  </a:outerShdw>
                </a:effectLst>
              </a:rPr>
              <a:t>Pro 10:27</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155"/>
                                        </p:tgtEl>
                                        <p:attrNameLst>
                                          <p:attrName>style.visibility</p:attrName>
                                        </p:attrNameLst>
                                      </p:cBhvr>
                                      <p:to>
                                        <p:strVal val="visible"/>
                                      </p:to>
                                    </p:set>
                                    <p:animEffect transition="in" filter="fade">
                                      <p:cBhvr>
                                        <p:cTn id="7" dur="500"/>
                                        <p:tgtEl>
                                          <p:spTgt spid="6155"/>
                                        </p:tgtEl>
                                      </p:cBhvr>
                                    </p:animEffect>
                                    <p:anim calcmode="lin" valueType="num">
                                      <p:cBhvr>
                                        <p:cTn id="8" dur="500" fill="hold"/>
                                        <p:tgtEl>
                                          <p:spTgt spid="6155"/>
                                        </p:tgtEl>
                                        <p:attrNameLst>
                                          <p:attrName>ppt_w</p:attrName>
                                        </p:attrNameLst>
                                      </p:cBhvr>
                                      <p:tavLst>
                                        <p:tav tm="0" fmla="#ppt_w*sin(2.5*pi*$)">
                                          <p:val>
                                            <p:fltVal val="0"/>
                                          </p:val>
                                        </p:tav>
                                        <p:tav tm="100000">
                                          <p:val>
                                            <p:fltVal val="1"/>
                                          </p:val>
                                        </p:tav>
                                      </p:tavLst>
                                    </p:anim>
                                    <p:anim calcmode="lin" valueType="num">
                                      <p:cBhvr>
                                        <p:cTn id="9" dur="500" fill="hold"/>
                                        <p:tgtEl>
                                          <p:spTgt spid="615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57"/>
                                        </p:tgtEl>
                                        <p:attrNameLst>
                                          <p:attrName>style.visibility</p:attrName>
                                        </p:attrNameLst>
                                      </p:cBhvr>
                                      <p:to>
                                        <p:strVal val="visible"/>
                                      </p:to>
                                    </p:set>
                                    <p:animEffect transition="in" filter="fade">
                                      <p:cBhvr>
                                        <p:cTn id="14" dur="1000"/>
                                        <p:tgtEl>
                                          <p:spTgt spid="6157"/>
                                        </p:tgtEl>
                                      </p:cBhvr>
                                    </p:animEffect>
                                    <p:anim calcmode="lin" valueType="num">
                                      <p:cBhvr>
                                        <p:cTn id="15" dur="1000" fill="hold"/>
                                        <p:tgtEl>
                                          <p:spTgt spid="6157"/>
                                        </p:tgtEl>
                                        <p:attrNameLst>
                                          <p:attrName>ppt_x</p:attrName>
                                        </p:attrNameLst>
                                      </p:cBhvr>
                                      <p:tavLst>
                                        <p:tav tm="0">
                                          <p:val>
                                            <p:strVal val="#ppt_x"/>
                                          </p:val>
                                        </p:tav>
                                        <p:tav tm="100000">
                                          <p:val>
                                            <p:strVal val="#ppt_x"/>
                                          </p:val>
                                        </p:tav>
                                      </p:tavLst>
                                    </p:anim>
                                    <p:anim calcmode="lin" valueType="num">
                                      <p:cBhvr>
                                        <p:cTn id="16" dur="1000" fill="hold"/>
                                        <p:tgtEl>
                                          <p:spTgt spid="615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58"/>
                                        </p:tgtEl>
                                        <p:attrNameLst>
                                          <p:attrName>style.visibility</p:attrName>
                                        </p:attrNameLst>
                                      </p:cBhvr>
                                      <p:to>
                                        <p:strVal val="visible"/>
                                      </p:to>
                                    </p:set>
                                    <p:animEffect transition="in" filter="fade">
                                      <p:cBhvr>
                                        <p:cTn id="21" dur="1000"/>
                                        <p:tgtEl>
                                          <p:spTgt spid="6158"/>
                                        </p:tgtEl>
                                      </p:cBhvr>
                                    </p:animEffect>
                                    <p:anim calcmode="lin" valueType="num">
                                      <p:cBhvr>
                                        <p:cTn id="22" dur="1000" fill="hold"/>
                                        <p:tgtEl>
                                          <p:spTgt spid="6158"/>
                                        </p:tgtEl>
                                        <p:attrNameLst>
                                          <p:attrName>ppt_x</p:attrName>
                                        </p:attrNameLst>
                                      </p:cBhvr>
                                      <p:tavLst>
                                        <p:tav tm="0">
                                          <p:val>
                                            <p:strVal val="#ppt_x"/>
                                          </p:val>
                                        </p:tav>
                                        <p:tav tm="100000">
                                          <p:val>
                                            <p:strVal val="#ppt_x"/>
                                          </p:val>
                                        </p:tav>
                                      </p:tavLst>
                                    </p:anim>
                                    <p:anim calcmode="lin" valueType="num">
                                      <p:cBhvr>
                                        <p:cTn id="23" dur="1000" fill="hold"/>
                                        <p:tgtEl>
                                          <p:spTgt spid="61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animBg="1"/>
      <p:bldP spid="6157" grpId="0"/>
      <p:bldP spid="615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78D56FED-950B-40A4-A860-141748EC7A5F}" type="slidenum">
              <a:rPr lang="en-US"/>
              <a:pPr/>
              <a:t>15</a:t>
            </a:fld>
            <a:endParaRPr lang="en-US"/>
          </a:p>
        </p:txBody>
      </p:sp>
      <p:sp>
        <p:nvSpPr>
          <p:cNvPr id="8197" name="Rectangle 5"/>
          <p:cNvSpPr>
            <a:spLocks noGrp="1" noChangeArrowheads="1"/>
          </p:cNvSpPr>
          <p:nvPr>
            <p:ph type="title"/>
          </p:nvPr>
        </p:nvSpPr>
        <p:spPr>
          <a:xfrm>
            <a:off x="849313" y="762000"/>
            <a:ext cx="7466012" cy="663575"/>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Interpretive Principles</a:t>
            </a:r>
          </a:p>
        </p:txBody>
      </p:sp>
      <p:sp>
        <p:nvSpPr>
          <p:cNvPr id="8198" name="Freeform 6"/>
          <p:cNvSpPr>
            <a:spLocks/>
          </p:cNvSpPr>
          <p:nvPr/>
        </p:nvSpPr>
        <p:spPr bwMode="auto">
          <a:xfrm>
            <a:off x="320675" y="1987550"/>
            <a:ext cx="8537575" cy="3338513"/>
          </a:xfrm>
          <a:custGeom>
            <a:avLst/>
            <a:gdLst/>
            <a:ahLst/>
            <a:cxnLst>
              <a:cxn ang="0">
                <a:pos x="0" y="1915"/>
              </a:cxn>
              <a:cxn ang="0">
                <a:pos x="5377" y="1915"/>
              </a:cxn>
              <a:cxn ang="0">
                <a:pos x="5377" y="0"/>
              </a:cxn>
              <a:cxn ang="0">
                <a:pos x="0" y="0"/>
              </a:cxn>
              <a:cxn ang="0">
                <a:pos x="0" y="1915"/>
              </a:cxn>
            </a:cxnLst>
            <a:rect l="0" t="0" r="r" b="b"/>
            <a:pathLst>
              <a:path w="5378" h="1916">
                <a:moveTo>
                  <a:pt x="0" y="1915"/>
                </a:moveTo>
                <a:lnTo>
                  <a:pt x="5377" y="1915"/>
                </a:lnTo>
                <a:lnTo>
                  <a:pt x="5377" y="0"/>
                </a:lnTo>
                <a:lnTo>
                  <a:pt x="0" y="0"/>
                </a:lnTo>
                <a:lnTo>
                  <a:pt x="0" y="1915"/>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8199" name="Freeform 7"/>
          <p:cNvSpPr>
            <a:spLocks/>
          </p:cNvSpPr>
          <p:nvPr/>
        </p:nvSpPr>
        <p:spPr bwMode="auto">
          <a:xfrm>
            <a:off x="250825" y="1917700"/>
            <a:ext cx="8677275" cy="3492500"/>
          </a:xfrm>
          <a:custGeom>
            <a:avLst/>
            <a:gdLst/>
            <a:ahLst/>
            <a:cxnLst>
              <a:cxn ang="0">
                <a:pos x="0" y="2003"/>
              </a:cxn>
              <a:cxn ang="0">
                <a:pos x="5465" y="2003"/>
              </a:cxn>
              <a:cxn ang="0">
                <a:pos x="5465" y="0"/>
              </a:cxn>
              <a:cxn ang="0">
                <a:pos x="5421" y="44"/>
              </a:cxn>
              <a:cxn ang="0">
                <a:pos x="5421" y="1959"/>
              </a:cxn>
              <a:cxn ang="0">
                <a:pos x="44" y="1959"/>
              </a:cxn>
              <a:cxn ang="0">
                <a:pos x="0" y="2003"/>
              </a:cxn>
            </a:cxnLst>
            <a:rect l="0" t="0" r="r" b="b"/>
            <a:pathLst>
              <a:path w="5466" h="2004">
                <a:moveTo>
                  <a:pt x="0" y="2003"/>
                </a:moveTo>
                <a:lnTo>
                  <a:pt x="5465" y="2003"/>
                </a:lnTo>
                <a:lnTo>
                  <a:pt x="5465" y="0"/>
                </a:lnTo>
                <a:lnTo>
                  <a:pt x="5421" y="44"/>
                </a:lnTo>
                <a:lnTo>
                  <a:pt x="5421" y="1959"/>
                </a:lnTo>
                <a:lnTo>
                  <a:pt x="44" y="1959"/>
                </a:lnTo>
                <a:lnTo>
                  <a:pt x="0" y="2003"/>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8200" name="Freeform 8"/>
          <p:cNvSpPr>
            <a:spLocks/>
          </p:cNvSpPr>
          <p:nvPr/>
        </p:nvSpPr>
        <p:spPr bwMode="auto">
          <a:xfrm>
            <a:off x="250825" y="1917700"/>
            <a:ext cx="8677275" cy="3492500"/>
          </a:xfrm>
          <a:custGeom>
            <a:avLst/>
            <a:gdLst/>
            <a:ahLst/>
            <a:cxnLst>
              <a:cxn ang="0">
                <a:pos x="0" y="2003"/>
              </a:cxn>
              <a:cxn ang="0">
                <a:pos x="0" y="0"/>
              </a:cxn>
              <a:cxn ang="0">
                <a:pos x="5465" y="0"/>
              </a:cxn>
              <a:cxn ang="0">
                <a:pos x="5421" y="44"/>
              </a:cxn>
              <a:cxn ang="0">
                <a:pos x="44" y="44"/>
              </a:cxn>
              <a:cxn ang="0">
                <a:pos x="44" y="1959"/>
              </a:cxn>
              <a:cxn ang="0">
                <a:pos x="0" y="2003"/>
              </a:cxn>
            </a:cxnLst>
            <a:rect l="0" t="0" r="r" b="b"/>
            <a:pathLst>
              <a:path w="5466" h="2004">
                <a:moveTo>
                  <a:pt x="0" y="2003"/>
                </a:moveTo>
                <a:lnTo>
                  <a:pt x="0" y="0"/>
                </a:lnTo>
                <a:lnTo>
                  <a:pt x="5465" y="0"/>
                </a:lnTo>
                <a:lnTo>
                  <a:pt x="5421" y="44"/>
                </a:lnTo>
                <a:lnTo>
                  <a:pt x="44" y="44"/>
                </a:lnTo>
                <a:lnTo>
                  <a:pt x="44" y="1959"/>
                </a:lnTo>
                <a:lnTo>
                  <a:pt x="0" y="2003"/>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8201" name="Rectangle 9"/>
          <p:cNvSpPr>
            <a:spLocks noChangeArrowheads="1"/>
          </p:cNvSpPr>
          <p:nvPr/>
        </p:nvSpPr>
        <p:spPr bwMode="auto">
          <a:xfrm>
            <a:off x="388938" y="2147888"/>
            <a:ext cx="8397875" cy="2881312"/>
          </a:xfrm>
          <a:prstGeom prst="rect">
            <a:avLst/>
          </a:prstGeom>
          <a:noFill/>
          <a:ln w="9525">
            <a:noFill/>
            <a:miter lim="800000"/>
            <a:headEnd/>
            <a:tailEnd/>
          </a:ln>
          <a:effectLst/>
        </p:spPr>
        <p:txBody>
          <a:bodyPr lIns="0" tIns="0" rIns="0" bIns="0"/>
          <a:lstStyle/>
          <a:p>
            <a:r>
              <a:rPr lang="en-US" sz="3200" dirty="0" smtClean="0">
                <a:solidFill>
                  <a:srgbClr val="FFFFFF"/>
                </a:solidFill>
                <a:effectLst>
                  <a:outerShdw blurRad="50800" dist="50800" dir="5400000" algn="ctr" rotWithShape="0">
                    <a:schemeClr val="tx1"/>
                  </a:outerShdw>
                </a:effectLst>
              </a:rPr>
              <a:t>#</a:t>
            </a:r>
            <a:r>
              <a:rPr lang="en-US" sz="3200" dirty="0">
                <a:solidFill>
                  <a:srgbClr val="FFFFFF"/>
                </a:solidFill>
                <a:effectLst>
                  <a:outerShdw blurRad="50800" dist="50800" dir="5400000" algn="ctr" rotWithShape="0">
                    <a:schemeClr val="tx1"/>
                  </a:outerShdw>
                </a:effectLst>
              </a:rPr>
              <a:t>2 </a:t>
            </a:r>
            <a:r>
              <a:rPr lang="en-US" sz="3200" dirty="0" smtClean="0">
                <a:solidFill>
                  <a:srgbClr val="FFFFFF"/>
                </a:solidFill>
                <a:effectLst>
                  <a:outerShdw blurRad="50800" dist="50800" dir="5400000" algn="ctr" rotWithShape="0">
                    <a:schemeClr val="tx1"/>
                  </a:outerShdw>
                </a:effectLst>
              </a:rPr>
              <a:t>“Opposing” </a:t>
            </a:r>
            <a:r>
              <a:rPr lang="en-US" sz="3200" dirty="0">
                <a:solidFill>
                  <a:srgbClr val="FFFFFF"/>
                </a:solidFill>
                <a:effectLst>
                  <a:outerShdw blurRad="50800" dist="50800" dir="5400000" algn="ctr" rotWithShape="0">
                    <a:schemeClr val="tx1"/>
                  </a:outerShdw>
                </a:effectLst>
              </a:rPr>
              <a:t>proverbs occur</a:t>
            </a:r>
          </a:p>
          <a:p>
            <a:r>
              <a:rPr lang="en-US" sz="2800" dirty="0" smtClean="0">
                <a:solidFill>
                  <a:srgbClr val="CCE6FF"/>
                </a:solidFill>
                <a:effectLst>
                  <a:outerShdw blurRad="50800" dist="50800" dir="5400000" algn="ctr" rotWithShape="0">
                    <a:schemeClr val="tx1"/>
                  </a:outerShdw>
                </a:effectLst>
                <a:latin typeface="Arial" charset="0"/>
              </a:rPr>
              <a:t>Compare</a:t>
            </a:r>
            <a:r>
              <a:rPr lang="en-US" sz="2800" dirty="0">
                <a:solidFill>
                  <a:srgbClr val="CCE6FF"/>
                </a:solidFill>
                <a:effectLst>
                  <a:outerShdw blurRad="50800" dist="50800" dir="5400000" algn="ctr" rotWithShape="0">
                    <a:schemeClr val="tx1"/>
                  </a:outerShdw>
                </a:effectLst>
                <a:latin typeface="Arial" charset="0"/>
              </a:rPr>
              <a:t>: </a:t>
            </a:r>
            <a:r>
              <a:rPr lang="en-US" sz="2800" dirty="0" smtClean="0">
                <a:solidFill>
                  <a:srgbClr val="CCE6FF"/>
                </a:solidFill>
                <a:effectLst>
                  <a:outerShdw blurRad="50800" dist="50800" dir="5400000" algn="ctr" rotWithShape="0">
                    <a:schemeClr val="tx1"/>
                  </a:outerShdw>
                </a:effectLst>
                <a:latin typeface="Arial" charset="0"/>
              </a:rPr>
              <a:t>“haste </a:t>
            </a:r>
            <a:r>
              <a:rPr lang="en-US" sz="2800" dirty="0">
                <a:solidFill>
                  <a:srgbClr val="CCE6FF"/>
                </a:solidFill>
                <a:effectLst>
                  <a:outerShdw blurRad="50800" dist="50800" dir="5400000" algn="ctr" rotWithShape="0">
                    <a:schemeClr val="tx1"/>
                  </a:outerShdw>
                </a:effectLst>
                <a:latin typeface="Arial" charset="0"/>
              </a:rPr>
              <a:t>makes </a:t>
            </a:r>
            <a:r>
              <a:rPr lang="en-US" sz="2800" dirty="0" smtClean="0">
                <a:solidFill>
                  <a:srgbClr val="CCE6FF"/>
                </a:solidFill>
                <a:effectLst>
                  <a:outerShdw blurRad="50800" dist="50800" dir="5400000" algn="ctr" rotWithShape="0">
                    <a:schemeClr val="tx1"/>
                  </a:outerShdw>
                </a:effectLst>
                <a:latin typeface="Arial" charset="0"/>
              </a:rPr>
              <a:t>waste” </a:t>
            </a:r>
            <a:r>
              <a:rPr lang="en-US" sz="2800" dirty="0">
                <a:solidFill>
                  <a:srgbClr val="CCE6FF"/>
                </a:solidFill>
                <a:effectLst>
                  <a:outerShdw blurRad="50800" dist="50800" dir="5400000" algn="ctr" rotWithShape="0">
                    <a:schemeClr val="tx1"/>
                  </a:outerShdw>
                </a:effectLst>
                <a:latin typeface="Arial" charset="0"/>
              </a:rPr>
              <a:t>and</a:t>
            </a:r>
          </a:p>
          <a:p>
            <a:r>
              <a:rPr lang="en-US" sz="2800" dirty="0" smtClean="0">
                <a:solidFill>
                  <a:srgbClr val="CCE6FF"/>
                </a:solidFill>
                <a:effectLst>
                  <a:outerShdw blurRad="50800" dist="50800" dir="5400000" algn="ctr" rotWithShape="0">
                    <a:schemeClr val="tx1"/>
                  </a:outerShdw>
                </a:effectLst>
                <a:latin typeface="Arial" charset="0"/>
              </a:rPr>
              <a:t>“He </a:t>
            </a:r>
            <a:r>
              <a:rPr lang="en-US" sz="2800" dirty="0">
                <a:solidFill>
                  <a:srgbClr val="CCE6FF"/>
                </a:solidFill>
                <a:effectLst>
                  <a:outerShdw blurRad="50800" dist="50800" dir="5400000" algn="ctr" rotWithShape="0">
                    <a:schemeClr val="tx1"/>
                  </a:outerShdw>
                </a:effectLst>
                <a:latin typeface="Arial" charset="0"/>
              </a:rPr>
              <a:t>who hesitates is </a:t>
            </a:r>
            <a:r>
              <a:rPr lang="en-US" sz="2800" dirty="0" smtClean="0">
                <a:solidFill>
                  <a:srgbClr val="CCE6FF"/>
                </a:solidFill>
                <a:effectLst>
                  <a:outerShdw blurRad="50800" dist="50800" dir="5400000" algn="ctr" rotWithShape="0">
                    <a:schemeClr val="tx1"/>
                  </a:outerShdw>
                </a:effectLst>
                <a:latin typeface="Arial" charset="0"/>
              </a:rPr>
              <a:t>lost”</a:t>
            </a:r>
            <a:endParaRPr lang="en-US" sz="2800" dirty="0">
              <a:solidFill>
                <a:srgbClr val="CCE6FF"/>
              </a:solidFill>
              <a:effectLst>
                <a:outerShdw blurRad="50800" dist="50800" dir="5400000" algn="ctr" rotWithShape="0">
                  <a:schemeClr val="tx1"/>
                </a:outerShdw>
              </a:effectLst>
              <a:latin typeface="Arial" charset="0"/>
            </a:endParaRPr>
          </a:p>
          <a:p>
            <a:r>
              <a:rPr lang="en-US" sz="2800" dirty="0" smtClean="0">
                <a:solidFill>
                  <a:srgbClr val="CCE6FF"/>
                </a:solidFill>
                <a:effectLst>
                  <a:outerShdw blurRad="50800" dist="50800" dir="5400000" algn="ctr" rotWithShape="0">
                    <a:schemeClr val="tx1"/>
                  </a:outerShdw>
                </a:effectLst>
                <a:latin typeface="Arial" charset="0"/>
              </a:rPr>
              <a:t>26:4 “Do </a:t>
            </a:r>
            <a:r>
              <a:rPr lang="en-US" sz="2800" dirty="0">
                <a:solidFill>
                  <a:srgbClr val="CCE6FF"/>
                </a:solidFill>
                <a:effectLst>
                  <a:outerShdw blurRad="50800" dist="50800" dir="5400000" algn="ctr" rotWithShape="0">
                    <a:schemeClr val="tx1"/>
                  </a:outerShdw>
                </a:effectLst>
                <a:latin typeface="Arial" charset="0"/>
              </a:rPr>
              <a:t>not answer a fool according to his folly or you will be like him yourself</a:t>
            </a:r>
            <a:r>
              <a:rPr lang="en-US" sz="2800" dirty="0" smtClean="0">
                <a:solidFill>
                  <a:srgbClr val="CCE6FF"/>
                </a:solidFill>
                <a:effectLst>
                  <a:outerShdw blurRad="50800" dist="50800" dir="5400000" algn="ctr" rotWithShape="0">
                    <a:schemeClr val="tx1"/>
                  </a:outerShdw>
                </a:effectLst>
                <a:latin typeface="Arial" charset="0"/>
              </a:rPr>
              <a:t>.”</a:t>
            </a:r>
            <a:endParaRPr lang="en-US" sz="2800" dirty="0">
              <a:solidFill>
                <a:srgbClr val="CCE6FF"/>
              </a:solidFill>
              <a:effectLst>
                <a:outerShdw blurRad="50800" dist="50800" dir="5400000" algn="ctr" rotWithShape="0">
                  <a:schemeClr val="tx1"/>
                </a:outerShdw>
              </a:effectLst>
              <a:latin typeface="Arial" charset="0"/>
            </a:endParaRPr>
          </a:p>
          <a:p>
            <a:r>
              <a:rPr lang="en-US" sz="2800" dirty="0" smtClean="0">
                <a:solidFill>
                  <a:srgbClr val="CCE6FF"/>
                </a:solidFill>
                <a:effectLst>
                  <a:outerShdw blurRad="50800" dist="50800" dir="5400000" algn="ctr" rotWithShape="0">
                    <a:schemeClr val="tx1"/>
                  </a:outerShdw>
                </a:effectLst>
                <a:latin typeface="Arial" charset="0"/>
              </a:rPr>
              <a:t>26:5 “Answer </a:t>
            </a:r>
            <a:r>
              <a:rPr lang="en-US" sz="2800" dirty="0">
                <a:solidFill>
                  <a:srgbClr val="CCE6FF"/>
                </a:solidFill>
                <a:effectLst>
                  <a:outerShdw blurRad="50800" dist="50800" dir="5400000" algn="ctr" rotWithShape="0">
                    <a:schemeClr val="tx1"/>
                  </a:outerShdw>
                </a:effectLst>
                <a:latin typeface="Arial" charset="0"/>
              </a:rPr>
              <a:t>a fool according to his folly, or he will be wise in his own eyes</a:t>
            </a:r>
            <a:r>
              <a:rPr lang="en-US" sz="2800" dirty="0" smtClean="0">
                <a:solidFill>
                  <a:srgbClr val="CCE6FF"/>
                </a:solidFill>
                <a:effectLst>
                  <a:outerShdw blurRad="50800" dist="50800" dir="5400000" algn="ctr" rotWithShape="0">
                    <a:schemeClr val="tx1"/>
                  </a:outerShdw>
                </a:effectLst>
                <a:latin typeface="Arial" charset="0"/>
              </a:rPr>
              <a:t>.”</a:t>
            </a:r>
            <a:endParaRPr lang="en-US" sz="2800" dirty="0">
              <a:solidFill>
                <a:srgbClr val="CCE6FF"/>
              </a:solidFill>
              <a:effectLst>
                <a:outerShdw blurRad="50800" dist="50800" dir="5400000" algn="ctr" rotWithShape="0">
                  <a:schemeClr val="tx1"/>
                </a:outerShdw>
              </a:effectLst>
              <a:latin typeface="WP TypographicSymbols" pitchFamily="2"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01">
                                            <p:txEl>
                                              <p:pRg st="1" end="1"/>
                                            </p:txEl>
                                          </p:spTgt>
                                        </p:tgtEl>
                                        <p:attrNameLst>
                                          <p:attrName>style.visibility</p:attrName>
                                        </p:attrNameLst>
                                      </p:cBhvr>
                                      <p:to>
                                        <p:strVal val="visible"/>
                                      </p:to>
                                    </p:set>
                                    <p:animEffect transition="in" filter="wipe(left)">
                                      <p:cBhvr>
                                        <p:cTn id="7" dur="500"/>
                                        <p:tgtEl>
                                          <p:spTgt spid="820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01">
                                            <p:txEl>
                                              <p:pRg st="2" end="2"/>
                                            </p:txEl>
                                          </p:spTgt>
                                        </p:tgtEl>
                                        <p:attrNameLst>
                                          <p:attrName>style.visibility</p:attrName>
                                        </p:attrNameLst>
                                      </p:cBhvr>
                                      <p:to>
                                        <p:strVal val="visible"/>
                                      </p:to>
                                    </p:set>
                                    <p:animEffect transition="in" filter="wipe(left)">
                                      <p:cBhvr>
                                        <p:cTn id="12" dur="500"/>
                                        <p:tgtEl>
                                          <p:spTgt spid="820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01">
                                            <p:txEl>
                                              <p:pRg st="3" end="3"/>
                                            </p:txEl>
                                          </p:spTgt>
                                        </p:tgtEl>
                                        <p:attrNameLst>
                                          <p:attrName>style.visibility</p:attrName>
                                        </p:attrNameLst>
                                      </p:cBhvr>
                                      <p:to>
                                        <p:strVal val="visible"/>
                                      </p:to>
                                    </p:set>
                                    <p:animEffect transition="in" filter="wipe(left)">
                                      <p:cBhvr>
                                        <p:cTn id="17" dur="500"/>
                                        <p:tgtEl>
                                          <p:spTgt spid="820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01">
                                            <p:txEl>
                                              <p:pRg st="4" end="4"/>
                                            </p:txEl>
                                          </p:spTgt>
                                        </p:tgtEl>
                                        <p:attrNameLst>
                                          <p:attrName>style.visibility</p:attrName>
                                        </p:attrNameLst>
                                      </p:cBhvr>
                                      <p:to>
                                        <p:strVal val="visible"/>
                                      </p:to>
                                    </p:set>
                                    <p:animEffect transition="in" filter="wipe(left)">
                                      <p:cBhvr>
                                        <p:cTn id="22" dur="500"/>
                                        <p:tgtEl>
                                          <p:spTgt spid="82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A4281E4A-8239-4245-92F5-6D5B9603F297}" type="slidenum">
              <a:rPr lang="en-US"/>
              <a:pPr/>
              <a:t>16</a:t>
            </a:fld>
            <a:endParaRPr lang="en-US"/>
          </a:p>
        </p:txBody>
      </p:sp>
      <p:sp>
        <p:nvSpPr>
          <p:cNvPr id="9221" name="Rectangle 5"/>
          <p:cNvSpPr>
            <a:spLocks noGrp="1" noChangeArrowheads="1"/>
          </p:cNvSpPr>
          <p:nvPr>
            <p:ph type="title"/>
          </p:nvPr>
        </p:nvSpPr>
        <p:spPr>
          <a:xfrm>
            <a:off x="849313" y="762000"/>
            <a:ext cx="7466012" cy="663575"/>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Interpretive Principles</a:t>
            </a:r>
          </a:p>
        </p:txBody>
      </p:sp>
      <p:sp>
        <p:nvSpPr>
          <p:cNvPr id="9222" name="Freeform 6"/>
          <p:cNvSpPr>
            <a:spLocks/>
          </p:cNvSpPr>
          <p:nvPr/>
        </p:nvSpPr>
        <p:spPr bwMode="auto">
          <a:xfrm>
            <a:off x="304800" y="1987550"/>
            <a:ext cx="8537575" cy="3187700"/>
          </a:xfrm>
          <a:custGeom>
            <a:avLst/>
            <a:gdLst/>
            <a:ahLst/>
            <a:cxnLst>
              <a:cxn ang="0">
                <a:pos x="0" y="1816"/>
              </a:cxn>
              <a:cxn ang="0">
                <a:pos x="5377" y="1816"/>
              </a:cxn>
              <a:cxn ang="0">
                <a:pos x="5377" y="0"/>
              </a:cxn>
              <a:cxn ang="0">
                <a:pos x="0" y="0"/>
              </a:cxn>
              <a:cxn ang="0">
                <a:pos x="0" y="1816"/>
              </a:cxn>
            </a:cxnLst>
            <a:rect l="0" t="0" r="r" b="b"/>
            <a:pathLst>
              <a:path w="5378" h="1817">
                <a:moveTo>
                  <a:pt x="0" y="1816"/>
                </a:moveTo>
                <a:lnTo>
                  <a:pt x="5377" y="1816"/>
                </a:lnTo>
                <a:lnTo>
                  <a:pt x="5377" y="0"/>
                </a:lnTo>
                <a:lnTo>
                  <a:pt x="0" y="0"/>
                </a:lnTo>
                <a:lnTo>
                  <a:pt x="0" y="1816"/>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9223" name="Freeform 7"/>
          <p:cNvSpPr>
            <a:spLocks/>
          </p:cNvSpPr>
          <p:nvPr/>
        </p:nvSpPr>
        <p:spPr bwMode="auto">
          <a:xfrm>
            <a:off x="250825" y="1917700"/>
            <a:ext cx="8677275" cy="3340100"/>
          </a:xfrm>
          <a:custGeom>
            <a:avLst/>
            <a:gdLst/>
            <a:ahLst/>
            <a:cxnLst>
              <a:cxn ang="0">
                <a:pos x="0" y="1903"/>
              </a:cxn>
              <a:cxn ang="0">
                <a:pos x="5465" y="1903"/>
              </a:cxn>
              <a:cxn ang="0">
                <a:pos x="5465" y="0"/>
              </a:cxn>
              <a:cxn ang="0">
                <a:pos x="5421" y="44"/>
              </a:cxn>
              <a:cxn ang="0">
                <a:pos x="5421" y="1860"/>
              </a:cxn>
              <a:cxn ang="0">
                <a:pos x="44" y="1860"/>
              </a:cxn>
              <a:cxn ang="0">
                <a:pos x="0" y="1903"/>
              </a:cxn>
            </a:cxnLst>
            <a:rect l="0" t="0" r="r" b="b"/>
            <a:pathLst>
              <a:path w="5466" h="1904">
                <a:moveTo>
                  <a:pt x="0" y="1903"/>
                </a:moveTo>
                <a:lnTo>
                  <a:pt x="5465" y="1903"/>
                </a:lnTo>
                <a:lnTo>
                  <a:pt x="5465" y="0"/>
                </a:lnTo>
                <a:lnTo>
                  <a:pt x="5421" y="44"/>
                </a:lnTo>
                <a:lnTo>
                  <a:pt x="5421" y="1860"/>
                </a:lnTo>
                <a:lnTo>
                  <a:pt x="44" y="1860"/>
                </a:lnTo>
                <a:lnTo>
                  <a:pt x="0" y="1903"/>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9224" name="Freeform 8"/>
          <p:cNvSpPr>
            <a:spLocks/>
          </p:cNvSpPr>
          <p:nvPr/>
        </p:nvSpPr>
        <p:spPr bwMode="auto">
          <a:xfrm>
            <a:off x="228600" y="1917700"/>
            <a:ext cx="8677275" cy="3340100"/>
          </a:xfrm>
          <a:custGeom>
            <a:avLst/>
            <a:gdLst/>
            <a:ahLst/>
            <a:cxnLst>
              <a:cxn ang="0">
                <a:pos x="0" y="1903"/>
              </a:cxn>
              <a:cxn ang="0">
                <a:pos x="0" y="0"/>
              </a:cxn>
              <a:cxn ang="0">
                <a:pos x="5465" y="0"/>
              </a:cxn>
              <a:cxn ang="0">
                <a:pos x="5421" y="44"/>
              </a:cxn>
              <a:cxn ang="0">
                <a:pos x="44" y="44"/>
              </a:cxn>
              <a:cxn ang="0">
                <a:pos x="44" y="1860"/>
              </a:cxn>
              <a:cxn ang="0">
                <a:pos x="0" y="1903"/>
              </a:cxn>
            </a:cxnLst>
            <a:rect l="0" t="0" r="r" b="b"/>
            <a:pathLst>
              <a:path w="5466" h="1904">
                <a:moveTo>
                  <a:pt x="0" y="1903"/>
                </a:moveTo>
                <a:lnTo>
                  <a:pt x="0" y="0"/>
                </a:lnTo>
                <a:lnTo>
                  <a:pt x="5465" y="0"/>
                </a:lnTo>
                <a:lnTo>
                  <a:pt x="5421" y="44"/>
                </a:lnTo>
                <a:lnTo>
                  <a:pt x="44" y="44"/>
                </a:lnTo>
                <a:lnTo>
                  <a:pt x="44" y="1860"/>
                </a:lnTo>
                <a:lnTo>
                  <a:pt x="0" y="1903"/>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9225" name="Rectangle 9"/>
          <p:cNvSpPr>
            <a:spLocks noChangeArrowheads="1"/>
          </p:cNvSpPr>
          <p:nvPr/>
        </p:nvSpPr>
        <p:spPr bwMode="auto">
          <a:xfrm>
            <a:off x="388938" y="2078038"/>
            <a:ext cx="8397875" cy="2722562"/>
          </a:xfrm>
          <a:prstGeom prst="rect">
            <a:avLst/>
          </a:prstGeom>
          <a:noFill/>
          <a:ln w="9525">
            <a:noFill/>
            <a:miter lim="800000"/>
            <a:headEnd/>
            <a:tailEnd/>
          </a:ln>
          <a:effectLst/>
        </p:spPr>
        <p:txBody>
          <a:bodyPr lIns="0" tIns="0" rIns="0" bIns="0"/>
          <a:lstStyle/>
          <a:p>
            <a:r>
              <a:rPr lang="en-US" sz="3200" dirty="0" smtClean="0">
                <a:solidFill>
                  <a:srgbClr val="FFFFFF"/>
                </a:solidFill>
                <a:effectLst>
                  <a:outerShdw blurRad="50800" dist="50800" dir="5400000" algn="ctr" rotWithShape="0">
                    <a:schemeClr val="tx1"/>
                  </a:outerShdw>
                </a:effectLst>
              </a:rPr>
              <a:t>#</a:t>
            </a:r>
            <a:r>
              <a:rPr lang="en-US" sz="3200" dirty="0">
                <a:solidFill>
                  <a:srgbClr val="FFFFFF"/>
                </a:solidFill>
                <a:effectLst>
                  <a:outerShdw blurRad="50800" dist="50800" dir="5400000" algn="ctr" rotWithShape="0">
                    <a:schemeClr val="tx1"/>
                  </a:outerShdw>
                </a:effectLst>
              </a:rPr>
              <a:t>3 A </a:t>
            </a:r>
            <a:r>
              <a:rPr lang="en-US" sz="3200" i="1" u="sng" dirty="0">
                <a:solidFill>
                  <a:srgbClr val="FFFFFF"/>
                </a:solidFill>
                <a:effectLst>
                  <a:outerShdw blurRad="50800" dist="50800" dir="5400000" algn="ctr" rotWithShape="0">
                    <a:schemeClr val="tx1"/>
                  </a:outerShdw>
                </a:effectLst>
              </a:rPr>
              <a:t>few</a:t>
            </a:r>
            <a:r>
              <a:rPr lang="en-US" sz="3200" dirty="0">
                <a:solidFill>
                  <a:srgbClr val="FFFFFF"/>
                </a:solidFill>
                <a:effectLst>
                  <a:outerShdw blurRad="50800" dist="50800" dir="5400000" algn="ctr" rotWithShape="0">
                    <a:schemeClr val="tx1"/>
                  </a:outerShdw>
                </a:effectLst>
              </a:rPr>
              <a:t> are </a:t>
            </a:r>
            <a:r>
              <a:rPr lang="en-US" sz="3200" dirty="0" smtClean="0">
                <a:solidFill>
                  <a:srgbClr val="FFFFFF"/>
                </a:solidFill>
                <a:effectLst>
                  <a:outerShdw blurRad="50800" dist="50800" dir="5400000" algn="ctr" rotWithShape="0">
                    <a:schemeClr val="tx1"/>
                  </a:outerShdw>
                </a:effectLst>
              </a:rPr>
              <a:t>anachronistic </a:t>
            </a:r>
            <a:r>
              <a:rPr lang="en-US" sz="3200" dirty="0">
                <a:solidFill>
                  <a:srgbClr val="FFFFFF"/>
                </a:solidFill>
                <a:effectLst>
                  <a:outerShdw blurRad="50800" dist="50800" dir="5400000" algn="ctr" rotWithShape="0">
                    <a:schemeClr val="tx1"/>
                  </a:outerShdw>
                </a:effectLst>
              </a:rPr>
              <a:t>. . </a:t>
            </a:r>
            <a:r>
              <a:rPr lang="en-US" sz="3200" dirty="0" smtClean="0">
                <a:solidFill>
                  <a:srgbClr val="FFFFFF"/>
                </a:solidFill>
                <a:effectLst>
                  <a:outerShdw blurRad="50800" dist="50800" dir="5400000" algn="ctr" rotWithShape="0">
                    <a:schemeClr val="tx1"/>
                  </a:outerShdw>
                </a:effectLst>
              </a:rPr>
              <a:t>. covenant conditioned</a:t>
            </a:r>
            <a:endParaRPr lang="en-US" sz="3200" dirty="0">
              <a:solidFill>
                <a:srgbClr val="FFFFFF"/>
              </a:solidFill>
              <a:effectLst>
                <a:outerShdw blurRad="50800" dist="50800" dir="5400000" algn="ctr" rotWithShape="0">
                  <a:schemeClr val="tx1"/>
                </a:outerShdw>
              </a:effectLst>
            </a:endParaRPr>
          </a:p>
          <a:p>
            <a:r>
              <a:rPr lang="en-US" sz="2800" dirty="0" smtClean="0">
                <a:solidFill>
                  <a:srgbClr val="CCE6FF"/>
                </a:solidFill>
                <a:effectLst>
                  <a:outerShdw blurRad="50800" dist="50800" dir="5400000" algn="ctr" rotWithShape="0">
                    <a:schemeClr val="tx1"/>
                  </a:outerShdw>
                </a:effectLst>
                <a:latin typeface="Arial" charset="0"/>
              </a:rPr>
              <a:t>Physical </a:t>
            </a:r>
            <a:r>
              <a:rPr lang="en-US" sz="2800" dirty="0">
                <a:solidFill>
                  <a:srgbClr val="CCE6FF"/>
                </a:solidFill>
                <a:effectLst>
                  <a:outerShdw blurRad="50800" dist="50800" dir="5400000" algn="ctr" rotWithShape="0">
                    <a:schemeClr val="tx1"/>
                  </a:outerShdw>
                </a:effectLst>
                <a:latin typeface="Arial" charset="0"/>
              </a:rPr>
              <a:t>prosperity</a:t>
            </a:r>
          </a:p>
          <a:p>
            <a:r>
              <a:rPr lang="en-US" sz="2400" i="1" dirty="0" smtClean="0">
                <a:solidFill>
                  <a:srgbClr val="FFFFFF"/>
                </a:solidFill>
                <a:effectLst>
                  <a:outerShdw blurRad="50800" dist="50800" dir="5400000" algn="ctr" rotWithShape="0">
                    <a:schemeClr val="tx1"/>
                  </a:outerShdw>
                </a:effectLst>
              </a:rPr>
              <a:t>Honor </a:t>
            </a:r>
            <a:r>
              <a:rPr lang="en-US" sz="2400" i="1" dirty="0">
                <a:solidFill>
                  <a:srgbClr val="FFFFFF"/>
                </a:solidFill>
                <a:effectLst>
                  <a:outerShdw blurRad="50800" dist="50800" dir="5400000" algn="ctr" rotWithShape="0">
                    <a:schemeClr val="tx1"/>
                  </a:outerShdw>
                </a:effectLst>
              </a:rPr>
              <a:t>the Lord with your wealth, with the </a:t>
            </a:r>
            <a:r>
              <a:rPr lang="en-US" sz="2400" i="1" dirty="0" err="1">
                <a:solidFill>
                  <a:srgbClr val="FFFFFF"/>
                </a:solidFill>
                <a:effectLst>
                  <a:outerShdw blurRad="50800" dist="50800" dir="5400000" algn="ctr" rotWithShape="0">
                    <a:schemeClr val="tx1"/>
                  </a:outerShdw>
                </a:effectLst>
              </a:rPr>
              <a:t>firstfruits</a:t>
            </a:r>
            <a:r>
              <a:rPr lang="en-US" sz="2400" i="1" dirty="0">
                <a:solidFill>
                  <a:srgbClr val="FFFFFF"/>
                </a:solidFill>
                <a:effectLst>
                  <a:outerShdw blurRad="50800" dist="50800" dir="5400000" algn="ctr" rotWithShape="0">
                    <a:schemeClr val="tx1"/>
                  </a:outerShdw>
                </a:effectLst>
              </a:rPr>
              <a:t> of all your crops; then your barns will be filled to overflowing, and your vats will brim over with new wine.</a:t>
            </a:r>
            <a:endParaRPr lang="en-US" sz="2400" dirty="0">
              <a:solidFill>
                <a:srgbClr val="FFFFFF"/>
              </a:solidFill>
              <a:effectLst>
                <a:outerShdw blurRad="50800" dist="50800" dir="5400000" algn="ctr" rotWithShape="0">
                  <a:schemeClr val="tx1"/>
                </a:outerShdw>
              </a:effectLst>
            </a:endParaRPr>
          </a:p>
          <a:p>
            <a:r>
              <a:rPr lang="en-US" sz="2800" dirty="0" smtClean="0">
                <a:solidFill>
                  <a:srgbClr val="CCE6FF"/>
                </a:solidFill>
                <a:effectLst>
                  <a:outerShdw blurRad="50800" dist="50800" dir="5400000" algn="ctr" rotWithShape="0">
                    <a:schemeClr val="tx1"/>
                  </a:outerShdw>
                </a:effectLst>
                <a:latin typeface="Arial" charset="0"/>
              </a:rPr>
              <a:t>Casting </a:t>
            </a:r>
            <a:r>
              <a:rPr lang="en-US" sz="2800" dirty="0">
                <a:solidFill>
                  <a:srgbClr val="CCE6FF"/>
                </a:solidFill>
                <a:effectLst>
                  <a:outerShdw blurRad="50800" dist="50800" dir="5400000" algn="ctr" rotWithShape="0">
                    <a:schemeClr val="tx1"/>
                  </a:outerShdw>
                </a:effectLst>
                <a:latin typeface="Arial" charset="0"/>
              </a:rPr>
              <a:t>lots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C55995E6-5882-41E8-94D3-551F1949150D}" type="slidenum">
              <a:rPr lang="en-US"/>
              <a:pPr/>
              <a:t>17</a:t>
            </a:fld>
            <a:endParaRPr lang="en-US"/>
          </a:p>
        </p:txBody>
      </p:sp>
      <p:sp>
        <p:nvSpPr>
          <p:cNvPr id="10245" name="Rectangle 5"/>
          <p:cNvSpPr>
            <a:spLocks noGrp="1" noChangeArrowheads="1"/>
          </p:cNvSpPr>
          <p:nvPr>
            <p:ph type="title"/>
          </p:nvPr>
        </p:nvSpPr>
        <p:spPr>
          <a:xfrm>
            <a:off x="849313" y="762000"/>
            <a:ext cx="7466012" cy="663575"/>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Interpretive Principles</a:t>
            </a:r>
          </a:p>
        </p:txBody>
      </p:sp>
      <p:sp>
        <p:nvSpPr>
          <p:cNvPr id="10246" name="Freeform 6"/>
          <p:cNvSpPr>
            <a:spLocks/>
          </p:cNvSpPr>
          <p:nvPr/>
        </p:nvSpPr>
        <p:spPr bwMode="auto">
          <a:xfrm>
            <a:off x="320675" y="1987550"/>
            <a:ext cx="8537575" cy="3498850"/>
          </a:xfrm>
          <a:custGeom>
            <a:avLst/>
            <a:gdLst/>
            <a:ahLst/>
            <a:cxnLst>
              <a:cxn ang="0">
                <a:pos x="0" y="1898"/>
              </a:cxn>
              <a:cxn ang="0">
                <a:pos x="5377" y="1898"/>
              </a:cxn>
              <a:cxn ang="0">
                <a:pos x="5377" y="0"/>
              </a:cxn>
              <a:cxn ang="0">
                <a:pos x="0" y="0"/>
              </a:cxn>
              <a:cxn ang="0">
                <a:pos x="0" y="1898"/>
              </a:cxn>
            </a:cxnLst>
            <a:rect l="0" t="0" r="r" b="b"/>
            <a:pathLst>
              <a:path w="5378" h="1899">
                <a:moveTo>
                  <a:pt x="0" y="1898"/>
                </a:moveTo>
                <a:lnTo>
                  <a:pt x="5377" y="1898"/>
                </a:lnTo>
                <a:lnTo>
                  <a:pt x="5377" y="0"/>
                </a:lnTo>
                <a:lnTo>
                  <a:pt x="0" y="0"/>
                </a:lnTo>
                <a:lnTo>
                  <a:pt x="0" y="1898"/>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10247" name="Freeform 7"/>
          <p:cNvSpPr>
            <a:spLocks/>
          </p:cNvSpPr>
          <p:nvPr/>
        </p:nvSpPr>
        <p:spPr bwMode="auto">
          <a:xfrm>
            <a:off x="250825" y="1917700"/>
            <a:ext cx="8677275" cy="3644900"/>
          </a:xfrm>
          <a:custGeom>
            <a:avLst/>
            <a:gdLst/>
            <a:ahLst/>
            <a:cxnLst>
              <a:cxn ang="0">
                <a:pos x="0" y="1986"/>
              </a:cxn>
              <a:cxn ang="0">
                <a:pos x="5465" y="1986"/>
              </a:cxn>
              <a:cxn ang="0">
                <a:pos x="5465" y="0"/>
              </a:cxn>
              <a:cxn ang="0">
                <a:pos x="5421" y="44"/>
              </a:cxn>
              <a:cxn ang="0">
                <a:pos x="5421" y="1942"/>
              </a:cxn>
              <a:cxn ang="0">
                <a:pos x="44" y="1942"/>
              </a:cxn>
              <a:cxn ang="0">
                <a:pos x="0" y="1986"/>
              </a:cxn>
            </a:cxnLst>
            <a:rect l="0" t="0" r="r" b="b"/>
            <a:pathLst>
              <a:path w="5466" h="1987">
                <a:moveTo>
                  <a:pt x="0" y="1986"/>
                </a:moveTo>
                <a:lnTo>
                  <a:pt x="5465" y="1986"/>
                </a:lnTo>
                <a:lnTo>
                  <a:pt x="5465" y="0"/>
                </a:lnTo>
                <a:lnTo>
                  <a:pt x="5421" y="44"/>
                </a:lnTo>
                <a:lnTo>
                  <a:pt x="5421" y="1942"/>
                </a:lnTo>
                <a:lnTo>
                  <a:pt x="44" y="1942"/>
                </a:lnTo>
                <a:lnTo>
                  <a:pt x="0" y="1986"/>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p>
        </p:txBody>
      </p:sp>
      <p:sp>
        <p:nvSpPr>
          <p:cNvPr id="10248" name="Freeform 8"/>
          <p:cNvSpPr>
            <a:spLocks/>
          </p:cNvSpPr>
          <p:nvPr/>
        </p:nvSpPr>
        <p:spPr bwMode="auto">
          <a:xfrm>
            <a:off x="250825" y="1917700"/>
            <a:ext cx="8677275" cy="3644900"/>
          </a:xfrm>
          <a:custGeom>
            <a:avLst/>
            <a:gdLst/>
            <a:ahLst/>
            <a:cxnLst>
              <a:cxn ang="0">
                <a:pos x="0" y="1986"/>
              </a:cxn>
              <a:cxn ang="0">
                <a:pos x="0" y="0"/>
              </a:cxn>
              <a:cxn ang="0">
                <a:pos x="5465" y="0"/>
              </a:cxn>
              <a:cxn ang="0">
                <a:pos x="5421" y="44"/>
              </a:cxn>
              <a:cxn ang="0">
                <a:pos x="44" y="44"/>
              </a:cxn>
              <a:cxn ang="0">
                <a:pos x="44" y="1942"/>
              </a:cxn>
              <a:cxn ang="0">
                <a:pos x="0" y="1986"/>
              </a:cxn>
            </a:cxnLst>
            <a:rect l="0" t="0" r="r" b="b"/>
            <a:pathLst>
              <a:path w="5466" h="1987">
                <a:moveTo>
                  <a:pt x="0" y="1986"/>
                </a:moveTo>
                <a:lnTo>
                  <a:pt x="0" y="0"/>
                </a:lnTo>
                <a:lnTo>
                  <a:pt x="5465" y="0"/>
                </a:lnTo>
                <a:lnTo>
                  <a:pt x="5421" y="44"/>
                </a:lnTo>
                <a:lnTo>
                  <a:pt x="44" y="44"/>
                </a:lnTo>
                <a:lnTo>
                  <a:pt x="44" y="1942"/>
                </a:lnTo>
                <a:lnTo>
                  <a:pt x="0" y="1986"/>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p>
        </p:txBody>
      </p:sp>
      <p:sp>
        <p:nvSpPr>
          <p:cNvPr id="10249" name="Rectangle 9"/>
          <p:cNvSpPr>
            <a:spLocks noChangeArrowheads="1"/>
          </p:cNvSpPr>
          <p:nvPr/>
        </p:nvSpPr>
        <p:spPr bwMode="auto">
          <a:xfrm>
            <a:off x="388938" y="2174875"/>
            <a:ext cx="8397875" cy="2854325"/>
          </a:xfrm>
          <a:prstGeom prst="rect">
            <a:avLst/>
          </a:prstGeom>
          <a:noFill/>
          <a:ln w="9525">
            <a:noFill/>
            <a:miter lim="800000"/>
            <a:headEnd/>
            <a:tailEnd/>
          </a:ln>
          <a:effectLst/>
        </p:spPr>
        <p:txBody>
          <a:bodyPr lIns="0" tIns="0" rIns="0" bIns="0"/>
          <a:lstStyle/>
          <a:p>
            <a:r>
              <a:rPr lang="en-US" sz="3200" dirty="0" smtClean="0">
                <a:solidFill>
                  <a:srgbClr val="FFFFFF"/>
                </a:solidFill>
                <a:effectLst>
                  <a:outerShdw blurRad="50800" dist="50800" dir="5400000" algn="ctr" rotWithShape="0">
                    <a:schemeClr val="tx1"/>
                  </a:outerShdw>
                </a:effectLst>
              </a:rPr>
              <a:t>#</a:t>
            </a:r>
            <a:r>
              <a:rPr lang="en-US" sz="3200" dirty="0">
                <a:solidFill>
                  <a:srgbClr val="FFFFFF"/>
                </a:solidFill>
                <a:effectLst>
                  <a:outerShdw blurRad="50800" dist="50800" dir="5400000" algn="ctr" rotWithShape="0">
                    <a:schemeClr val="tx1"/>
                  </a:outerShdw>
                </a:effectLst>
              </a:rPr>
              <a:t>4 Hyperbole, or deliberate overstatement for emphasis is not unusual.</a:t>
            </a:r>
          </a:p>
          <a:p>
            <a:r>
              <a:rPr lang="en-US" sz="2800" dirty="0" smtClean="0">
                <a:solidFill>
                  <a:srgbClr val="CCE6FF"/>
                </a:solidFill>
                <a:effectLst>
                  <a:outerShdw blurRad="50800" dist="50800" dir="5400000" algn="ctr" rotWithShape="0">
                    <a:schemeClr val="tx1"/>
                  </a:outerShdw>
                </a:effectLst>
                <a:latin typeface="Arial" charset="0"/>
              </a:rPr>
              <a:t>15:4 The </a:t>
            </a:r>
            <a:r>
              <a:rPr lang="en-US" sz="2800" dirty="0">
                <a:solidFill>
                  <a:srgbClr val="CCE6FF"/>
                </a:solidFill>
                <a:effectLst>
                  <a:outerShdw blurRad="50800" dist="50800" dir="5400000" algn="ctr" rotWithShape="0">
                    <a:schemeClr val="tx1"/>
                  </a:outerShdw>
                </a:effectLst>
                <a:latin typeface="Arial" charset="0"/>
              </a:rPr>
              <a:t>tongue that brings healing is a tree of </a:t>
            </a:r>
            <a:r>
              <a:rPr lang="en-US" sz="2800" dirty="0" smtClean="0">
                <a:solidFill>
                  <a:srgbClr val="CCE6FF"/>
                </a:solidFill>
                <a:effectLst>
                  <a:outerShdw blurRad="50800" dist="50800" dir="5400000" algn="ctr" rotWithShape="0">
                    <a:schemeClr val="tx1"/>
                  </a:outerShdw>
                </a:effectLst>
                <a:latin typeface="Arial" charset="0"/>
              </a:rPr>
              <a:t>life.</a:t>
            </a:r>
            <a:endParaRPr lang="en-US" sz="2800" dirty="0">
              <a:solidFill>
                <a:srgbClr val="CCE6FF"/>
              </a:solidFill>
              <a:effectLst>
                <a:outerShdw blurRad="50800" dist="50800" dir="5400000" algn="ctr" rotWithShape="0">
                  <a:schemeClr val="tx1"/>
                </a:outerShdw>
              </a:effectLst>
              <a:latin typeface="Arial" charset="0"/>
            </a:endParaRPr>
          </a:p>
          <a:p>
            <a:r>
              <a:rPr lang="en-US" sz="2800" dirty="0" smtClean="0">
                <a:solidFill>
                  <a:srgbClr val="CCE6FF"/>
                </a:solidFill>
                <a:effectLst>
                  <a:outerShdw blurRad="50800" dist="50800" dir="5400000" algn="ctr" rotWithShape="0">
                    <a:schemeClr val="tx1"/>
                  </a:outerShdw>
                </a:effectLst>
                <a:latin typeface="Arial" charset="0"/>
              </a:rPr>
              <a:t>2:18 For </a:t>
            </a:r>
            <a:r>
              <a:rPr lang="en-US" sz="2800" dirty="0">
                <a:solidFill>
                  <a:srgbClr val="CCE6FF"/>
                </a:solidFill>
                <a:effectLst>
                  <a:outerShdw blurRad="50800" dist="50800" dir="5400000" algn="ctr" rotWithShape="0">
                    <a:schemeClr val="tx1"/>
                  </a:outerShdw>
                </a:effectLst>
                <a:latin typeface="Arial" charset="0"/>
              </a:rPr>
              <a:t>her house leads down to death, and her paths to the spirits of the dead.  None who go to her return or attain the paths of life</a:t>
            </a:r>
            <a:r>
              <a:rPr lang="en-US" sz="2800" dirty="0" smtClean="0">
                <a:solidFill>
                  <a:srgbClr val="CCE6FF"/>
                </a:solidFill>
                <a:effectLst>
                  <a:outerShdw blurRad="50800" dist="50800" dir="5400000" algn="ctr" rotWithShape="0">
                    <a:schemeClr val="tx1"/>
                  </a:outerShdw>
                </a:effectLst>
                <a:latin typeface="Arial" charset="0"/>
              </a:rPr>
              <a:t>.</a:t>
            </a:r>
            <a:endParaRPr lang="en-US" sz="2800" dirty="0">
              <a:solidFill>
                <a:srgbClr val="CCE6FF"/>
              </a:solidFill>
              <a:effectLst>
                <a:outerShdw blurRad="50800" dist="50800" dir="5400000" algn="ctr" rotWithShape="0">
                  <a:schemeClr val="tx1"/>
                </a:outerShdw>
              </a:effectLst>
              <a:latin typeface="WP TypographicSymbols" pitchFamily="2"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42F77B1B-DC9A-4450-81F3-EEF591EDA06B}" type="slidenum">
              <a:rPr lang="en-US"/>
              <a:pPr/>
              <a:t>18</a:t>
            </a:fld>
            <a:endParaRPr lang="en-US"/>
          </a:p>
        </p:txBody>
      </p:sp>
      <p:sp>
        <p:nvSpPr>
          <p:cNvPr id="11269" name="Rectangle 5"/>
          <p:cNvSpPr>
            <a:spLocks noGrp="1" noChangeArrowheads="1"/>
          </p:cNvSpPr>
          <p:nvPr>
            <p:ph type="title"/>
          </p:nvPr>
        </p:nvSpPr>
        <p:spPr>
          <a:xfrm>
            <a:off x="849313" y="762000"/>
            <a:ext cx="7466012" cy="663575"/>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Interpretive Principles</a:t>
            </a:r>
          </a:p>
        </p:txBody>
      </p:sp>
      <p:sp>
        <p:nvSpPr>
          <p:cNvPr id="11270" name="Freeform 6"/>
          <p:cNvSpPr>
            <a:spLocks/>
          </p:cNvSpPr>
          <p:nvPr/>
        </p:nvSpPr>
        <p:spPr bwMode="auto">
          <a:xfrm>
            <a:off x="320675" y="1987550"/>
            <a:ext cx="8537575" cy="2889250"/>
          </a:xfrm>
          <a:custGeom>
            <a:avLst/>
            <a:gdLst/>
            <a:ahLst/>
            <a:cxnLst>
              <a:cxn ang="0">
                <a:pos x="0" y="1659"/>
              </a:cxn>
              <a:cxn ang="0">
                <a:pos x="5377" y="1659"/>
              </a:cxn>
              <a:cxn ang="0">
                <a:pos x="5377" y="0"/>
              </a:cxn>
              <a:cxn ang="0">
                <a:pos x="0" y="0"/>
              </a:cxn>
              <a:cxn ang="0">
                <a:pos x="0" y="1659"/>
              </a:cxn>
            </a:cxnLst>
            <a:rect l="0" t="0" r="r" b="b"/>
            <a:pathLst>
              <a:path w="5378" h="1660">
                <a:moveTo>
                  <a:pt x="0" y="1659"/>
                </a:moveTo>
                <a:lnTo>
                  <a:pt x="5377" y="1659"/>
                </a:lnTo>
                <a:lnTo>
                  <a:pt x="5377" y="0"/>
                </a:lnTo>
                <a:lnTo>
                  <a:pt x="0" y="0"/>
                </a:lnTo>
                <a:lnTo>
                  <a:pt x="0" y="1659"/>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p>
        </p:txBody>
      </p:sp>
      <p:sp>
        <p:nvSpPr>
          <p:cNvPr id="11271" name="Freeform 7"/>
          <p:cNvSpPr>
            <a:spLocks/>
          </p:cNvSpPr>
          <p:nvPr/>
        </p:nvSpPr>
        <p:spPr bwMode="auto">
          <a:xfrm>
            <a:off x="250825" y="1917700"/>
            <a:ext cx="8677275" cy="3035300"/>
          </a:xfrm>
          <a:custGeom>
            <a:avLst/>
            <a:gdLst/>
            <a:ahLst/>
            <a:cxnLst>
              <a:cxn ang="0">
                <a:pos x="0" y="1746"/>
              </a:cxn>
              <a:cxn ang="0">
                <a:pos x="5465" y="1746"/>
              </a:cxn>
              <a:cxn ang="0">
                <a:pos x="5465" y="0"/>
              </a:cxn>
              <a:cxn ang="0">
                <a:pos x="5421" y="44"/>
              </a:cxn>
              <a:cxn ang="0">
                <a:pos x="5421" y="1703"/>
              </a:cxn>
              <a:cxn ang="0">
                <a:pos x="44" y="1703"/>
              </a:cxn>
              <a:cxn ang="0">
                <a:pos x="0" y="1746"/>
              </a:cxn>
            </a:cxnLst>
            <a:rect l="0" t="0" r="r" b="b"/>
            <a:pathLst>
              <a:path w="5466" h="1747">
                <a:moveTo>
                  <a:pt x="0" y="1746"/>
                </a:moveTo>
                <a:lnTo>
                  <a:pt x="5465" y="1746"/>
                </a:lnTo>
                <a:lnTo>
                  <a:pt x="5465" y="0"/>
                </a:lnTo>
                <a:lnTo>
                  <a:pt x="5421" y="44"/>
                </a:lnTo>
                <a:lnTo>
                  <a:pt x="5421" y="1703"/>
                </a:lnTo>
                <a:lnTo>
                  <a:pt x="44" y="1703"/>
                </a:lnTo>
                <a:lnTo>
                  <a:pt x="0" y="1746"/>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p>
        </p:txBody>
      </p:sp>
      <p:sp>
        <p:nvSpPr>
          <p:cNvPr id="11272" name="Freeform 8"/>
          <p:cNvSpPr>
            <a:spLocks/>
          </p:cNvSpPr>
          <p:nvPr/>
        </p:nvSpPr>
        <p:spPr bwMode="auto">
          <a:xfrm>
            <a:off x="250825" y="1917700"/>
            <a:ext cx="8677275" cy="3035300"/>
          </a:xfrm>
          <a:custGeom>
            <a:avLst/>
            <a:gdLst/>
            <a:ahLst/>
            <a:cxnLst>
              <a:cxn ang="0">
                <a:pos x="0" y="1746"/>
              </a:cxn>
              <a:cxn ang="0">
                <a:pos x="0" y="0"/>
              </a:cxn>
              <a:cxn ang="0">
                <a:pos x="5465" y="0"/>
              </a:cxn>
              <a:cxn ang="0">
                <a:pos x="5421" y="44"/>
              </a:cxn>
              <a:cxn ang="0">
                <a:pos x="44" y="44"/>
              </a:cxn>
              <a:cxn ang="0">
                <a:pos x="44" y="1703"/>
              </a:cxn>
              <a:cxn ang="0">
                <a:pos x="0" y="1746"/>
              </a:cxn>
            </a:cxnLst>
            <a:rect l="0" t="0" r="r" b="b"/>
            <a:pathLst>
              <a:path w="5466" h="1747">
                <a:moveTo>
                  <a:pt x="0" y="1746"/>
                </a:moveTo>
                <a:lnTo>
                  <a:pt x="0" y="0"/>
                </a:lnTo>
                <a:lnTo>
                  <a:pt x="5465" y="0"/>
                </a:lnTo>
                <a:lnTo>
                  <a:pt x="5421" y="44"/>
                </a:lnTo>
                <a:lnTo>
                  <a:pt x="44" y="44"/>
                </a:lnTo>
                <a:lnTo>
                  <a:pt x="44" y="1703"/>
                </a:lnTo>
                <a:lnTo>
                  <a:pt x="0" y="1746"/>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p>
        </p:txBody>
      </p:sp>
      <p:sp>
        <p:nvSpPr>
          <p:cNvPr id="11273" name="Rectangle 9"/>
          <p:cNvSpPr>
            <a:spLocks noChangeArrowheads="1"/>
          </p:cNvSpPr>
          <p:nvPr/>
        </p:nvSpPr>
        <p:spPr bwMode="auto">
          <a:xfrm>
            <a:off x="388938" y="2174875"/>
            <a:ext cx="8397875" cy="2473325"/>
          </a:xfrm>
          <a:prstGeom prst="rect">
            <a:avLst/>
          </a:prstGeom>
          <a:noFill/>
          <a:ln w="9525">
            <a:noFill/>
            <a:miter lim="800000"/>
            <a:headEnd/>
            <a:tailEnd/>
          </a:ln>
          <a:effectLst/>
        </p:spPr>
        <p:txBody>
          <a:bodyPr lIns="0" tIns="0" rIns="0" bIns="0"/>
          <a:lstStyle/>
          <a:p>
            <a:r>
              <a:rPr lang="en-US" sz="3200" dirty="0" smtClean="0">
                <a:solidFill>
                  <a:srgbClr val="FFFFFF"/>
                </a:solidFill>
                <a:effectLst>
                  <a:outerShdw blurRad="50800" dist="50800" dir="5400000" algn="ctr" rotWithShape="0">
                    <a:schemeClr val="tx1"/>
                  </a:outerShdw>
                </a:effectLst>
              </a:rPr>
              <a:t>#</a:t>
            </a:r>
            <a:r>
              <a:rPr lang="en-US" sz="3200" dirty="0">
                <a:solidFill>
                  <a:srgbClr val="FFFFFF"/>
                </a:solidFill>
                <a:effectLst>
                  <a:outerShdw blurRad="50800" dist="50800" dir="5400000" algn="ctr" rotWithShape="0">
                    <a:schemeClr val="tx1"/>
                  </a:outerShdw>
                </a:effectLst>
              </a:rPr>
              <a:t>5 Figurative language is used for impact and </a:t>
            </a:r>
            <a:r>
              <a:rPr lang="en-US" sz="3200" dirty="0" smtClean="0">
                <a:solidFill>
                  <a:srgbClr val="FFFFFF"/>
                </a:solidFill>
                <a:effectLst>
                  <a:outerShdw blurRad="50800" dist="50800" dir="5400000" algn="ctr" rotWithShape="0">
                    <a:schemeClr val="tx1"/>
                  </a:outerShdw>
                </a:effectLst>
              </a:rPr>
              <a:t>vividness</a:t>
            </a:r>
          </a:p>
          <a:p>
            <a:r>
              <a:rPr lang="en-US" sz="2800" dirty="0" smtClean="0">
                <a:effectLst>
                  <a:outerShdw blurRad="50800" dist="50800" dir="5400000" algn="ctr" rotWithShape="0">
                    <a:schemeClr val="tx1"/>
                  </a:outerShdw>
                </a:effectLst>
                <a:latin typeface="Arial" charset="0"/>
              </a:rPr>
              <a:t>25:25 Like </a:t>
            </a:r>
            <a:r>
              <a:rPr lang="en-US" sz="2800" dirty="0">
                <a:effectLst>
                  <a:outerShdw blurRad="50800" dist="50800" dir="5400000" algn="ctr" rotWithShape="0">
                    <a:schemeClr val="tx1"/>
                  </a:outerShdw>
                </a:effectLst>
                <a:latin typeface="Arial" charset="0"/>
              </a:rPr>
              <a:t>cold water to a weary soul is good news from a distant land.</a:t>
            </a:r>
          </a:p>
          <a:p>
            <a:r>
              <a:rPr lang="en-US" sz="2800" dirty="0" smtClean="0">
                <a:effectLst>
                  <a:outerShdw blurRad="50800" dist="50800" dir="5400000" algn="ctr" rotWithShape="0">
                    <a:schemeClr val="tx1"/>
                  </a:outerShdw>
                </a:effectLst>
                <a:latin typeface="Arial" charset="0"/>
              </a:rPr>
              <a:t>11:22 Like </a:t>
            </a:r>
            <a:r>
              <a:rPr lang="en-US" sz="2800" dirty="0">
                <a:effectLst>
                  <a:outerShdw blurRad="50800" dist="50800" dir="5400000" algn="ctr" rotWithShape="0">
                    <a:schemeClr val="tx1"/>
                  </a:outerShdw>
                </a:effectLst>
                <a:latin typeface="Arial" charset="0"/>
              </a:rPr>
              <a:t>a gold ring in a </a:t>
            </a:r>
            <a:r>
              <a:rPr lang="en-US" sz="2800" dirty="0" smtClean="0">
                <a:effectLst>
                  <a:outerShdw blurRad="50800" dist="50800" dir="5400000" algn="ctr" rotWithShape="0">
                    <a:schemeClr val="tx1"/>
                  </a:outerShdw>
                </a:effectLst>
                <a:latin typeface="Arial" charset="0"/>
              </a:rPr>
              <a:t>pig’s </a:t>
            </a:r>
            <a:r>
              <a:rPr lang="en-US" sz="2800" dirty="0">
                <a:effectLst>
                  <a:outerShdw blurRad="50800" dist="50800" dir="5400000" algn="ctr" rotWithShape="0">
                    <a:schemeClr val="tx1"/>
                  </a:outerShdw>
                </a:effectLst>
                <a:latin typeface="Arial" charset="0"/>
              </a:rPr>
              <a:t>snout is a beautiful woman who shows no </a:t>
            </a:r>
            <a:r>
              <a:rPr lang="en-US" sz="2800" dirty="0" smtClean="0">
                <a:effectLst>
                  <a:outerShdw blurRad="50800" dist="50800" dir="5400000" algn="ctr" rotWithShape="0">
                    <a:schemeClr val="tx1"/>
                  </a:outerShdw>
                </a:effectLst>
                <a:latin typeface="Arial" charset="0"/>
              </a:rPr>
              <a:t>discretion</a:t>
            </a:r>
            <a:endParaRPr lang="en-US" sz="2800" dirty="0">
              <a:effectLst>
                <a:outerShdw blurRad="50800" dist="50800" dir="5400000" algn="ctr" rotWithShape="0">
                  <a:schemeClr val="tx1"/>
                </a:outerShdw>
              </a:effectLst>
              <a:latin typeface="WP TypographicSymbols" pitchFamily="2"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FDFA1A61-E1BD-496B-8838-0260E942BCE6}" type="slidenum">
              <a:rPr lang="en-US"/>
              <a:pPr/>
              <a:t>19</a:t>
            </a:fld>
            <a:endParaRPr lang="en-US"/>
          </a:p>
        </p:txBody>
      </p:sp>
      <p:sp>
        <p:nvSpPr>
          <p:cNvPr id="12293" name="Rectangle 5"/>
          <p:cNvSpPr>
            <a:spLocks noGrp="1" noChangeArrowheads="1"/>
          </p:cNvSpPr>
          <p:nvPr>
            <p:ph type="title"/>
          </p:nvPr>
        </p:nvSpPr>
        <p:spPr>
          <a:xfrm>
            <a:off x="849313" y="762000"/>
            <a:ext cx="7466012" cy="660400"/>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rPr>
              <a:t>Wisdom from where?</a:t>
            </a:r>
          </a:p>
        </p:txBody>
      </p:sp>
      <p:sp>
        <p:nvSpPr>
          <p:cNvPr id="12294" name="Freeform 6"/>
          <p:cNvSpPr>
            <a:spLocks/>
          </p:cNvSpPr>
          <p:nvPr/>
        </p:nvSpPr>
        <p:spPr bwMode="auto">
          <a:xfrm>
            <a:off x="320675" y="1989138"/>
            <a:ext cx="8537575" cy="4591050"/>
          </a:xfrm>
          <a:custGeom>
            <a:avLst/>
            <a:gdLst/>
            <a:ahLst/>
            <a:cxnLst>
              <a:cxn ang="0">
                <a:pos x="0" y="2891"/>
              </a:cxn>
              <a:cxn ang="0">
                <a:pos x="5377" y="2891"/>
              </a:cxn>
              <a:cxn ang="0">
                <a:pos x="5377" y="0"/>
              </a:cxn>
              <a:cxn ang="0">
                <a:pos x="0" y="0"/>
              </a:cxn>
              <a:cxn ang="0">
                <a:pos x="0" y="2891"/>
              </a:cxn>
            </a:cxnLst>
            <a:rect l="0" t="0" r="r" b="b"/>
            <a:pathLst>
              <a:path w="5378" h="2892">
                <a:moveTo>
                  <a:pt x="0" y="2891"/>
                </a:moveTo>
                <a:lnTo>
                  <a:pt x="5377" y="2891"/>
                </a:lnTo>
                <a:lnTo>
                  <a:pt x="5377" y="0"/>
                </a:lnTo>
                <a:lnTo>
                  <a:pt x="0" y="0"/>
                </a:lnTo>
                <a:lnTo>
                  <a:pt x="0" y="2891"/>
                </a:lnTo>
              </a:path>
            </a:pathLst>
          </a:custGeom>
          <a:gradFill rotWithShape="0">
            <a:gsLst>
              <a:gs pos="0">
                <a:srgbClr val="4D0000"/>
              </a:gs>
              <a:gs pos="50000">
                <a:srgbClr val="E50000"/>
              </a:gs>
              <a:gs pos="100000">
                <a:srgbClr val="4D0000"/>
              </a:gs>
            </a:gsLst>
            <a:lin ang="5400000" scaled="1"/>
          </a:gradFill>
          <a:ln w="9525" cap="rnd">
            <a:noFill/>
            <a:round/>
            <a:headEnd/>
            <a:tailEnd/>
          </a:ln>
          <a:effectLst>
            <a:outerShdw dist="35921" dir="2700000" algn="ctr" rotWithShape="0">
              <a:schemeClr val="tx1"/>
            </a:outerShdw>
          </a:effectLst>
        </p:spPr>
        <p:txBody>
          <a:bodyPr/>
          <a:lstStyle/>
          <a:p>
            <a:endParaRPr lang="en-US"/>
          </a:p>
        </p:txBody>
      </p:sp>
      <p:sp>
        <p:nvSpPr>
          <p:cNvPr id="12295" name="Freeform 7"/>
          <p:cNvSpPr>
            <a:spLocks/>
          </p:cNvSpPr>
          <p:nvPr/>
        </p:nvSpPr>
        <p:spPr bwMode="auto">
          <a:xfrm>
            <a:off x="250825" y="1920875"/>
            <a:ext cx="8677275" cy="4729163"/>
          </a:xfrm>
          <a:custGeom>
            <a:avLst/>
            <a:gdLst/>
            <a:ahLst/>
            <a:cxnLst>
              <a:cxn ang="0">
                <a:pos x="0" y="2978"/>
              </a:cxn>
              <a:cxn ang="0">
                <a:pos x="5465" y="2978"/>
              </a:cxn>
              <a:cxn ang="0">
                <a:pos x="5465" y="0"/>
              </a:cxn>
              <a:cxn ang="0">
                <a:pos x="5421" y="43"/>
              </a:cxn>
              <a:cxn ang="0">
                <a:pos x="5421" y="2934"/>
              </a:cxn>
              <a:cxn ang="0">
                <a:pos x="44" y="2934"/>
              </a:cxn>
              <a:cxn ang="0">
                <a:pos x="0" y="2978"/>
              </a:cxn>
            </a:cxnLst>
            <a:rect l="0" t="0" r="r" b="b"/>
            <a:pathLst>
              <a:path w="5466" h="2979">
                <a:moveTo>
                  <a:pt x="0" y="2978"/>
                </a:moveTo>
                <a:lnTo>
                  <a:pt x="5465" y="2978"/>
                </a:lnTo>
                <a:lnTo>
                  <a:pt x="5465" y="0"/>
                </a:lnTo>
                <a:lnTo>
                  <a:pt x="5421" y="43"/>
                </a:lnTo>
                <a:lnTo>
                  <a:pt x="5421" y="2934"/>
                </a:lnTo>
                <a:lnTo>
                  <a:pt x="44" y="2934"/>
                </a:lnTo>
                <a:lnTo>
                  <a:pt x="0" y="2978"/>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p>
        </p:txBody>
      </p:sp>
      <p:sp>
        <p:nvSpPr>
          <p:cNvPr id="12296" name="Freeform 8"/>
          <p:cNvSpPr>
            <a:spLocks/>
          </p:cNvSpPr>
          <p:nvPr/>
        </p:nvSpPr>
        <p:spPr bwMode="auto">
          <a:xfrm>
            <a:off x="250825" y="1920875"/>
            <a:ext cx="8677275" cy="4729163"/>
          </a:xfrm>
          <a:custGeom>
            <a:avLst/>
            <a:gdLst/>
            <a:ahLst/>
            <a:cxnLst>
              <a:cxn ang="0">
                <a:pos x="0" y="2978"/>
              </a:cxn>
              <a:cxn ang="0">
                <a:pos x="0" y="0"/>
              </a:cxn>
              <a:cxn ang="0">
                <a:pos x="5465" y="0"/>
              </a:cxn>
              <a:cxn ang="0">
                <a:pos x="5421" y="43"/>
              </a:cxn>
              <a:cxn ang="0">
                <a:pos x="44" y="43"/>
              </a:cxn>
              <a:cxn ang="0">
                <a:pos x="44" y="2934"/>
              </a:cxn>
              <a:cxn ang="0">
                <a:pos x="0" y="2978"/>
              </a:cxn>
            </a:cxnLst>
            <a:rect l="0" t="0" r="r" b="b"/>
            <a:pathLst>
              <a:path w="5466" h="2979">
                <a:moveTo>
                  <a:pt x="0" y="2978"/>
                </a:moveTo>
                <a:lnTo>
                  <a:pt x="0" y="0"/>
                </a:lnTo>
                <a:lnTo>
                  <a:pt x="5465" y="0"/>
                </a:lnTo>
                <a:lnTo>
                  <a:pt x="5421" y="43"/>
                </a:lnTo>
                <a:lnTo>
                  <a:pt x="44" y="43"/>
                </a:lnTo>
                <a:lnTo>
                  <a:pt x="44" y="2934"/>
                </a:lnTo>
                <a:lnTo>
                  <a:pt x="0" y="2978"/>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p>
        </p:txBody>
      </p:sp>
      <p:sp>
        <p:nvSpPr>
          <p:cNvPr id="12297" name="Rectangle 9"/>
          <p:cNvSpPr>
            <a:spLocks noChangeArrowheads="1"/>
          </p:cNvSpPr>
          <p:nvPr/>
        </p:nvSpPr>
        <p:spPr bwMode="auto">
          <a:xfrm>
            <a:off x="388938" y="2111375"/>
            <a:ext cx="8397875" cy="4429125"/>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Wisdom only comes when you stop looking for it and start living the life the Creator intended for you.</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A brave man dies but once--a coward many times.</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Beware of the man who does not talk and the dog that does not bark.</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The good-looking boy may be just good in the face.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TextBox 94"/>
          <p:cNvSpPr txBox="1"/>
          <p:nvPr/>
        </p:nvSpPr>
        <p:spPr>
          <a:xfrm>
            <a:off x="609600" y="1524001"/>
            <a:ext cx="8077200" cy="5029200"/>
          </a:xfrm>
          <a:prstGeom prst="rect">
            <a:avLst/>
          </a:prstGeom>
          <a:noFill/>
        </p:spPr>
        <p:txBody>
          <a:bodyPr wrap="square" rtlCol="0">
            <a:normAutofit/>
          </a:bodyPr>
          <a:lstStyle/>
          <a:p>
            <a:r>
              <a:rPr lang="en-US" sz="2800" dirty="0" smtClean="0">
                <a:solidFill>
                  <a:schemeClr val="tx1"/>
                </a:solidFill>
              </a:rPr>
              <a:t>From Dictionary.com (21</a:t>
            </a:r>
            <a:r>
              <a:rPr lang="en-US" sz="2800" baseline="30000" dirty="0" smtClean="0">
                <a:solidFill>
                  <a:schemeClr val="tx1"/>
                </a:solidFill>
              </a:rPr>
              <a:t>st</a:t>
            </a:r>
            <a:r>
              <a:rPr lang="en-US" sz="2800" dirty="0" smtClean="0">
                <a:solidFill>
                  <a:schemeClr val="tx1"/>
                </a:solidFill>
              </a:rPr>
              <a:t> century </a:t>
            </a:r>
            <a:r>
              <a:rPr lang="en-US" sz="2000" dirty="0" smtClean="0">
                <a:solidFill>
                  <a:schemeClr val="tx1"/>
                </a:solidFill>
              </a:rPr>
              <a:t>AD</a:t>
            </a:r>
            <a:r>
              <a:rPr lang="en-US" sz="2800" dirty="0" smtClean="0">
                <a:solidFill>
                  <a:schemeClr val="tx1"/>
                </a:solidFill>
              </a:rPr>
              <a:t>): </a:t>
            </a:r>
          </a:p>
          <a:p>
            <a:r>
              <a:rPr lang="en-US" sz="2800" dirty="0" smtClean="0">
                <a:solidFill>
                  <a:schemeClr val="tx1"/>
                </a:solidFill>
              </a:rPr>
              <a:t>	1) Knowing lots of stuff AND </a:t>
            </a:r>
          </a:p>
          <a:p>
            <a:r>
              <a:rPr lang="en-US" sz="2800" dirty="0" smtClean="0">
                <a:solidFill>
                  <a:schemeClr val="tx1"/>
                </a:solidFill>
              </a:rPr>
              <a:t>	2) Knowing how to use it</a:t>
            </a:r>
          </a:p>
          <a:p>
            <a:r>
              <a:rPr lang="en-US" sz="2800" dirty="0" smtClean="0">
                <a:solidFill>
                  <a:schemeClr val="tx1"/>
                </a:solidFill>
              </a:rPr>
              <a:t>From ancient times (21</a:t>
            </a:r>
            <a:r>
              <a:rPr lang="en-US" sz="2800" baseline="30000" dirty="0" smtClean="0">
                <a:solidFill>
                  <a:schemeClr val="tx1"/>
                </a:solidFill>
              </a:rPr>
              <a:t>st</a:t>
            </a:r>
            <a:r>
              <a:rPr lang="en-US" sz="2800" dirty="0" smtClean="0">
                <a:solidFill>
                  <a:schemeClr val="tx1"/>
                </a:solidFill>
              </a:rPr>
              <a:t> century </a:t>
            </a:r>
            <a:r>
              <a:rPr lang="en-US" sz="2000" dirty="0" smtClean="0">
                <a:solidFill>
                  <a:schemeClr val="tx1"/>
                </a:solidFill>
              </a:rPr>
              <a:t>BC</a:t>
            </a:r>
            <a:r>
              <a:rPr lang="en-US" sz="2800" dirty="0" smtClean="0">
                <a:solidFill>
                  <a:schemeClr val="tx1"/>
                </a:solidFill>
              </a:rPr>
              <a:t>):</a:t>
            </a:r>
          </a:p>
          <a:p>
            <a:r>
              <a:rPr lang="en-US" sz="2800" dirty="0" smtClean="0">
                <a:solidFill>
                  <a:schemeClr val="tx1"/>
                </a:solidFill>
              </a:rPr>
              <a:t>	Almost a </a:t>
            </a:r>
            <a:r>
              <a:rPr lang="en-US" sz="2800" i="1" dirty="0" smtClean="0">
                <a:solidFill>
                  <a:schemeClr val="tx1"/>
                </a:solidFill>
              </a:rPr>
              <a:t>universal</a:t>
            </a:r>
            <a:r>
              <a:rPr lang="en-US" sz="2800" dirty="0" smtClean="0">
                <a:solidFill>
                  <a:schemeClr val="tx1"/>
                </a:solidFill>
              </a:rPr>
              <a:t> </a:t>
            </a:r>
            <a:r>
              <a:rPr lang="en-US" sz="2800" i="1" dirty="0" smtClean="0">
                <a:solidFill>
                  <a:schemeClr val="tx1"/>
                </a:solidFill>
              </a:rPr>
              <a:t>search</a:t>
            </a:r>
            <a:r>
              <a:rPr lang="en-US" sz="2800" dirty="0" smtClean="0">
                <a:solidFill>
                  <a:schemeClr val="tx1"/>
                </a:solidFill>
              </a:rPr>
              <a:t>, </a:t>
            </a:r>
          </a:p>
          <a:p>
            <a:r>
              <a:rPr lang="en-US" sz="2800" dirty="0" smtClean="0">
                <a:solidFill>
                  <a:schemeClr val="tx1"/>
                </a:solidFill>
              </a:rPr>
              <a:t>to </a:t>
            </a:r>
            <a:r>
              <a:rPr lang="en-US" sz="2800" i="1" dirty="0" smtClean="0">
                <a:solidFill>
                  <a:schemeClr val="tx1"/>
                </a:solidFill>
              </a:rPr>
              <a:t>learn by observation </a:t>
            </a:r>
            <a:r>
              <a:rPr lang="en-US" sz="2800" dirty="0" smtClean="0">
                <a:solidFill>
                  <a:schemeClr val="tx1"/>
                </a:solidFill>
              </a:rPr>
              <a:t>of the world and human 	experience </a:t>
            </a:r>
          </a:p>
          <a:p>
            <a:r>
              <a:rPr lang="en-US" sz="2800" dirty="0" smtClean="0">
                <a:solidFill>
                  <a:schemeClr val="tx1"/>
                </a:solidFill>
              </a:rPr>
              <a:t>how the Creator </a:t>
            </a:r>
            <a:r>
              <a:rPr lang="en-US" sz="2800" i="1" dirty="0" smtClean="0">
                <a:solidFill>
                  <a:schemeClr val="tx1"/>
                </a:solidFill>
              </a:rPr>
              <a:t>designed the creation to function </a:t>
            </a:r>
          </a:p>
          <a:p>
            <a:r>
              <a:rPr lang="en-US" sz="2800" dirty="0" smtClean="0">
                <a:solidFill>
                  <a:schemeClr val="tx1"/>
                </a:solidFill>
              </a:rPr>
              <a:t>and then </a:t>
            </a:r>
            <a:r>
              <a:rPr lang="en-US" sz="2800" i="1" dirty="0" smtClean="0">
                <a:solidFill>
                  <a:schemeClr val="tx1"/>
                </a:solidFill>
              </a:rPr>
              <a:t>ordering one’s behavior </a:t>
            </a:r>
            <a:r>
              <a:rPr lang="en-US" sz="2800" dirty="0" smtClean="0">
                <a:solidFill>
                  <a:schemeClr val="tx1"/>
                </a:solidFill>
              </a:rPr>
              <a:t>in accordance with 	that plan </a:t>
            </a:r>
          </a:p>
          <a:p>
            <a:r>
              <a:rPr lang="en-US" sz="2800" dirty="0" smtClean="0">
                <a:solidFill>
                  <a:schemeClr val="tx1"/>
                </a:solidFill>
              </a:rPr>
              <a:t>to </a:t>
            </a:r>
            <a:r>
              <a:rPr lang="en-US" sz="2800" i="1" dirty="0" smtClean="0">
                <a:solidFill>
                  <a:schemeClr val="tx1"/>
                </a:solidFill>
              </a:rPr>
              <a:t>achieve life </a:t>
            </a:r>
            <a:r>
              <a:rPr lang="en-US" sz="2800" dirty="0" smtClean="0">
                <a:solidFill>
                  <a:schemeClr val="tx1"/>
                </a:solidFill>
              </a:rPr>
              <a:t>as it’s supposed to be.</a:t>
            </a:r>
            <a:endParaRPr lang="en-US" sz="2800" dirty="0">
              <a:solidFill>
                <a:schemeClr val="tx1"/>
              </a:solidFill>
            </a:endParaRPr>
          </a:p>
        </p:txBody>
      </p:sp>
      <p:sp>
        <p:nvSpPr>
          <p:cNvPr id="3" name="Rectangle 2"/>
          <p:cNvSpPr/>
          <p:nvPr/>
        </p:nvSpPr>
        <p:spPr>
          <a:xfrm>
            <a:off x="1310915" y="228600"/>
            <a:ext cx="599395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 is “wisdom”?</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ide Number Placeholder 1"/>
          <p:cNvSpPr>
            <a:spLocks noGrp="1"/>
          </p:cNvSpPr>
          <p:nvPr>
            <p:ph type="sldNum" sz="quarter" idx="12"/>
          </p:nvPr>
        </p:nvSpPr>
        <p:spPr/>
        <p:txBody>
          <a:bodyPr/>
          <a:lstStyle/>
          <a:p>
            <a:pPr algn="r" rtl="0" fontAlgn="base">
              <a:spcBef>
                <a:spcPct val="0"/>
              </a:spcBef>
              <a:spcAft>
                <a:spcPct val="0"/>
              </a:spcAft>
            </a:pPr>
            <a:fld id="{E36EEF76-C009-4781-A220-0B4469A51A73}" type="slidenum">
              <a:rPr lang="en-US" sz="1400" kern="1200" smtClean="0">
                <a:solidFill>
                  <a:srgbClr val="000000"/>
                </a:solidFill>
                <a:latin typeface="Arial" charset="0"/>
                <a:ea typeface="+mn-ea"/>
                <a:cs typeface="+mn-cs"/>
              </a:rPr>
              <a:pPr algn="r" rtl="0" fontAlgn="base">
                <a:spcBef>
                  <a:spcPct val="0"/>
                </a:spcBef>
                <a:spcAft>
                  <a:spcPct val="0"/>
                </a:spcAft>
              </a:pPr>
              <a:t>2</a:t>
            </a:fld>
            <a:endParaRPr lang="en-US" sz="1400" kern="1200">
              <a:solidFill>
                <a:srgbClr val="000000"/>
              </a:solidFill>
              <a:latin typeface="Arial" charset="0"/>
              <a:ea typeface="+mn-ea"/>
              <a:cs typeface="+mn-cs"/>
            </a:endParaRPr>
          </a:p>
        </p:txBody>
      </p:sp>
      <p:cxnSp>
        <p:nvCxnSpPr>
          <p:cNvPr id="6" name="Straight Connector 5"/>
          <p:cNvCxnSpPr/>
          <p:nvPr/>
        </p:nvCxnSpPr>
        <p:spPr bwMode="auto">
          <a:xfrm>
            <a:off x="762000" y="4114800"/>
            <a:ext cx="3581400" cy="0"/>
          </a:xfrm>
          <a:prstGeom prst="line">
            <a:avLst/>
          </a:prstGeom>
          <a:solidFill>
            <a:schemeClr val="accent1"/>
          </a:solidFill>
          <a:ln w="38100" cap="flat" cmpd="sng" algn="ctr">
            <a:solidFill>
              <a:srgbClr val="FF0000"/>
            </a:solidFill>
            <a:prstDash val="solid"/>
            <a:round/>
            <a:headEnd type="none" w="sm" len="sm"/>
            <a:tailEnd type="none" w="sm" len="sm"/>
          </a:ln>
          <a:effectLst/>
        </p:spPr>
      </p:cxn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left)">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effectLst/>
        </p:spPr>
        <p:txBody>
          <a:bodyPr/>
          <a:lstStyle/>
          <a:p>
            <a:fld id="{E6346188-EB8B-4D99-A3E3-41E020EB3A70}" type="slidenum">
              <a:rPr lang="en-US">
                <a:effectLst>
                  <a:outerShdw blurRad="50800" dist="50800" dir="5400000" algn="ctr" rotWithShape="0">
                    <a:schemeClr val="tx1"/>
                  </a:outerShdw>
                </a:effectLst>
              </a:rPr>
              <a:pPr/>
              <a:t>20</a:t>
            </a:fld>
            <a:endParaRPr lang="en-US">
              <a:effectLst>
                <a:outerShdw blurRad="50800" dist="50800" dir="5400000" algn="ctr" rotWithShape="0">
                  <a:schemeClr val="tx1"/>
                </a:outerShdw>
              </a:effectLst>
            </a:endParaRPr>
          </a:p>
        </p:txBody>
      </p:sp>
      <p:sp>
        <p:nvSpPr>
          <p:cNvPr id="13318" name="Freeform 6"/>
          <p:cNvSpPr>
            <a:spLocks/>
          </p:cNvSpPr>
          <p:nvPr/>
        </p:nvSpPr>
        <p:spPr bwMode="auto">
          <a:xfrm>
            <a:off x="320675" y="1987550"/>
            <a:ext cx="8537575" cy="3924300"/>
          </a:xfrm>
          <a:custGeom>
            <a:avLst/>
            <a:gdLst/>
            <a:ahLst/>
            <a:cxnLst>
              <a:cxn ang="0">
                <a:pos x="0" y="2471"/>
              </a:cxn>
              <a:cxn ang="0">
                <a:pos x="5377" y="2471"/>
              </a:cxn>
              <a:cxn ang="0">
                <a:pos x="5377" y="0"/>
              </a:cxn>
              <a:cxn ang="0">
                <a:pos x="0" y="0"/>
              </a:cxn>
              <a:cxn ang="0">
                <a:pos x="0" y="2471"/>
              </a:cxn>
            </a:cxnLst>
            <a:rect l="0" t="0" r="r" b="b"/>
            <a:pathLst>
              <a:path w="5378" h="2472">
                <a:moveTo>
                  <a:pt x="0" y="2471"/>
                </a:moveTo>
                <a:lnTo>
                  <a:pt x="5377" y="2471"/>
                </a:lnTo>
                <a:lnTo>
                  <a:pt x="5377" y="0"/>
                </a:lnTo>
                <a:lnTo>
                  <a:pt x="0" y="0"/>
                </a:lnTo>
                <a:lnTo>
                  <a:pt x="0" y="2471"/>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13319" name="Freeform 7"/>
          <p:cNvSpPr>
            <a:spLocks/>
          </p:cNvSpPr>
          <p:nvPr/>
        </p:nvSpPr>
        <p:spPr bwMode="auto">
          <a:xfrm>
            <a:off x="250825" y="1917700"/>
            <a:ext cx="8677275" cy="4064000"/>
          </a:xfrm>
          <a:custGeom>
            <a:avLst/>
            <a:gdLst/>
            <a:ahLst/>
            <a:cxnLst>
              <a:cxn ang="0">
                <a:pos x="0" y="2559"/>
              </a:cxn>
              <a:cxn ang="0">
                <a:pos x="5465" y="2559"/>
              </a:cxn>
              <a:cxn ang="0">
                <a:pos x="5465" y="0"/>
              </a:cxn>
              <a:cxn ang="0">
                <a:pos x="5421" y="44"/>
              </a:cxn>
              <a:cxn ang="0">
                <a:pos x="5421" y="2515"/>
              </a:cxn>
              <a:cxn ang="0">
                <a:pos x="44" y="2515"/>
              </a:cxn>
              <a:cxn ang="0">
                <a:pos x="0" y="2559"/>
              </a:cxn>
            </a:cxnLst>
            <a:rect l="0" t="0" r="r" b="b"/>
            <a:pathLst>
              <a:path w="5466" h="2560">
                <a:moveTo>
                  <a:pt x="0" y="2559"/>
                </a:moveTo>
                <a:lnTo>
                  <a:pt x="5465" y="2559"/>
                </a:lnTo>
                <a:lnTo>
                  <a:pt x="5465" y="0"/>
                </a:lnTo>
                <a:lnTo>
                  <a:pt x="5421" y="44"/>
                </a:lnTo>
                <a:lnTo>
                  <a:pt x="5421" y="2515"/>
                </a:lnTo>
                <a:lnTo>
                  <a:pt x="44" y="2515"/>
                </a:lnTo>
                <a:lnTo>
                  <a:pt x="0" y="2559"/>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13320" name="Freeform 8"/>
          <p:cNvSpPr>
            <a:spLocks/>
          </p:cNvSpPr>
          <p:nvPr/>
        </p:nvSpPr>
        <p:spPr bwMode="auto">
          <a:xfrm>
            <a:off x="250825" y="1917700"/>
            <a:ext cx="8677275" cy="4064000"/>
          </a:xfrm>
          <a:custGeom>
            <a:avLst/>
            <a:gdLst/>
            <a:ahLst/>
            <a:cxnLst>
              <a:cxn ang="0">
                <a:pos x="0" y="2559"/>
              </a:cxn>
              <a:cxn ang="0">
                <a:pos x="0" y="0"/>
              </a:cxn>
              <a:cxn ang="0">
                <a:pos x="5465" y="0"/>
              </a:cxn>
              <a:cxn ang="0">
                <a:pos x="5421" y="44"/>
              </a:cxn>
              <a:cxn ang="0">
                <a:pos x="44" y="44"/>
              </a:cxn>
              <a:cxn ang="0">
                <a:pos x="44" y="2515"/>
              </a:cxn>
              <a:cxn ang="0">
                <a:pos x="0" y="2559"/>
              </a:cxn>
            </a:cxnLst>
            <a:rect l="0" t="0" r="r" b="b"/>
            <a:pathLst>
              <a:path w="5466" h="2560">
                <a:moveTo>
                  <a:pt x="0" y="2559"/>
                </a:moveTo>
                <a:lnTo>
                  <a:pt x="0" y="0"/>
                </a:lnTo>
                <a:lnTo>
                  <a:pt x="5465" y="0"/>
                </a:lnTo>
                <a:lnTo>
                  <a:pt x="5421" y="44"/>
                </a:lnTo>
                <a:lnTo>
                  <a:pt x="44" y="44"/>
                </a:lnTo>
                <a:lnTo>
                  <a:pt x="44" y="2515"/>
                </a:lnTo>
                <a:lnTo>
                  <a:pt x="0" y="2559"/>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13321" name="Rectangle 9"/>
          <p:cNvSpPr>
            <a:spLocks noChangeArrowheads="1"/>
          </p:cNvSpPr>
          <p:nvPr/>
        </p:nvSpPr>
        <p:spPr bwMode="auto">
          <a:xfrm>
            <a:off x="388938" y="2108200"/>
            <a:ext cx="8397875" cy="3763963"/>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Most of us do not look as handsome to others as we do to ourselves</a:t>
            </a:r>
          </a:p>
          <a:p>
            <a:pPr marL="252413" indent="-252413">
              <a:buClr>
                <a:srgbClr val="99CCFF"/>
              </a:buClr>
              <a:buSzPct val="100000"/>
            </a:pPr>
            <a:r>
              <a:rPr lang="en-US" sz="3200" dirty="0" smtClean="0">
                <a:solidFill>
                  <a:srgbClr val="FFFFFF"/>
                </a:solidFill>
                <a:effectLst>
                  <a:outerShdw blurRad="50800" dist="50800" dir="5400000" algn="ctr" rotWithShape="0">
                    <a:schemeClr val="tx1"/>
                  </a:outerShdw>
                </a:effectLst>
              </a:rPr>
              <a:t>Even </a:t>
            </a:r>
            <a:r>
              <a:rPr lang="en-US" sz="3200" dirty="0">
                <a:solidFill>
                  <a:srgbClr val="FFFFFF"/>
                </a:solidFill>
                <a:effectLst>
                  <a:outerShdw blurRad="50800" dist="50800" dir="5400000" algn="ctr" rotWithShape="0">
                    <a:schemeClr val="tx1"/>
                  </a:outerShdw>
                </a:effectLst>
              </a:rPr>
              <a:t>animals have their taboos.</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When man moves away from nature his heart becomes hard.</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Cherish youth, but trust old age.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effectLst/>
        </p:spPr>
        <p:txBody>
          <a:bodyPr/>
          <a:lstStyle/>
          <a:p>
            <a:fld id="{24A024FA-3F4A-4D24-8740-EF7046D1C563}" type="slidenum">
              <a:rPr lang="en-US">
                <a:effectLst>
                  <a:outerShdw blurRad="50800" dist="50800" dir="5400000" algn="ctr" rotWithShape="0">
                    <a:schemeClr val="tx1"/>
                  </a:outerShdw>
                </a:effectLst>
              </a:rPr>
              <a:pPr/>
              <a:t>21</a:t>
            </a:fld>
            <a:endParaRPr lang="en-US">
              <a:effectLst>
                <a:outerShdw blurRad="50800" dist="50800" dir="5400000" algn="ctr" rotWithShape="0">
                  <a:schemeClr val="tx1"/>
                </a:outerShdw>
              </a:effectLst>
            </a:endParaRPr>
          </a:p>
        </p:txBody>
      </p:sp>
      <p:sp>
        <p:nvSpPr>
          <p:cNvPr id="14342" name="Freeform 6"/>
          <p:cNvSpPr>
            <a:spLocks/>
          </p:cNvSpPr>
          <p:nvPr/>
        </p:nvSpPr>
        <p:spPr bwMode="auto">
          <a:xfrm>
            <a:off x="320675" y="1987550"/>
            <a:ext cx="8537575" cy="4108450"/>
          </a:xfrm>
          <a:custGeom>
            <a:avLst/>
            <a:gdLst/>
            <a:ahLst/>
            <a:cxnLst>
              <a:cxn ang="0">
                <a:pos x="0" y="2587"/>
              </a:cxn>
              <a:cxn ang="0">
                <a:pos x="5377" y="2587"/>
              </a:cxn>
              <a:cxn ang="0">
                <a:pos x="5377" y="0"/>
              </a:cxn>
              <a:cxn ang="0">
                <a:pos x="0" y="0"/>
              </a:cxn>
              <a:cxn ang="0">
                <a:pos x="0" y="2587"/>
              </a:cxn>
            </a:cxnLst>
            <a:rect l="0" t="0" r="r" b="b"/>
            <a:pathLst>
              <a:path w="5378" h="2588">
                <a:moveTo>
                  <a:pt x="0" y="2587"/>
                </a:moveTo>
                <a:lnTo>
                  <a:pt x="5377" y="2587"/>
                </a:lnTo>
                <a:lnTo>
                  <a:pt x="5377" y="0"/>
                </a:lnTo>
                <a:lnTo>
                  <a:pt x="0" y="0"/>
                </a:lnTo>
                <a:lnTo>
                  <a:pt x="0" y="2587"/>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14343" name="Freeform 7"/>
          <p:cNvSpPr>
            <a:spLocks/>
          </p:cNvSpPr>
          <p:nvPr/>
        </p:nvSpPr>
        <p:spPr bwMode="auto">
          <a:xfrm>
            <a:off x="250825" y="1917700"/>
            <a:ext cx="8677275" cy="4248150"/>
          </a:xfrm>
          <a:custGeom>
            <a:avLst/>
            <a:gdLst/>
            <a:ahLst/>
            <a:cxnLst>
              <a:cxn ang="0">
                <a:pos x="0" y="2675"/>
              </a:cxn>
              <a:cxn ang="0">
                <a:pos x="5465" y="2675"/>
              </a:cxn>
              <a:cxn ang="0">
                <a:pos x="5465" y="0"/>
              </a:cxn>
              <a:cxn ang="0">
                <a:pos x="5421" y="44"/>
              </a:cxn>
              <a:cxn ang="0">
                <a:pos x="5421" y="2631"/>
              </a:cxn>
              <a:cxn ang="0">
                <a:pos x="44" y="2631"/>
              </a:cxn>
              <a:cxn ang="0">
                <a:pos x="0" y="2675"/>
              </a:cxn>
            </a:cxnLst>
            <a:rect l="0" t="0" r="r" b="b"/>
            <a:pathLst>
              <a:path w="5466" h="2676">
                <a:moveTo>
                  <a:pt x="0" y="2675"/>
                </a:moveTo>
                <a:lnTo>
                  <a:pt x="5465" y="2675"/>
                </a:lnTo>
                <a:lnTo>
                  <a:pt x="5465" y="0"/>
                </a:lnTo>
                <a:lnTo>
                  <a:pt x="5421" y="44"/>
                </a:lnTo>
                <a:lnTo>
                  <a:pt x="5421" y="2631"/>
                </a:lnTo>
                <a:lnTo>
                  <a:pt x="44" y="2631"/>
                </a:lnTo>
                <a:lnTo>
                  <a:pt x="0" y="2675"/>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p>
        </p:txBody>
      </p:sp>
      <p:sp>
        <p:nvSpPr>
          <p:cNvPr id="14344" name="Freeform 8"/>
          <p:cNvSpPr>
            <a:spLocks/>
          </p:cNvSpPr>
          <p:nvPr/>
        </p:nvSpPr>
        <p:spPr bwMode="auto">
          <a:xfrm>
            <a:off x="250825" y="1917700"/>
            <a:ext cx="8677275" cy="4248150"/>
          </a:xfrm>
          <a:custGeom>
            <a:avLst/>
            <a:gdLst/>
            <a:ahLst/>
            <a:cxnLst>
              <a:cxn ang="0">
                <a:pos x="0" y="2675"/>
              </a:cxn>
              <a:cxn ang="0">
                <a:pos x="0" y="0"/>
              </a:cxn>
              <a:cxn ang="0">
                <a:pos x="5465" y="0"/>
              </a:cxn>
              <a:cxn ang="0">
                <a:pos x="5421" y="44"/>
              </a:cxn>
              <a:cxn ang="0">
                <a:pos x="44" y="44"/>
              </a:cxn>
              <a:cxn ang="0">
                <a:pos x="44" y="2631"/>
              </a:cxn>
              <a:cxn ang="0">
                <a:pos x="0" y="2675"/>
              </a:cxn>
            </a:cxnLst>
            <a:rect l="0" t="0" r="r" b="b"/>
            <a:pathLst>
              <a:path w="5466" h="2676">
                <a:moveTo>
                  <a:pt x="0" y="2675"/>
                </a:moveTo>
                <a:lnTo>
                  <a:pt x="0" y="0"/>
                </a:lnTo>
                <a:lnTo>
                  <a:pt x="5465" y="0"/>
                </a:lnTo>
                <a:lnTo>
                  <a:pt x="5421" y="44"/>
                </a:lnTo>
                <a:lnTo>
                  <a:pt x="44" y="44"/>
                </a:lnTo>
                <a:lnTo>
                  <a:pt x="44" y="2631"/>
                </a:lnTo>
                <a:lnTo>
                  <a:pt x="0" y="2675"/>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p>
        </p:txBody>
      </p:sp>
      <p:sp>
        <p:nvSpPr>
          <p:cNvPr id="14345" name="Rectangle 9"/>
          <p:cNvSpPr>
            <a:spLocks noChangeArrowheads="1"/>
          </p:cNvSpPr>
          <p:nvPr/>
        </p:nvSpPr>
        <p:spPr bwMode="auto">
          <a:xfrm>
            <a:off x="388938" y="2108200"/>
            <a:ext cx="8397875" cy="3948113"/>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The one who tells the stories rules the world.</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Some are smart but they are not wise.</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He who has great power should use it lightly.</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Great chiefs prove their worthiness.</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Death always comes out of season.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effectLst/>
        </p:spPr>
        <p:txBody>
          <a:bodyPr/>
          <a:lstStyle/>
          <a:p>
            <a:fld id="{7E340EC0-C1A7-4135-94D8-6527703FA11F}" type="slidenum">
              <a:rPr lang="en-US">
                <a:effectLst>
                  <a:outerShdw blurRad="50800" dist="50800" dir="5400000" algn="ctr" rotWithShape="0">
                    <a:schemeClr val="tx1"/>
                  </a:outerShdw>
                </a:effectLst>
              </a:rPr>
              <a:pPr/>
              <a:t>22</a:t>
            </a:fld>
            <a:endParaRPr lang="en-US">
              <a:effectLst>
                <a:outerShdw blurRad="50800" dist="50800" dir="5400000" algn="ctr" rotWithShape="0">
                  <a:schemeClr val="tx1"/>
                </a:outerShdw>
              </a:effectLst>
            </a:endParaRPr>
          </a:p>
        </p:txBody>
      </p:sp>
      <p:sp>
        <p:nvSpPr>
          <p:cNvPr id="15366" name="Freeform 6"/>
          <p:cNvSpPr>
            <a:spLocks/>
          </p:cNvSpPr>
          <p:nvPr/>
        </p:nvSpPr>
        <p:spPr bwMode="auto">
          <a:xfrm>
            <a:off x="320675" y="1987550"/>
            <a:ext cx="8537575" cy="4530725"/>
          </a:xfrm>
          <a:custGeom>
            <a:avLst/>
            <a:gdLst/>
            <a:ahLst/>
            <a:cxnLst>
              <a:cxn ang="0">
                <a:pos x="0" y="2853"/>
              </a:cxn>
              <a:cxn ang="0">
                <a:pos x="5377" y="2853"/>
              </a:cxn>
              <a:cxn ang="0">
                <a:pos x="5377" y="0"/>
              </a:cxn>
              <a:cxn ang="0">
                <a:pos x="0" y="0"/>
              </a:cxn>
              <a:cxn ang="0">
                <a:pos x="0" y="2853"/>
              </a:cxn>
            </a:cxnLst>
            <a:rect l="0" t="0" r="r" b="b"/>
            <a:pathLst>
              <a:path w="5378" h="2854">
                <a:moveTo>
                  <a:pt x="0" y="2853"/>
                </a:moveTo>
                <a:lnTo>
                  <a:pt x="5377" y="2853"/>
                </a:lnTo>
                <a:lnTo>
                  <a:pt x="5377" y="0"/>
                </a:lnTo>
                <a:lnTo>
                  <a:pt x="0" y="0"/>
                </a:lnTo>
                <a:lnTo>
                  <a:pt x="0" y="2853"/>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15367" name="Freeform 7"/>
          <p:cNvSpPr>
            <a:spLocks/>
          </p:cNvSpPr>
          <p:nvPr/>
        </p:nvSpPr>
        <p:spPr bwMode="auto">
          <a:xfrm>
            <a:off x="250825" y="1917700"/>
            <a:ext cx="8677275" cy="4670425"/>
          </a:xfrm>
          <a:custGeom>
            <a:avLst/>
            <a:gdLst/>
            <a:ahLst/>
            <a:cxnLst>
              <a:cxn ang="0">
                <a:pos x="0" y="2941"/>
              </a:cxn>
              <a:cxn ang="0">
                <a:pos x="5465" y="2941"/>
              </a:cxn>
              <a:cxn ang="0">
                <a:pos x="5465" y="0"/>
              </a:cxn>
              <a:cxn ang="0">
                <a:pos x="5421" y="44"/>
              </a:cxn>
              <a:cxn ang="0">
                <a:pos x="5421" y="2897"/>
              </a:cxn>
              <a:cxn ang="0">
                <a:pos x="44" y="2897"/>
              </a:cxn>
              <a:cxn ang="0">
                <a:pos x="0" y="2941"/>
              </a:cxn>
            </a:cxnLst>
            <a:rect l="0" t="0" r="r" b="b"/>
            <a:pathLst>
              <a:path w="5466" h="2942">
                <a:moveTo>
                  <a:pt x="0" y="2941"/>
                </a:moveTo>
                <a:lnTo>
                  <a:pt x="5465" y="2941"/>
                </a:lnTo>
                <a:lnTo>
                  <a:pt x="5465" y="0"/>
                </a:lnTo>
                <a:lnTo>
                  <a:pt x="5421" y="44"/>
                </a:lnTo>
                <a:lnTo>
                  <a:pt x="5421" y="2897"/>
                </a:lnTo>
                <a:lnTo>
                  <a:pt x="44" y="2897"/>
                </a:lnTo>
                <a:lnTo>
                  <a:pt x="0" y="2941"/>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15368" name="Freeform 8"/>
          <p:cNvSpPr>
            <a:spLocks/>
          </p:cNvSpPr>
          <p:nvPr/>
        </p:nvSpPr>
        <p:spPr bwMode="auto">
          <a:xfrm>
            <a:off x="250825" y="1917700"/>
            <a:ext cx="8677275" cy="4670425"/>
          </a:xfrm>
          <a:custGeom>
            <a:avLst/>
            <a:gdLst/>
            <a:ahLst/>
            <a:cxnLst>
              <a:cxn ang="0">
                <a:pos x="0" y="2941"/>
              </a:cxn>
              <a:cxn ang="0">
                <a:pos x="0" y="0"/>
              </a:cxn>
              <a:cxn ang="0">
                <a:pos x="5465" y="0"/>
              </a:cxn>
              <a:cxn ang="0">
                <a:pos x="5421" y="44"/>
              </a:cxn>
              <a:cxn ang="0">
                <a:pos x="44" y="44"/>
              </a:cxn>
              <a:cxn ang="0">
                <a:pos x="44" y="2897"/>
              </a:cxn>
              <a:cxn ang="0">
                <a:pos x="0" y="2941"/>
              </a:cxn>
            </a:cxnLst>
            <a:rect l="0" t="0" r="r" b="b"/>
            <a:pathLst>
              <a:path w="5466" h="2942">
                <a:moveTo>
                  <a:pt x="0" y="2941"/>
                </a:moveTo>
                <a:lnTo>
                  <a:pt x="0" y="0"/>
                </a:lnTo>
                <a:lnTo>
                  <a:pt x="5465" y="0"/>
                </a:lnTo>
                <a:lnTo>
                  <a:pt x="5421" y="44"/>
                </a:lnTo>
                <a:lnTo>
                  <a:pt x="44" y="44"/>
                </a:lnTo>
                <a:lnTo>
                  <a:pt x="44" y="2897"/>
                </a:lnTo>
                <a:lnTo>
                  <a:pt x="0" y="2941"/>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15369" name="Rectangle 9"/>
          <p:cNvSpPr>
            <a:spLocks noChangeArrowheads="1"/>
          </p:cNvSpPr>
          <p:nvPr/>
        </p:nvSpPr>
        <p:spPr bwMode="auto">
          <a:xfrm>
            <a:off x="388938" y="2108200"/>
            <a:ext cx="8397875" cy="4370388"/>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Those that lie down with dogs get up with fleas.</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After dark all cats are leopards.</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A good chief gives, he does not take.</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Those who do not fear God are not strong.</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A good soldier is a poor scout.</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The bird who has eaten cannot fly with the bird that is hungry</a:t>
            </a:r>
            <a:r>
              <a:rPr lang="en-US" sz="3200" dirty="0" smtClean="0">
                <a:solidFill>
                  <a:srgbClr val="FFFFFF"/>
                </a:solidFill>
                <a:effectLst>
                  <a:outerShdw blurRad="50800" dist="50800" dir="5400000" algn="ctr" rotWithShape="0">
                    <a:schemeClr val="tx1"/>
                  </a:outerShdw>
                </a:effectLst>
              </a:rPr>
              <a:t>.</a:t>
            </a:r>
          </a:p>
          <a:p>
            <a:pPr marL="252413" indent="-252413">
              <a:buClr>
                <a:srgbClr val="99CCFF"/>
              </a:buClr>
              <a:buSzPct val="100000"/>
            </a:pPr>
            <a:r>
              <a:rPr lang="en-US" sz="3200" dirty="0" err="1" smtClean="0">
                <a:solidFill>
                  <a:srgbClr val="FFFFFF"/>
                </a:solidFill>
                <a:effectLst>
                  <a:outerShdw blurRad="50800" dist="50800" dir="5400000" algn="ctr" rotWithShape="0">
                    <a:schemeClr val="tx1"/>
                  </a:outerShdw>
                </a:effectLst>
              </a:rPr>
              <a:t>Soooo</a:t>
            </a:r>
            <a:r>
              <a:rPr lang="en-US" sz="3200" dirty="0" smtClean="0">
                <a:solidFill>
                  <a:srgbClr val="FFFFFF"/>
                </a:solidFill>
                <a:effectLst>
                  <a:outerShdw blurRad="50800" dist="50800" dir="5400000" algn="ctr" rotWithShape="0">
                    <a:schemeClr val="tx1"/>
                  </a:outerShdw>
                </a:effectLst>
              </a:rPr>
              <a:t> . . . Where do these come from?</a:t>
            </a:r>
            <a:endParaRPr lang="en-US" sz="3200" dirty="0">
              <a:solidFill>
                <a:srgbClr val="FFFFFF"/>
              </a:solidFill>
              <a:effectLst>
                <a:outerShdw blurRad="50800" dist="50800" dir="5400000" algn="ctr" rotWithShape="0">
                  <a:schemeClr val="tx1"/>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effectLst/>
        </p:spPr>
        <p:txBody>
          <a:bodyPr/>
          <a:lstStyle/>
          <a:p>
            <a:fld id="{9F6B230A-EC02-4AC5-A325-CD950DB9E2F0}" type="slidenum">
              <a:rPr lang="en-US">
                <a:effectLst>
                  <a:outerShdw blurRad="50800" dist="50800" dir="5400000" algn="ctr" rotWithShape="0">
                    <a:schemeClr val="tx1"/>
                  </a:outerShdw>
                </a:effectLst>
              </a:rPr>
              <a:pPr/>
              <a:t>23</a:t>
            </a:fld>
            <a:endParaRPr lang="en-US">
              <a:effectLst>
                <a:outerShdw blurRad="50800" dist="50800" dir="5400000" algn="ctr" rotWithShape="0">
                  <a:schemeClr val="tx1"/>
                </a:outerShdw>
              </a:effectLst>
            </a:endParaRPr>
          </a:p>
        </p:txBody>
      </p:sp>
      <p:sp>
        <p:nvSpPr>
          <p:cNvPr id="40962" name="Freeform 2"/>
          <p:cNvSpPr>
            <a:spLocks/>
          </p:cNvSpPr>
          <p:nvPr/>
        </p:nvSpPr>
        <p:spPr bwMode="auto">
          <a:xfrm>
            <a:off x="298450" y="298450"/>
            <a:ext cx="8539163" cy="3559175"/>
          </a:xfrm>
          <a:custGeom>
            <a:avLst/>
            <a:gdLst/>
            <a:ahLst/>
            <a:cxnLst>
              <a:cxn ang="0">
                <a:pos x="0" y="2241"/>
              </a:cxn>
              <a:cxn ang="0">
                <a:pos x="5378" y="2241"/>
              </a:cxn>
              <a:cxn ang="0">
                <a:pos x="5378" y="0"/>
              </a:cxn>
              <a:cxn ang="0">
                <a:pos x="0" y="0"/>
              </a:cxn>
              <a:cxn ang="0">
                <a:pos x="0" y="2241"/>
              </a:cxn>
            </a:cxnLst>
            <a:rect l="0" t="0" r="r" b="b"/>
            <a:pathLst>
              <a:path w="5379" h="2242">
                <a:moveTo>
                  <a:pt x="0" y="2241"/>
                </a:moveTo>
                <a:lnTo>
                  <a:pt x="5378" y="2241"/>
                </a:lnTo>
                <a:lnTo>
                  <a:pt x="5378" y="0"/>
                </a:lnTo>
                <a:lnTo>
                  <a:pt x="0" y="0"/>
                </a:lnTo>
                <a:lnTo>
                  <a:pt x="0" y="2241"/>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0963" name="Freeform 3"/>
          <p:cNvSpPr>
            <a:spLocks/>
          </p:cNvSpPr>
          <p:nvPr/>
        </p:nvSpPr>
        <p:spPr bwMode="auto">
          <a:xfrm>
            <a:off x="228600" y="228600"/>
            <a:ext cx="8677275" cy="3698875"/>
          </a:xfrm>
          <a:custGeom>
            <a:avLst/>
            <a:gdLst/>
            <a:ahLst/>
            <a:cxnLst>
              <a:cxn ang="0">
                <a:pos x="0" y="2329"/>
              </a:cxn>
              <a:cxn ang="0">
                <a:pos x="5465" y="2329"/>
              </a:cxn>
              <a:cxn ang="0">
                <a:pos x="5465" y="0"/>
              </a:cxn>
              <a:cxn ang="0">
                <a:pos x="5422" y="44"/>
              </a:cxn>
              <a:cxn ang="0">
                <a:pos x="5422" y="2285"/>
              </a:cxn>
              <a:cxn ang="0">
                <a:pos x="44" y="2285"/>
              </a:cxn>
              <a:cxn ang="0">
                <a:pos x="0" y="2329"/>
              </a:cxn>
            </a:cxnLst>
            <a:rect l="0" t="0" r="r" b="b"/>
            <a:pathLst>
              <a:path w="5466" h="2330">
                <a:moveTo>
                  <a:pt x="0" y="2329"/>
                </a:moveTo>
                <a:lnTo>
                  <a:pt x="5465" y="2329"/>
                </a:lnTo>
                <a:lnTo>
                  <a:pt x="5465" y="0"/>
                </a:lnTo>
                <a:lnTo>
                  <a:pt x="5422" y="44"/>
                </a:lnTo>
                <a:lnTo>
                  <a:pt x="5422" y="2285"/>
                </a:lnTo>
                <a:lnTo>
                  <a:pt x="44" y="2285"/>
                </a:lnTo>
                <a:lnTo>
                  <a:pt x="0" y="2329"/>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0964" name="Freeform 4"/>
          <p:cNvSpPr>
            <a:spLocks/>
          </p:cNvSpPr>
          <p:nvPr/>
        </p:nvSpPr>
        <p:spPr bwMode="auto">
          <a:xfrm>
            <a:off x="228600" y="228600"/>
            <a:ext cx="8677275" cy="3698875"/>
          </a:xfrm>
          <a:custGeom>
            <a:avLst/>
            <a:gdLst/>
            <a:ahLst/>
            <a:cxnLst>
              <a:cxn ang="0">
                <a:pos x="0" y="2329"/>
              </a:cxn>
              <a:cxn ang="0">
                <a:pos x="0" y="0"/>
              </a:cxn>
              <a:cxn ang="0">
                <a:pos x="5465" y="0"/>
              </a:cxn>
              <a:cxn ang="0">
                <a:pos x="5422" y="44"/>
              </a:cxn>
              <a:cxn ang="0">
                <a:pos x="44" y="44"/>
              </a:cxn>
              <a:cxn ang="0">
                <a:pos x="44" y="2285"/>
              </a:cxn>
              <a:cxn ang="0">
                <a:pos x="0" y="2329"/>
              </a:cxn>
            </a:cxnLst>
            <a:rect l="0" t="0" r="r" b="b"/>
            <a:pathLst>
              <a:path w="5466" h="2330">
                <a:moveTo>
                  <a:pt x="0" y="2329"/>
                </a:moveTo>
                <a:lnTo>
                  <a:pt x="0" y="0"/>
                </a:lnTo>
                <a:lnTo>
                  <a:pt x="5465" y="0"/>
                </a:lnTo>
                <a:lnTo>
                  <a:pt x="5422" y="44"/>
                </a:lnTo>
                <a:lnTo>
                  <a:pt x="44" y="44"/>
                </a:lnTo>
                <a:lnTo>
                  <a:pt x="44" y="2285"/>
                </a:lnTo>
                <a:lnTo>
                  <a:pt x="0" y="2329"/>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0965" name="Rectangle 5"/>
          <p:cNvSpPr>
            <a:spLocks noChangeArrowheads="1"/>
          </p:cNvSpPr>
          <p:nvPr/>
        </p:nvSpPr>
        <p:spPr bwMode="auto">
          <a:xfrm>
            <a:off x="368300" y="381000"/>
            <a:ext cx="8397875" cy="3394075"/>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God embedded the universe with order . . . if you live in accord with its rules </a:t>
            </a:r>
            <a:r>
              <a:rPr lang="en-US" sz="3200" dirty="0" smtClean="0">
                <a:solidFill>
                  <a:srgbClr val="FFFFFF"/>
                </a:solidFill>
                <a:effectLst>
                  <a:outerShdw blurRad="50800" dist="50800" dir="5400000" algn="ctr" rotWithShape="0">
                    <a:schemeClr val="tx1"/>
                  </a:outerShdw>
                </a:effectLst>
              </a:rPr>
              <a:t>you’ll </a:t>
            </a:r>
            <a:r>
              <a:rPr lang="en-US" sz="3200" dirty="0">
                <a:solidFill>
                  <a:srgbClr val="FFFFFF"/>
                </a:solidFill>
                <a:effectLst>
                  <a:outerShdw blurRad="50800" dist="50800" dir="5400000" algn="ctr" rotWithShape="0">
                    <a:schemeClr val="tx1"/>
                  </a:outerShdw>
                </a:effectLst>
              </a:rPr>
              <a:t>do well, if not you have yourself to blame</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“Hedonism</a:t>
            </a:r>
            <a:r>
              <a:rPr lang="en-US" sz="3200" dirty="0">
                <a:solidFill>
                  <a:srgbClr val="FFFFFF"/>
                </a:solidFill>
                <a:effectLst>
                  <a:outerShdw blurRad="50800" dist="50800" dir="5400000" algn="ctr" rotWithShape="0">
                    <a:schemeClr val="tx1"/>
                  </a:outerShdw>
                </a:effectLst>
                <a:latin typeface="WP TypographicSymbols" pitchFamily="2" charset="0"/>
              </a:rPr>
              <a:t>”</a:t>
            </a:r>
            <a:r>
              <a:rPr lang="en-US" sz="3200" dirty="0">
                <a:solidFill>
                  <a:srgbClr val="FFFFFF"/>
                </a:solidFill>
                <a:effectLst>
                  <a:outerShdw blurRad="50800" dist="50800" dir="5400000" algn="ctr" rotWithShape="0">
                    <a:schemeClr val="tx1"/>
                  </a:outerShdw>
                </a:effectLst>
              </a:rPr>
              <a:t> is next to godliness</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Persuasion is based upon consensus, appealing to what all know to be true rather than Divine directive.</a:t>
            </a:r>
          </a:p>
        </p:txBody>
      </p:sp>
      <p:sp>
        <p:nvSpPr>
          <p:cNvPr id="40966" name="Text Box 6"/>
          <p:cNvSpPr txBox="1">
            <a:spLocks noChangeArrowheads="1"/>
          </p:cNvSpPr>
          <p:nvPr/>
        </p:nvSpPr>
        <p:spPr bwMode="auto">
          <a:xfrm>
            <a:off x="381000" y="4343400"/>
            <a:ext cx="8382000" cy="1200329"/>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tx1"/>
                </a:solidFill>
                <a:effectLst>
                  <a:outerShdw blurRad="38100" dist="38100" dir="2700000" algn="tl">
                    <a:srgbClr val="000000">
                      <a:alpha val="43137"/>
                    </a:srgbClr>
                  </a:outerShdw>
                </a:effectLst>
                <a:latin typeface="Arial" charset="0"/>
              </a:rPr>
              <a:t>Skim over Proverbs 2, 5-9 and see how many different persuasions (reasons) you can find for avoiding immorality. Write them down and we’ll compile them as a class.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40965">
                                            <p:txEl>
                                              <p:pRg st="0" end="0"/>
                                            </p:txEl>
                                          </p:spTgt>
                                        </p:tgtEl>
                                        <p:attrNameLst>
                                          <p:attrName>style.opacity</p:attrName>
                                        </p:attrNameLst>
                                      </p:cBhvr>
                                      <p:to>
                                        <p:strVal val="0.5"/>
                                      </p:to>
                                    </p:set>
                                    <p:animEffect filter="image" prLst="opacity: 0.5">
                                      <p:cBhvr rctx="IE">
                                        <p:cTn id="7" dur="indefinite"/>
                                        <p:tgtEl>
                                          <p:spTgt spid="40965">
                                            <p:txEl>
                                              <p:pRg st="0" end="0"/>
                                            </p:txEl>
                                          </p:spTgt>
                                        </p:tgtEl>
                                      </p:cBhvr>
                                    </p:animEffect>
                                  </p:childTnLst>
                                </p:cTn>
                              </p:par>
                              <p:par>
                                <p:cTn id="8" presetID="9" presetClass="emph" presetSubtype="0" nodeType="withEffect">
                                  <p:stCondLst>
                                    <p:cond delay="0"/>
                                  </p:stCondLst>
                                  <p:childTnLst>
                                    <p:set>
                                      <p:cBhvr rctx="PPT">
                                        <p:cTn id="9" dur="indefinite"/>
                                        <p:tgtEl>
                                          <p:spTgt spid="40965">
                                            <p:txEl>
                                              <p:pRg st="1" end="1"/>
                                            </p:txEl>
                                          </p:spTgt>
                                        </p:tgtEl>
                                        <p:attrNameLst>
                                          <p:attrName>style.opacity</p:attrName>
                                        </p:attrNameLst>
                                      </p:cBhvr>
                                      <p:to>
                                        <p:strVal val="0.5"/>
                                      </p:to>
                                    </p:set>
                                    <p:animEffect filter="image" prLst="opacity: 0.5">
                                      <p:cBhvr rctx="IE">
                                        <p:cTn id="10" dur="indefinite"/>
                                        <p:tgtEl>
                                          <p:spTgt spid="4096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638800"/>
          </a:xfrm>
        </p:spPr>
        <p:txBody>
          <a:bodyPr/>
          <a:lstStyle/>
          <a:p>
            <a:pPr marL="514350" indent="-514350">
              <a:buFont typeface="+mj-lt"/>
              <a:buAutoNum type="arabicPeriod"/>
            </a:pPr>
            <a:endParaRPr lang="en-US" dirty="0">
              <a:latin typeface="Adobe Caslon Pro" pitchFamily="18" charset="0"/>
            </a:endParaRPr>
          </a:p>
        </p:txBody>
      </p:sp>
      <p:sp>
        <p:nvSpPr>
          <p:cNvPr id="4" name="Slide Number Placeholder 3"/>
          <p:cNvSpPr>
            <a:spLocks noGrp="1"/>
          </p:cNvSpPr>
          <p:nvPr>
            <p:ph type="sldNum" sz="quarter" idx="12"/>
          </p:nvPr>
        </p:nvSpPr>
        <p:spPr/>
        <p:txBody>
          <a:bodyPr/>
          <a:lstStyle/>
          <a:p>
            <a:fld id="{E36EEF76-C009-4781-A220-0B4469A51A73}"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solidFill>
                  <a:schemeClr val="tx1"/>
                </a:solidFill>
                <a:effectLst>
                  <a:outerShdw blurRad="38100" dist="38100" dir="2700000" algn="tl">
                    <a:srgbClr val="000000">
                      <a:alpha val="43137"/>
                    </a:srgbClr>
                  </a:outerShdw>
                </a:effectLst>
                <a:latin typeface="Andy"/>
              </a:rPr>
              <a:t>Persuasion in Proverbs</a:t>
            </a:r>
            <a:endParaRPr lang="en-US" dirty="0">
              <a:solidFill>
                <a:schemeClr val="tx1"/>
              </a:solidFill>
              <a:effectLst>
                <a:outerShdw blurRad="38100" dist="38100" dir="2700000" algn="tl">
                  <a:srgbClr val="000000">
                    <a:alpha val="43137"/>
                  </a:srgbClr>
                </a:outerShdw>
              </a:effectLst>
              <a:latin typeface="Andy"/>
            </a:endParaRPr>
          </a:p>
        </p:txBody>
      </p:sp>
      <p:sp>
        <p:nvSpPr>
          <p:cNvPr id="3" name="Content Placeholder 2"/>
          <p:cNvSpPr>
            <a:spLocks noGrp="1"/>
          </p:cNvSpPr>
          <p:nvPr>
            <p:ph idx="1"/>
          </p:nvPr>
        </p:nvSpPr>
        <p:spPr>
          <a:xfrm>
            <a:off x="685800" y="838200"/>
            <a:ext cx="7772400" cy="4648200"/>
          </a:xfrm>
        </p:spPr>
        <p:txBody>
          <a:bodyPr>
            <a:normAutofit fontScale="62500" lnSpcReduction="20000"/>
          </a:bodyPr>
          <a:lstStyle/>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First reason…2:7 upright live successfully.</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5:10 , lose wealth</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2:21 cut off from land</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God sees 5:21</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5:23, die for lack of self-control</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You’ll become poor</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Loss of honor, reputation, 5:9</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Jealous husband</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Destroys himself</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Guilt , regret</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Give away the life and energy</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Destroys the soul</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Highway to death</a:t>
            </a:r>
          </a:p>
          <a:p>
            <a:pPr marL="514350" indent="-514350">
              <a:buFont typeface="+mj-lt"/>
              <a:buAutoNum type="arabicPeriod"/>
            </a:pPr>
            <a:r>
              <a:rPr lang="en-US" dirty="0" smtClean="0">
                <a:effectLst>
                  <a:outerShdw blurRad="38100" dist="38100" dir="2700000" algn="tl">
                    <a:srgbClr val="000000">
                      <a:alpha val="43137"/>
                    </a:srgbClr>
                  </a:outerShdw>
                </a:effectLst>
                <a:latin typeface="Calibri" pitchFamily="34" charset="0"/>
              </a:rPr>
              <a:t>Disease will consume your body</a:t>
            </a:r>
          </a:p>
          <a:p>
            <a:pPr marL="514350" indent="-514350">
              <a:buFont typeface="+mj-lt"/>
              <a:buAutoNum type="arabicPeriod"/>
            </a:pPr>
            <a:endParaRPr lang="en-US" dirty="0" smtClean="0">
              <a:effectLst>
                <a:outerShdw blurRad="38100" dist="38100" dir="2700000" algn="tl">
                  <a:srgbClr val="000000">
                    <a:alpha val="43137"/>
                  </a:srgbClr>
                </a:outerShdw>
              </a:effectLst>
              <a:latin typeface="Calibri" pitchFamily="34" charset="0"/>
            </a:endParaRPr>
          </a:p>
          <a:p>
            <a:pPr marL="514350" indent="-514350">
              <a:buFont typeface="+mj-lt"/>
              <a:buAutoNum type="arabicPeriod"/>
            </a:pPr>
            <a:endParaRPr lang="en-US" dirty="0">
              <a:effectLst>
                <a:outerShdw blurRad="38100" dist="38100" dir="2700000" algn="tl">
                  <a:srgbClr val="000000">
                    <a:alpha val="43137"/>
                  </a:srgbClr>
                </a:outerShdw>
              </a:effectLst>
              <a:latin typeface="Calibri" pitchFamily="34" charset="0"/>
            </a:endParaRPr>
          </a:p>
        </p:txBody>
      </p:sp>
      <p:sp>
        <p:nvSpPr>
          <p:cNvPr id="4" name="Slide Number Placeholder 3"/>
          <p:cNvSpPr>
            <a:spLocks noGrp="1"/>
          </p:cNvSpPr>
          <p:nvPr>
            <p:ph type="sldNum" sz="quarter" idx="12"/>
          </p:nvPr>
        </p:nvSpPr>
        <p:spPr/>
        <p:txBody>
          <a:bodyPr/>
          <a:lstStyle/>
          <a:p>
            <a:fld id="{E36EEF76-C009-4781-A220-0B4469A51A73}" type="slidenum">
              <a:rPr lang="en-US" smtClean="0"/>
              <a:pPr/>
              <a:t>25</a:t>
            </a:fld>
            <a:endParaRPr lang="en-US"/>
          </a:p>
        </p:txBody>
      </p:sp>
      <p:sp>
        <p:nvSpPr>
          <p:cNvPr id="5" name="Text Box 6"/>
          <p:cNvSpPr txBox="1">
            <a:spLocks noChangeArrowheads="1"/>
          </p:cNvSpPr>
          <p:nvPr/>
        </p:nvSpPr>
        <p:spPr bwMode="auto">
          <a:xfrm>
            <a:off x="533400" y="5257800"/>
            <a:ext cx="8382000" cy="1200329"/>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tx1"/>
                </a:solidFill>
                <a:effectLst>
                  <a:outerShdw blurRad="38100" dist="38100" dir="2700000" algn="tl">
                    <a:srgbClr val="000000">
                      <a:alpha val="43137"/>
                    </a:srgbClr>
                  </a:outerShdw>
                </a:effectLst>
                <a:latin typeface="Arial" charset="0"/>
              </a:rPr>
              <a:t>Skim over Proverbs 2, 5-9 and see how many different persuasions (reasons) you can find for avoiding immorality. Write them down and we’ll compile them as a class.</a:t>
            </a:r>
          </a:p>
        </p:txBody>
      </p:sp>
    </p:spTree>
    <p:extLst>
      <p:ext uri="{BB962C8B-B14F-4D97-AF65-F5344CB8AC3E}">
        <p14:creationId xmlns:p14="http://schemas.microsoft.com/office/powerpoint/2010/main" val="25311394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C990030-E097-4E03-8067-D4AC59F9394C}" type="slidenum">
              <a:rPr lang="en-US"/>
              <a:pPr/>
              <a:t>26</a:t>
            </a:fld>
            <a:endParaRPr lang="en-US"/>
          </a:p>
        </p:txBody>
      </p:sp>
      <p:sp>
        <p:nvSpPr>
          <p:cNvPr id="65539" name="Rectangle 3"/>
          <p:cNvSpPr>
            <a:spLocks noGrp="1" noChangeArrowheads="1"/>
          </p:cNvSpPr>
          <p:nvPr>
            <p:ph type="body" idx="1"/>
          </p:nvPr>
        </p:nvSpPr>
        <p:spPr>
          <a:xfrm>
            <a:off x="685800" y="685800"/>
            <a:ext cx="7772400" cy="5410200"/>
          </a:xfrm>
        </p:spPr>
        <p:txBody>
          <a:bodyPr/>
          <a:lstStyle/>
          <a:p>
            <a:pPr marL="609600" indent="-609600">
              <a:lnSpc>
                <a:spcPct val="80000"/>
              </a:lnSpc>
              <a:buFontTx/>
              <a:buAutoNum type="arabicPeriod"/>
            </a:pPr>
            <a:r>
              <a:rPr lang="en-US" sz="2800" dirty="0">
                <a:latin typeface="Times New Roman" pitchFamily="18" charset="0"/>
              </a:rPr>
              <a:t>Injure yourself</a:t>
            </a:r>
          </a:p>
          <a:p>
            <a:pPr marL="609600" indent="-609600">
              <a:lnSpc>
                <a:spcPct val="80000"/>
              </a:lnSpc>
              <a:buFontTx/>
              <a:buAutoNum type="arabicPeriod"/>
            </a:pPr>
            <a:r>
              <a:rPr lang="en-US" sz="2800" dirty="0">
                <a:latin typeface="Times New Roman" pitchFamily="18" charset="0"/>
              </a:rPr>
              <a:t>It will cost your life</a:t>
            </a:r>
          </a:p>
          <a:p>
            <a:pPr marL="609600" indent="-609600">
              <a:lnSpc>
                <a:spcPct val="80000"/>
              </a:lnSpc>
              <a:buFontTx/>
              <a:buAutoNum type="arabicPeriod"/>
            </a:pPr>
            <a:r>
              <a:rPr lang="en-US" sz="2800" dirty="0">
                <a:latin typeface="Times New Roman" pitchFamily="18" charset="0"/>
              </a:rPr>
              <a:t>Immorality can be addicting</a:t>
            </a:r>
          </a:p>
          <a:p>
            <a:pPr marL="609600" indent="-609600">
              <a:lnSpc>
                <a:spcPct val="80000"/>
              </a:lnSpc>
              <a:buFontTx/>
              <a:buAutoNum type="arabicPeriod"/>
            </a:pPr>
            <a:r>
              <a:rPr lang="en-US" sz="2800" dirty="0">
                <a:latin typeface="Times New Roman" pitchFamily="18" charset="0"/>
              </a:rPr>
              <a:t>Leads to bitterness</a:t>
            </a:r>
          </a:p>
          <a:p>
            <a:pPr marL="609600" indent="-609600">
              <a:lnSpc>
                <a:spcPct val="80000"/>
              </a:lnSpc>
              <a:buFontTx/>
              <a:buAutoNum type="arabicPeriod"/>
            </a:pPr>
            <a:r>
              <a:rPr lang="en-US" sz="2800" dirty="0">
                <a:latin typeface="Times New Roman" pitchFamily="18" charset="0"/>
              </a:rPr>
              <a:t>Permanent consequences… one-way door</a:t>
            </a:r>
          </a:p>
          <a:p>
            <a:pPr marL="609600" indent="-609600">
              <a:lnSpc>
                <a:spcPct val="80000"/>
              </a:lnSpc>
              <a:buFontTx/>
              <a:buAutoNum type="arabicPeriod"/>
            </a:pPr>
            <a:r>
              <a:rPr lang="en-US" sz="2800" dirty="0">
                <a:latin typeface="Times New Roman" pitchFamily="18" charset="0"/>
              </a:rPr>
              <a:t>You won’t be innocent.</a:t>
            </a:r>
          </a:p>
          <a:p>
            <a:pPr marL="609600" indent="-609600">
              <a:lnSpc>
                <a:spcPct val="80000"/>
              </a:lnSpc>
              <a:buFontTx/>
              <a:buAutoNum type="arabicPeriod"/>
            </a:pPr>
            <a:r>
              <a:rPr lang="en-US" sz="2800" dirty="0">
                <a:latin typeface="Times New Roman" pitchFamily="18" charset="0"/>
              </a:rPr>
              <a:t>You’ll perpetuate wisdom or foolishness… has consequences for your kids</a:t>
            </a:r>
          </a:p>
          <a:p>
            <a:pPr marL="609600" indent="-609600">
              <a:lnSpc>
                <a:spcPct val="80000"/>
              </a:lnSpc>
              <a:buFontTx/>
              <a:buAutoNum type="arabicPeriod"/>
            </a:pPr>
            <a:r>
              <a:rPr lang="en-US" sz="2800" dirty="0">
                <a:latin typeface="Times New Roman" pitchFamily="18" charset="0"/>
              </a:rPr>
              <a:t>Sin has serious physical consequences</a:t>
            </a:r>
          </a:p>
          <a:p>
            <a:pPr marL="609600" indent="-609600">
              <a:lnSpc>
                <a:spcPct val="80000"/>
              </a:lnSpc>
              <a:buFontTx/>
              <a:buAutoNum type="arabicPeriod"/>
            </a:pPr>
            <a:r>
              <a:rPr lang="en-US" sz="2800" dirty="0">
                <a:latin typeface="Times New Roman" pitchFamily="18" charset="0"/>
              </a:rPr>
              <a:t>You will not enjoy the comfort and community of God’s people</a:t>
            </a:r>
          </a:p>
          <a:p>
            <a:pPr marL="609600" indent="-609600">
              <a:lnSpc>
                <a:spcPct val="80000"/>
              </a:lnSpc>
              <a:buFontTx/>
              <a:buAutoNum type="arabicPeriod"/>
            </a:pPr>
            <a:r>
              <a:rPr lang="en-US" sz="2800" dirty="0">
                <a:latin typeface="Times New Roman" pitchFamily="18" charset="0"/>
              </a:rPr>
              <a:t>Everyone is susceptible… it could happen to you easily.</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7A64F72-7997-4059-B33B-E59A95AEA4C5}" type="slidenum">
              <a:rPr lang="en-US"/>
              <a:pPr/>
              <a:t>27</a:t>
            </a:fld>
            <a:endParaRPr lang="en-US"/>
          </a:p>
        </p:txBody>
      </p:sp>
      <p:sp>
        <p:nvSpPr>
          <p:cNvPr id="61443" name="Rectangle 3"/>
          <p:cNvSpPr>
            <a:spLocks noGrp="1" noChangeArrowheads="1"/>
          </p:cNvSpPr>
          <p:nvPr>
            <p:ph type="body" idx="1"/>
          </p:nvPr>
        </p:nvSpPr>
        <p:spPr>
          <a:xfrm>
            <a:off x="457200" y="381000"/>
            <a:ext cx="8382000" cy="6019800"/>
          </a:xfrm>
        </p:spPr>
        <p:txBody>
          <a:bodyPr/>
          <a:lstStyle/>
          <a:p>
            <a:pPr marL="609600" indent="-609600">
              <a:buFontTx/>
              <a:buAutoNum type="arabicPeriod"/>
            </a:pPr>
            <a:r>
              <a:rPr lang="en-US" dirty="0">
                <a:latin typeface="Times New Roman" pitchFamily="18" charset="0"/>
              </a:rPr>
              <a:t>Jealousy might get you clobbered.</a:t>
            </a:r>
          </a:p>
          <a:p>
            <a:pPr marL="609600" indent="-609600">
              <a:buFontTx/>
              <a:buAutoNum type="arabicPeriod"/>
            </a:pPr>
            <a:r>
              <a:rPr lang="en-US" dirty="0">
                <a:latin typeface="Times New Roman" pitchFamily="18" charset="0"/>
              </a:rPr>
              <a:t>Physical clobbering &amp; social clobbering</a:t>
            </a:r>
          </a:p>
          <a:p>
            <a:pPr marL="609600" indent="-609600">
              <a:buFontTx/>
              <a:buAutoNum type="arabicPeriod"/>
            </a:pPr>
            <a:r>
              <a:rPr lang="en-US" dirty="0">
                <a:latin typeface="Times New Roman" pitchFamily="18" charset="0"/>
              </a:rPr>
              <a:t>You’ll be reduced to a loaf of bread.—the only worth of your soul is a wage.</a:t>
            </a:r>
          </a:p>
          <a:p>
            <a:pPr marL="609600" indent="-609600">
              <a:buFontTx/>
              <a:buAutoNum type="arabicPeriod"/>
            </a:pPr>
            <a:r>
              <a:rPr lang="en-US" dirty="0">
                <a:latin typeface="Times New Roman" pitchFamily="18" charset="0"/>
              </a:rPr>
              <a:t>You could die</a:t>
            </a:r>
          </a:p>
          <a:p>
            <a:pPr marL="609600" indent="-609600">
              <a:buFontTx/>
              <a:buAutoNum type="arabicPeriod"/>
            </a:pPr>
            <a:r>
              <a:rPr lang="en-US" dirty="0">
                <a:latin typeface="Times New Roman" pitchFamily="18" charset="0"/>
              </a:rPr>
              <a:t>You are in deep trouble</a:t>
            </a:r>
          </a:p>
          <a:p>
            <a:pPr marL="609600" indent="-609600">
              <a:buFontTx/>
              <a:buAutoNum type="arabicPeriod"/>
            </a:pPr>
            <a:r>
              <a:rPr lang="en-US" dirty="0">
                <a:latin typeface="Times New Roman" pitchFamily="18" charset="0"/>
              </a:rPr>
              <a:t>Waste your life</a:t>
            </a:r>
          </a:p>
          <a:p>
            <a:pPr marL="609600" indent="-609600">
              <a:buFontTx/>
              <a:buAutoNum type="arabicPeriod"/>
            </a:pPr>
            <a:r>
              <a:rPr lang="en-US" dirty="0">
                <a:latin typeface="Times New Roman" pitchFamily="18" charset="0"/>
              </a:rPr>
              <a:t>Lots of mental regrets</a:t>
            </a:r>
          </a:p>
          <a:p>
            <a:pPr marL="609600" indent="-609600">
              <a:buFontTx/>
              <a:buAutoNum type="arabicPeriod"/>
            </a:pPr>
            <a:r>
              <a:rPr lang="en-US" dirty="0">
                <a:latin typeface="Times New Roman" pitchFamily="18" charset="0"/>
              </a:rPr>
              <a:t>You won’t get away with it</a:t>
            </a:r>
          </a:p>
          <a:p>
            <a:pPr marL="609600" indent="-609600">
              <a:buFontTx/>
              <a:buAutoNum type="arabicPeriod"/>
            </a:pPr>
            <a:r>
              <a:rPr lang="en-US" dirty="0">
                <a:latin typeface="Times New Roman" pitchFamily="18" charset="0"/>
              </a:rPr>
              <a:t>You’ll be cut off from the land, community</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CBB11F-BF5D-4876-A08C-DD5A8FE43B99}" type="slidenum">
              <a:rPr lang="en-US"/>
              <a:pPr/>
              <a:t>28</a:t>
            </a:fld>
            <a:endParaRPr lang="en-US"/>
          </a:p>
        </p:txBody>
      </p:sp>
      <p:sp>
        <p:nvSpPr>
          <p:cNvPr id="44034" name="Rectangle 2"/>
          <p:cNvSpPr>
            <a:spLocks noGrp="1" noChangeArrowheads="1"/>
          </p:cNvSpPr>
          <p:nvPr>
            <p:ph type="body" idx="1"/>
          </p:nvPr>
        </p:nvSpPr>
        <p:spPr>
          <a:xfrm>
            <a:off x="685800" y="228600"/>
            <a:ext cx="7772400" cy="6096000"/>
          </a:xfrm>
        </p:spPr>
        <p:txBody>
          <a:bodyPr/>
          <a:lstStyle/>
          <a:p>
            <a:pPr marL="609600" indent="-609600">
              <a:lnSpc>
                <a:spcPct val="90000"/>
              </a:lnSpc>
              <a:buFontTx/>
              <a:buAutoNum type="arabicPeriod"/>
            </a:pPr>
            <a:r>
              <a:rPr lang="en-US" sz="2400" dirty="0">
                <a:latin typeface="Arial" charset="0"/>
              </a:rPr>
              <a:t>Lose prosperity or riches or strength</a:t>
            </a:r>
          </a:p>
          <a:p>
            <a:pPr marL="609600" indent="-609600">
              <a:lnSpc>
                <a:spcPct val="90000"/>
              </a:lnSpc>
              <a:buFontTx/>
              <a:buAutoNum type="arabicPeriod"/>
            </a:pPr>
            <a:r>
              <a:rPr lang="en-US" sz="2400" dirty="0">
                <a:latin typeface="Arial" charset="0"/>
              </a:rPr>
              <a:t>Regret it when you’re old</a:t>
            </a:r>
          </a:p>
          <a:p>
            <a:pPr marL="609600" indent="-609600">
              <a:lnSpc>
                <a:spcPct val="90000"/>
              </a:lnSpc>
              <a:buFontTx/>
              <a:buAutoNum type="arabicPeriod"/>
            </a:pPr>
            <a:r>
              <a:rPr lang="en-US" sz="2400" dirty="0">
                <a:latin typeface="Arial" charset="0"/>
              </a:rPr>
              <a:t>Possible death</a:t>
            </a:r>
          </a:p>
          <a:p>
            <a:pPr marL="609600" indent="-609600">
              <a:lnSpc>
                <a:spcPct val="90000"/>
              </a:lnSpc>
              <a:buFontTx/>
              <a:buAutoNum type="arabicPeriod"/>
            </a:pPr>
            <a:r>
              <a:rPr lang="en-US" sz="2400" dirty="0">
                <a:latin typeface="Arial" charset="0"/>
              </a:rPr>
              <a:t>Trapped by lies &amp; habits</a:t>
            </a:r>
          </a:p>
          <a:p>
            <a:pPr marL="609600" indent="-609600">
              <a:lnSpc>
                <a:spcPct val="90000"/>
              </a:lnSpc>
              <a:buFontTx/>
              <a:buAutoNum type="arabicPeriod"/>
            </a:pPr>
            <a:r>
              <a:rPr lang="en-US" sz="2400" dirty="0">
                <a:latin typeface="Arial" charset="0"/>
              </a:rPr>
              <a:t>Affects a LOT of people</a:t>
            </a:r>
          </a:p>
          <a:p>
            <a:pPr marL="609600" indent="-609600">
              <a:lnSpc>
                <a:spcPct val="90000"/>
              </a:lnSpc>
              <a:buFontTx/>
              <a:buAutoNum type="arabicPeriod"/>
            </a:pPr>
            <a:r>
              <a:rPr lang="en-US" sz="2400" dirty="0">
                <a:latin typeface="Arial" charset="0"/>
              </a:rPr>
              <a:t>Destroy your soul</a:t>
            </a:r>
          </a:p>
          <a:p>
            <a:pPr marL="609600" indent="-609600">
              <a:lnSpc>
                <a:spcPct val="90000"/>
              </a:lnSpc>
              <a:buFontTx/>
              <a:buAutoNum type="arabicPeriod"/>
            </a:pPr>
            <a:r>
              <a:rPr lang="en-US" sz="2400" dirty="0">
                <a:latin typeface="Arial" charset="0"/>
              </a:rPr>
              <a:t>Can’t blame it on anyone else</a:t>
            </a:r>
          </a:p>
          <a:p>
            <a:pPr marL="609600" indent="-609600">
              <a:lnSpc>
                <a:spcPct val="90000"/>
              </a:lnSpc>
              <a:buFontTx/>
              <a:buAutoNum type="arabicPeriod"/>
            </a:pPr>
            <a:r>
              <a:rPr lang="en-US" sz="2400" dirty="0">
                <a:latin typeface="Arial" charset="0"/>
              </a:rPr>
              <a:t>Torn from the land—not enjoy good life in the land</a:t>
            </a:r>
          </a:p>
          <a:p>
            <a:pPr marL="609600" indent="-609600">
              <a:lnSpc>
                <a:spcPct val="90000"/>
              </a:lnSpc>
              <a:buFontTx/>
              <a:buAutoNum type="arabicPeriod"/>
            </a:pPr>
            <a:r>
              <a:rPr lang="en-US" sz="2400" dirty="0">
                <a:latin typeface="Arial" charset="0"/>
              </a:rPr>
              <a:t>Shame never wiped away</a:t>
            </a:r>
          </a:p>
          <a:p>
            <a:pPr marL="609600" indent="-609600">
              <a:lnSpc>
                <a:spcPct val="90000"/>
              </a:lnSpc>
              <a:buFontTx/>
              <a:buAutoNum type="arabicPeriod"/>
            </a:pPr>
            <a:r>
              <a:rPr lang="en-US" sz="2400" dirty="0">
                <a:latin typeface="Arial" charset="0"/>
              </a:rPr>
              <a:t>God sees when others don’t</a:t>
            </a:r>
          </a:p>
          <a:p>
            <a:pPr marL="609600" indent="-609600">
              <a:lnSpc>
                <a:spcPct val="90000"/>
              </a:lnSpc>
              <a:buFontTx/>
              <a:buAutoNum type="arabicPeriod"/>
            </a:pPr>
            <a:r>
              <a:rPr lang="en-US" sz="2400" dirty="0">
                <a:latin typeface="Arial" charset="0"/>
              </a:rPr>
              <a:t>It’s stealing what doesn’t belong to you</a:t>
            </a:r>
          </a:p>
          <a:p>
            <a:pPr marL="609600" indent="-609600">
              <a:lnSpc>
                <a:spcPct val="90000"/>
              </a:lnSpc>
              <a:buFontTx/>
              <a:buAutoNum type="arabicPeriod"/>
            </a:pPr>
            <a:r>
              <a:rPr lang="en-US" sz="2400" dirty="0">
                <a:latin typeface="Arial" charset="0"/>
              </a:rPr>
              <a:t>Shows you have no discernment</a:t>
            </a:r>
          </a:p>
          <a:p>
            <a:pPr marL="609600" indent="-609600">
              <a:lnSpc>
                <a:spcPct val="90000"/>
              </a:lnSpc>
              <a:buFontTx/>
              <a:buAutoNum type="arabicPeriod"/>
            </a:pPr>
            <a:r>
              <a:rPr lang="en-US" sz="2400" dirty="0">
                <a:latin typeface="Arial" charset="0"/>
              </a:rPr>
              <a:t>Makes you poor</a:t>
            </a:r>
          </a:p>
          <a:p>
            <a:pPr marL="609600" indent="-609600">
              <a:lnSpc>
                <a:spcPct val="90000"/>
              </a:lnSpc>
              <a:buFontTx/>
              <a:buAutoNum type="arabicPeriod"/>
            </a:pPr>
            <a:r>
              <a:rPr lang="en-US" sz="2400" dirty="0">
                <a:latin typeface="Arial" charset="0"/>
              </a:rPr>
              <a:t>Your soul or intimacy is reduced to a wage.</a:t>
            </a:r>
          </a:p>
          <a:p>
            <a:pPr marL="609600" indent="-609600">
              <a:lnSpc>
                <a:spcPct val="90000"/>
              </a:lnSpc>
              <a:buFontTx/>
              <a:buAutoNum type="arabicPeriod"/>
            </a:pPr>
            <a:r>
              <a:rPr lang="en-US" sz="2400" dirty="0">
                <a:latin typeface="Arial" charset="0"/>
              </a:rPr>
              <a:t>God hates sin</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8AE627-9540-4BBE-8F2C-3193ECA5FC35}" type="slidenum">
              <a:rPr lang="en-US"/>
              <a:pPr/>
              <a:t>29</a:t>
            </a:fld>
            <a:endParaRPr lang="en-US"/>
          </a:p>
        </p:txBody>
      </p:sp>
      <p:sp>
        <p:nvSpPr>
          <p:cNvPr id="49154" name="Rectangle 2"/>
          <p:cNvSpPr>
            <a:spLocks noGrp="1" noChangeArrowheads="1"/>
          </p:cNvSpPr>
          <p:nvPr>
            <p:ph type="body" idx="1"/>
          </p:nvPr>
        </p:nvSpPr>
        <p:spPr>
          <a:xfrm>
            <a:off x="685800" y="838200"/>
            <a:ext cx="7772400" cy="5486400"/>
          </a:xfrm>
        </p:spPr>
        <p:txBody>
          <a:bodyPr/>
          <a:lstStyle/>
          <a:p>
            <a:pPr marL="609600" indent="-609600">
              <a:lnSpc>
                <a:spcPct val="90000"/>
              </a:lnSpc>
              <a:buFontTx/>
              <a:buAutoNum type="arabicPeriod"/>
            </a:pPr>
            <a:r>
              <a:rPr lang="en-US" dirty="0">
                <a:latin typeface="Arial" charset="0"/>
              </a:rPr>
              <a:t>You won’t find life you’ll find deadness,</a:t>
            </a:r>
          </a:p>
          <a:p>
            <a:pPr marL="609600" indent="-609600">
              <a:lnSpc>
                <a:spcPct val="90000"/>
              </a:lnSpc>
              <a:buFontTx/>
              <a:buAutoNum type="arabicPeriod"/>
            </a:pPr>
            <a:r>
              <a:rPr lang="en-US" dirty="0">
                <a:latin typeface="Arial" charset="0"/>
              </a:rPr>
              <a:t>Looks good, but tastes really bad.</a:t>
            </a:r>
          </a:p>
          <a:p>
            <a:pPr marL="609600" indent="-609600">
              <a:lnSpc>
                <a:spcPct val="90000"/>
              </a:lnSpc>
              <a:buFontTx/>
              <a:buAutoNum type="arabicPeriod"/>
            </a:pPr>
            <a:r>
              <a:rPr lang="en-US" dirty="0">
                <a:latin typeface="Arial" charset="0"/>
              </a:rPr>
              <a:t>2:22 Outcast from society, shunned.</a:t>
            </a:r>
          </a:p>
          <a:p>
            <a:pPr marL="609600" indent="-609600">
              <a:lnSpc>
                <a:spcPct val="90000"/>
              </a:lnSpc>
              <a:buFontTx/>
              <a:buAutoNum type="arabicPeriod"/>
            </a:pPr>
            <a:r>
              <a:rPr lang="en-US" dirty="0">
                <a:latin typeface="Arial" charset="0"/>
              </a:rPr>
              <a:t>6:33 Wound &amp; dishonor</a:t>
            </a:r>
          </a:p>
          <a:p>
            <a:pPr marL="609600" indent="-609600">
              <a:lnSpc>
                <a:spcPct val="90000"/>
              </a:lnSpc>
              <a:buFontTx/>
              <a:buAutoNum type="arabicPeriod"/>
            </a:pPr>
            <a:r>
              <a:rPr lang="en-US" dirty="0">
                <a:latin typeface="Arial" charset="0"/>
              </a:rPr>
              <a:t>5:9 Give honor to others</a:t>
            </a:r>
          </a:p>
          <a:p>
            <a:pPr marL="609600" indent="-609600">
              <a:lnSpc>
                <a:spcPct val="90000"/>
              </a:lnSpc>
              <a:buFontTx/>
              <a:buAutoNum type="arabicPeriod"/>
            </a:pPr>
            <a:r>
              <a:rPr lang="en-US" dirty="0">
                <a:latin typeface="Arial" charset="0"/>
              </a:rPr>
              <a:t>6:31 payback 7x &amp; house</a:t>
            </a:r>
          </a:p>
          <a:p>
            <a:pPr marL="609600" indent="-609600">
              <a:lnSpc>
                <a:spcPct val="90000"/>
              </a:lnSpc>
              <a:buFontTx/>
              <a:buAutoNum type="arabicPeriod"/>
            </a:pPr>
            <a:r>
              <a:rPr lang="en-US" dirty="0">
                <a:latin typeface="Arial" charset="0"/>
              </a:rPr>
              <a:t>7:26 Sometimes the best or strongest fall</a:t>
            </a:r>
          </a:p>
          <a:p>
            <a:pPr marL="609600" indent="-609600">
              <a:lnSpc>
                <a:spcPct val="90000"/>
              </a:lnSpc>
              <a:buFontTx/>
              <a:buAutoNum type="arabicPeriod"/>
            </a:pPr>
            <a:r>
              <a:rPr lang="en-US" dirty="0">
                <a:latin typeface="Arial" charset="0"/>
              </a:rPr>
              <a:t>6:26 become poor</a:t>
            </a:r>
          </a:p>
          <a:p>
            <a:pPr marL="609600" indent="-609600">
              <a:lnSpc>
                <a:spcPct val="90000"/>
              </a:lnSpc>
              <a:buFontTx/>
              <a:buAutoNum type="arabicPeriod"/>
            </a:pPr>
            <a:r>
              <a:rPr lang="en-US" dirty="0">
                <a:latin typeface="Arial" charset="0"/>
              </a:rPr>
              <a:t>9: guest are in the depth of grave</a:t>
            </a:r>
          </a:p>
        </p:txBody>
      </p:sp>
      <p:sp>
        <p:nvSpPr>
          <p:cNvPr id="49155" name="Text Box 3"/>
          <p:cNvSpPr txBox="1">
            <a:spLocks noChangeArrowheads="1"/>
          </p:cNvSpPr>
          <p:nvPr/>
        </p:nvSpPr>
        <p:spPr bwMode="auto">
          <a:xfrm>
            <a:off x="685800" y="152400"/>
            <a:ext cx="78486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tx1"/>
                </a:solidFill>
              </a:rPr>
              <a:t>Reasons from “wisdom” not to </a:t>
            </a:r>
            <a:r>
              <a:rPr lang="en-US" dirty="0" err="1">
                <a:solidFill>
                  <a:schemeClr val="tx1"/>
                </a:solidFill>
              </a:rPr>
              <a:t>adulterize</a:t>
            </a: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 name="Slide Number Placeholder 5"/>
          <p:cNvSpPr>
            <a:spLocks noGrp="1"/>
          </p:cNvSpPr>
          <p:nvPr>
            <p:ph type="sldNum" sz="quarter" idx="12"/>
          </p:nvPr>
        </p:nvSpPr>
        <p:spPr>
          <a:effectLst/>
        </p:spPr>
        <p:txBody>
          <a:bodyPr/>
          <a:lstStyle/>
          <a:p>
            <a:fld id="{C8AEE308-F72F-4A45-B452-ADFF3CD29C17}" type="slidenum">
              <a:rPr lang="en-US">
                <a:effectLst>
                  <a:outerShdw blurRad="50800" dist="50800" dir="5400000" algn="ctr" rotWithShape="0">
                    <a:schemeClr val="tx1"/>
                  </a:outerShdw>
                </a:effectLst>
              </a:rPr>
              <a:pPr/>
              <a:t>3</a:t>
            </a:fld>
            <a:endParaRPr lang="en-US">
              <a:effectLst>
                <a:outerShdw blurRad="50800" dist="50800" dir="5400000" algn="ctr" rotWithShape="0">
                  <a:schemeClr val="tx1"/>
                </a:outerShdw>
              </a:effectLst>
            </a:endParaRPr>
          </a:p>
        </p:txBody>
      </p:sp>
      <p:sp>
        <p:nvSpPr>
          <p:cNvPr id="3078" name="Rectangle 6"/>
          <p:cNvSpPr>
            <a:spLocks noGrp="1" noChangeArrowheads="1"/>
          </p:cNvSpPr>
          <p:nvPr>
            <p:ph type="body" idx="4294967295"/>
          </p:nvPr>
        </p:nvSpPr>
        <p:spPr>
          <a:xfrm>
            <a:off x="650875" y="2212975"/>
            <a:ext cx="1163638" cy="692150"/>
          </a:xfrm>
          <a:noFill/>
          <a:ln/>
          <a:effectLst/>
        </p:spPr>
        <p:txBody>
          <a:bodyPr lIns="0" tIns="0" rIns="0" bIns="0"/>
          <a:lstStyle/>
          <a:p>
            <a:pPr marL="0" indent="0">
              <a:spcBef>
                <a:spcPct val="0"/>
              </a:spcBef>
              <a:buFontTx/>
              <a:buNone/>
            </a:pPr>
            <a:r>
              <a:rPr lang="en-US" sz="4900">
                <a:solidFill>
                  <a:srgbClr val="FFFFFF"/>
                </a:solidFill>
                <a:effectLst>
                  <a:outerShdw blurRad="50800" dist="50800" dir="5400000" algn="ctr" rotWithShape="0">
                    <a:schemeClr val="tx1"/>
                  </a:outerShdw>
                </a:effectLst>
                <a:latin typeface="Times New Roman" pitchFamily="18" charset="0"/>
              </a:rPr>
              <a:t>God</a:t>
            </a:r>
          </a:p>
        </p:txBody>
      </p:sp>
      <p:grpSp>
        <p:nvGrpSpPr>
          <p:cNvPr id="3165" name="Group 93"/>
          <p:cNvGrpSpPr>
            <a:grpSpLocks/>
          </p:cNvGrpSpPr>
          <p:nvPr/>
        </p:nvGrpSpPr>
        <p:grpSpPr bwMode="auto">
          <a:xfrm>
            <a:off x="984250" y="2936875"/>
            <a:ext cx="552450" cy="1177925"/>
            <a:chOff x="620" y="1850"/>
            <a:chExt cx="348" cy="742"/>
          </a:xfrm>
          <a:effectLst/>
        </p:grpSpPr>
        <p:sp>
          <p:nvSpPr>
            <p:cNvPr id="3079" name="Freeform 7"/>
            <p:cNvSpPr>
              <a:spLocks/>
            </p:cNvSpPr>
            <p:nvPr/>
          </p:nvSpPr>
          <p:spPr bwMode="auto">
            <a:xfrm>
              <a:off x="620" y="1850"/>
              <a:ext cx="348" cy="741"/>
            </a:xfrm>
            <a:custGeom>
              <a:avLst/>
              <a:gdLst/>
              <a:ahLst/>
              <a:cxnLst>
                <a:cxn ang="0">
                  <a:pos x="169" y="734"/>
                </a:cxn>
                <a:cxn ang="0">
                  <a:pos x="145" y="709"/>
                </a:cxn>
                <a:cxn ang="0">
                  <a:pos x="111" y="674"/>
                </a:cxn>
                <a:cxn ang="0">
                  <a:pos x="72" y="634"/>
                </a:cxn>
                <a:cxn ang="0">
                  <a:pos x="36" y="598"/>
                </a:cxn>
                <a:cxn ang="0">
                  <a:pos x="10" y="571"/>
                </a:cxn>
                <a:cxn ang="0">
                  <a:pos x="0" y="560"/>
                </a:cxn>
                <a:cxn ang="0">
                  <a:pos x="26" y="559"/>
                </a:cxn>
                <a:cxn ang="0">
                  <a:pos x="79" y="558"/>
                </a:cxn>
                <a:cxn ang="0">
                  <a:pos x="86" y="543"/>
                </a:cxn>
                <a:cxn ang="0">
                  <a:pos x="86" y="503"/>
                </a:cxn>
                <a:cxn ang="0">
                  <a:pos x="86" y="459"/>
                </a:cxn>
                <a:cxn ang="0">
                  <a:pos x="85" y="412"/>
                </a:cxn>
                <a:cxn ang="0">
                  <a:pos x="85" y="365"/>
                </a:cxn>
                <a:cxn ang="0">
                  <a:pos x="85" y="316"/>
                </a:cxn>
                <a:cxn ang="0">
                  <a:pos x="85" y="268"/>
                </a:cxn>
                <a:cxn ang="0">
                  <a:pos x="84" y="221"/>
                </a:cxn>
                <a:cxn ang="0">
                  <a:pos x="84" y="176"/>
                </a:cxn>
                <a:cxn ang="0">
                  <a:pos x="84" y="134"/>
                </a:cxn>
                <a:cxn ang="0">
                  <a:pos x="84" y="96"/>
                </a:cxn>
                <a:cxn ang="0">
                  <a:pos x="84" y="63"/>
                </a:cxn>
                <a:cxn ang="0">
                  <a:pos x="84" y="37"/>
                </a:cxn>
                <a:cxn ang="0">
                  <a:pos x="84" y="17"/>
                </a:cxn>
                <a:cxn ang="0">
                  <a:pos x="84" y="5"/>
                </a:cxn>
                <a:cxn ang="0">
                  <a:pos x="84" y="2"/>
                </a:cxn>
                <a:cxn ang="0">
                  <a:pos x="121" y="2"/>
                </a:cxn>
                <a:cxn ang="0">
                  <a:pos x="169" y="1"/>
                </a:cxn>
                <a:cxn ang="0">
                  <a:pos x="186" y="1"/>
                </a:cxn>
                <a:cxn ang="0">
                  <a:pos x="242" y="1"/>
                </a:cxn>
                <a:cxn ang="0">
                  <a:pos x="257" y="1"/>
                </a:cxn>
                <a:cxn ang="0">
                  <a:pos x="257" y="7"/>
                </a:cxn>
                <a:cxn ang="0">
                  <a:pos x="258" y="22"/>
                </a:cxn>
                <a:cxn ang="0">
                  <a:pos x="258" y="44"/>
                </a:cxn>
                <a:cxn ang="0">
                  <a:pos x="258" y="73"/>
                </a:cxn>
                <a:cxn ang="0">
                  <a:pos x="258" y="108"/>
                </a:cxn>
                <a:cxn ang="0">
                  <a:pos x="258" y="148"/>
                </a:cxn>
                <a:cxn ang="0">
                  <a:pos x="258" y="191"/>
                </a:cxn>
                <a:cxn ang="0">
                  <a:pos x="258" y="236"/>
                </a:cxn>
                <a:cxn ang="0">
                  <a:pos x="259" y="284"/>
                </a:cxn>
                <a:cxn ang="0">
                  <a:pos x="259" y="333"/>
                </a:cxn>
                <a:cxn ang="0">
                  <a:pos x="259" y="381"/>
                </a:cxn>
                <a:cxn ang="0">
                  <a:pos x="259" y="428"/>
                </a:cxn>
                <a:cxn ang="0">
                  <a:pos x="260" y="473"/>
                </a:cxn>
                <a:cxn ang="0">
                  <a:pos x="260" y="516"/>
                </a:cxn>
                <a:cxn ang="0">
                  <a:pos x="260" y="554"/>
                </a:cxn>
                <a:cxn ang="0">
                  <a:pos x="286" y="554"/>
                </a:cxn>
                <a:cxn ang="0">
                  <a:pos x="340" y="552"/>
                </a:cxn>
                <a:cxn ang="0">
                  <a:pos x="346" y="554"/>
                </a:cxn>
                <a:cxn ang="0">
                  <a:pos x="328" y="573"/>
                </a:cxn>
                <a:cxn ang="0">
                  <a:pos x="298" y="606"/>
                </a:cxn>
                <a:cxn ang="0">
                  <a:pos x="262" y="646"/>
                </a:cxn>
                <a:cxn ang="0">
                  <a:pos x="225" y="687"/>
                </a:cxn>
                <a:cxn ang="0">
                  <a:pos x="195" y="720"/>
                </a:cxn>
                <a:cxn ang="0">
                  <a:pos x="178" y="739"/>
                </a:cxn>
              </a:cxnLst>
              <a:rect l="0" t="0" r="r" b="b"/>
              <a:pathLst>
                <a:path w="348" h="741">
                  <a:moveTo>
                    <a:pt x="176" y="740"/>
                  </a:moveTo>
                  <a:lnTo>
                    <a:pt x="175" y="740"/>
                  </a:lnTo>
                  <a:lnTo>
                    <a:pt x="174" y="739"/>
                  </a:lnTo>
                  <a:lnTo>
                    <a:pt x="172" y="736"/>
                  </a:lnTo>
                  <a:lnTo>
                    <a:pt x="169" y="734"/>
                  </a:lnTo>
                  <a:lnTo>
                    <a:pt x="166" y="730"/>
                  </a:lnTo>
                  <a:lnTo>
                    <a:pt x="161" y="726"/>
                  </a:lnTo>
                  <a:lnTo>
                    <a:pt x="157" y="721"/>
                  </a:lnTo>
                  <a:lnTo>
                    <a:pt x="151" y="715"/>
                  </a:lnTo>
                  <a:lnTo>
                    <a:pt x="145" y="709"/>
                  </a:lnTo>
                  <a:lnTo>
                    <a:pt x="139" y="703"/>
                  </a:lnTo>
                  <a:lnTo>
                    <a:pt x="132" y="696"/>
                  </a:lnTo>
                  <a:lnTo>
                    <a:pt x="126" y="689"/>
                  </a:lnTo>
                  <a:lnTo>
                    <a:pt x="118" y="681"/>
                  </a:lnTo>
                  <a:lnTo>
                    <a:pt x="111" y="674"/>
                  </a:lnTo>
                  <a:lnTo>
                    <a:pt x="103" y="666"/>
                  </a:lnTo>
                  <a:lnTo>
                    <a:pt x="96" y="658"/>
                  </a:lnTo>
                  <a:lnTo>
                    <a:pt x="88" y="650"/>
                  </a:lnTo>
                  <a:lnTo>
                    <a:pt x="80" y="642"/>
                  </a:lnTo>
                  <a:lnTo>
                    <a:pt x="72" y="634"/>
                  </a:lnTo>
                  <a:lnTo>
                    <a:pt x="65" y="627"/>
                  </a:lnTo>
                  <a:lnTo>
                    <a:pt x="57" y="619"/>
                  </a:lnTo>
                  <a:lnTo>
                    <a:pt x="50" y="612"/>
                  </a:lnTo>
                  <a:lnTo>
                    <a:pt x="43" y="604"/>
                  </a:lnTo>
                  <a:lnTo>
                    <a:pt x="36" y="598"/>
                  </a:lnTo>
                  <a:lnTo>
                    <a:pt x="30" y="591"/>
                  </a:lnTo>
                  <a:lnTo>
                    <a:pt x="24" y="585"/>
                  </a:lnTo>
                  <a:lnTo>
                    <a:pt x="19" y="580"/>
                  </a:lnTo>
                  <a:lnTo>
                    <a:pt x="14" y="575"/>
                  </a:lnTo>
                  <a:lnTo>
                    <a:pt x="10" y="571"/>
                  </a:lnTo>
                  <a:lnTo>
                    <a:pt x="6" y="567"/>
                  </a:lnTo>
                  <a:lnTo>
                    <a:pt x="4" y="564"/>
                  </a:lnTo>
                  <a:lnTo>
                    <a:pt x="1" y="562"/>
                  </a:lnTo>
                  <a:lnTo>
                    <a:pt x="0" y="560"/>
                  </a:lnTo>
                  <a:lnTo>
                    <a:pt x="0" y="560"/>
                  </a:lnTo>
                  <a:lnTo>
                    <a:pt x="0" y="560"/>
                  </a:lnTo>
                  <a:lnTo>
                    <a:pt x="2" y="560"/>
                  </a:lnTo>
                  <a:lnTo>
                    <a:pt x="7" y="560"/>
                  </a:lnTo>
                  <a:lnTo>
                    <a:pt x="16" y="560"/>
                  </a:lnTo>
                  <a:lnTo>
                    <a:pt x="26" y="559"/>
                  </a:lnTo>
                  <a:lnTo>
                    <a:pt x="37" y="559"/>
                  </a:lnTo>
                  <a:lnTo>
                    <a:pt x="49" y="559"/>
                  </a:lnTo>
                  <a:lnTo>
                    <a:pt x="60" y="559"/>
                  </a:lnTo>
                  <a:lnTo>
                    <a:pt x="71" y="558"/>
                  </a:lnTo>
                  <a:lnTo>
                    <a:pt x="79" y="558"/>
                  </a:lnTo>
                  <a:lnTo>
                    <a:pt x="85" y="558"/>
                  </a:lnTo>
                  <a:lnTo>
                    <a:pt x="87" y="558"/>
                  </a:lnTo>
                  <a:lnTo>
                    <a:pt x="87" y="558"/>
                  </a:lnTo>
                  <a:lnTo>
                    <a:pt x="87" y="551"/>
                  </a:lnTo>
                  <a:lnTo>
                    <a:pt x="86" y="543"/>
                  </a:lnTo>
                  <a:lnTo>
                    <a:pt x="86" y="535"/>
                  </a:lnTo>
                  <a:lnTo>
                    <a:pt x="86" y="527"/>
                  </a:lnTo>
                  <a:lnTo>
                    <a:pt x="86" y="519"/>
                  </a:lnTo>
                  <a:lnTo>
                    <a:pt x="86" y="511"/>
                  </a:lnTo>
                  <a:lnTo>
                    <a:pt x="86" y="503"/>
                  </a:lnTo>
                  <a:lnTo>
                    <a:pt x="86" y="494"/>
                  </a:lnTo>
                  <a:lnTo>
                    <a:pt x="86" y="485"/>
                  </a:lnTo>
                  <a:lnTo>
                    <a:pt x="86" y="477"/>
                  </a:lnTo>
                  <a:lnTo>
                    <a:pt x="86" y="468"/>
                  </a:lnTo>
                  <a:lnTo>
                    <a:pt x="86" y="459"/>
                  </a:lnTo>
                  <a:lnTo>
                    <a:pt x="86" y="450"/>
                  </a:lnTo>
                  <a:lnTo>
                    <a:pt x="86" y="440"/>
                  </a:lnTo>
                  <a:lnTo>
                    <a:pt x="86" y="431"/>
                  </a:lnTo>
                  <a:lnTo>
                    <a:pt x="85" y="422"/>
                  </a:lnTo>
                  <a:lnTo>
                    <a:pt x="85" y="412"/>
                  </a:lnTo>
                  <a:lnTo>
                    <a:pt x="85" y="404"/>
                  </a:lnTo>
                  <a:lnTo>
                    <a:pt x="85" y="394"/>
                  </a:lnTo>
                  <a:lnTo>
                    <a:pt x="85" y="384"/>
                  </a:lnTo>
                  <a:lnTo>
                    <a:pt x="85" y="375"/>
                  </a:lnTo>
                  <a:lnTo>
                    <a:pt x="85" y="365"/>
                  </a:lnTo>
                  <a:lnTo>
                    <a:pt x="85" y="355"/>
                  </a:lnTo>
                  <a:lnTo>
                    <a:pt x="85" y="346"/>
                  </a:lnTo>
                  <a:lnTo>
                    <a:pt x="85" y="336"/>
                  </a:lnTo>
                  <a:lnTo>
                    <a:pt x="85" y="326"/>
                  </a:lnTo>
                  <a:lnTo>
                    <a:pt x="85" y="316"/>
                  </a:lnTo>
                  <a:lnTo>
                    <a:pt x="85" y="307"/>
                  </a:lnTo>
                  <a:lnTo>
                    <a:pt x="85" y="297"/>
                  </a:lnTo>
                  <a:lnTo>
                    <a:pt x="85" y="287"/>
                  </a:lnTo>
                  <a:lnTo>
                    <a:pt x="85" y="277"/>
                  </a:lnTo>
                  <a:lnTo>
                    <a:pt x="85" y="268"/>
                  </a:lnTo>
                  <a:lnTo>
                    <a:pt x="85" y="258"/>
                  </a:lnTo>
                  <a:lnTo>
                    <a:pt x="85" y="249"/>
                  </a:lnTo>
                  <a:lnTo>
                    <a:pt x="85" y="239"/>
                  </a:lnTo>
                  <a:lnTo>
                    <a:pt x="84" y="230"/>
                  </a:lnTo>
                  <a:lnTo>
                    <a:pt x="84" y="221"/>
                  </a:lnTo>
                  <a:lnTo>
                    <a:pt x="84" y="211"/>
                  </a:lnTo>
                  <a:lnTo>
                    <a:pt x="84" y="202"/>
                  </a:lnTo>
                  <a:lnTo>
                    <a:pt x="84" y="193"/>
                  </a:lnTo>
                  <a:lnTo>
                    <a:pt x="84" y="184"/>
                  </a:lnTo>
                  <a:lnTo>
                    <a:pt x="84" y="176"/>
                  </a:lnTo>
                  <a:lnTo>
                    <a:pt x="84" y="167"/>
                  </a:lnTo>
                  <a:lnTo>
                    <a:pt x="84" y="158"/>
                  </a:lnTo>
                  <a:lnTo>
                    <a:pt x="84" y="150"/>
                  </a:lnTo>
                  <a:lnTo>
                    <a:pt x="84" y="142"/>
                  </a:lnTo>
                  <a:lnTo>
                    <a:pt x="84" y="134"/>
                  </a:lnTo>
                  <a:lnTo>
                    <a:pt x="84" y="126"/>
                  </a:lnTo>
                  <a:lnTo>
                    <a:pt x="84" y="118"/>
                  </a:lnTo>
                  <a:lnTo>
                    <a:pt x="84" y="110"/>
                  </a:lnTo>
                  <a:lnTo>
                    <a:pt x="84" y="103"/>
                  </a:lnTo>
                  <a:lnTo>
                    <a:pt x="84" y="96"/>
                  </a:lnTo>
                  <a:lnTo>
                    <a:pt x="84" y="89"/>
                  </a:lnTo>
                  <a:lnTo>
                    <a:pt x="84" y="82"/>
                  </a:lnTo>
                  <a:lnTo>
                    <a:pt x="84" y="76"/>
                  </a:lnTo>
                  <a:lnTo>
                    <a:pt x="84" y="69"/>
                  </a:lnTo>
                  <a:lnTo>
                    <a:pt x="84" y="63"/>
                  </a:lnTo>
                  <a:lnTo>
                    <a:pt x="84" y="57"/>
                  </a:lnTo>
                  <a:lnTo>
                    <a:pt x="84" y="52"/>
                  </a:lnTo>
                  <a:lnTo>
                    <a:pt x="84" y="47"/>
                  </a:lnTo>
                  <a:lnTo>
                    <a:pt x="84" y="41"/>
                  </a:lnTo>
                  <a:lnTo>
                    <a:pt x="84" y="37"/>
                  </a:lnTo>
                  <a:lnTo>
                    <a:pt x="84" y="32"/>
                  </a:lnTo>
                  <a:lnTo>
                    <a:pt x="84" y="28"/>
                  </a:lnTo>
                  <a:lnTo>
                    <a:pt x="84" y="24"/>
                  </a:lnTo>
                  <a:lnTo>
                    <a:pt x="84" y="20"/>
                  </a:lnTo>
                  <a:lnTo>
                    <a:pt x="84" y="17"/>
                  </a:lnTo>
                  <a:lnTo>
                    <a:pt x="84" y="14"/>
                  </a:lnTo>
                  <a:lnTo>
                    <a:pt x="84" y="11"/>
                  </a:lnTo>
                  <a:lnTo>
                    <a:pt x="84" y="9"/>
                  </a:lnTo>
                  <a:lnTo>
                    <a:pt x="84" y="7"/>
                  </a:lnTo>
                  <a:lnTo>
                    <a:pt x="84" y="5"/>
                  </a:lnTo>
                  <a:lnTo>
                    <a:pt x="84" y="4"/>
                  </a:lnTo>
                  <a:lnTo>
                    <a:pt x="84" y="3"/>
                  </a:lnTo>
                  <a:lnTo>
                    <a:pt x="84" y="2"/>
                  </a:lnTo>
                  <a:lnTo>
                    <a:pt x="84" y="2"/>
                  </a:lnTo>
                  <a:lnTo>
                    <a:pt x="84" y="2"/>
                  </a:lnTo>
                  <a:lnTo>
                    <a:pt x="86" y="2"/>
                  </a:lnTo>
                  <a:lnTo>
                    <a:pt x="91" y="2"/>
                  </a:lnTo>
                  <a:lnTo>
                    <a:pt x="100" y="2"/>
                  </a:lnTo>
                  <a:lnTo>
                    <a:pt x="110" y="2"/>
                  </a:lnTo>
                  <a:lnTo>
                    <a:pt x="121" y="2"/>
                  </a:lnTo>
                  <a:lnTo>
                    <a:pt x="133" y="2"/>
                  </a:lnTo>
                  <a:lnTo>
                    <a:pt x="144" y="2"/>
                  </a:lnTo>
                  <a:lnTo>
                    <a:pt x="155" y="1"/>
                  </a:lnTo>
                  <a:lnTo>
                    <a:pt x="163" y="1"/>
                  </a:lnTo>
                  <a:lnTo>
                    <a:pt x="169" y="1"/>
                  </a:lnTo>
                  <a:lnTo>
                    <a:pt x="171" y="1"/>
                  </a:lnTo>
                  <a:lnTo>
                    <a:pt x="171" y="1"/>
                  </a:lnTo>
                  <a:lnTo>
                    <a:pt x="173" y="1"/>
                  </a:lnTo>
                  <a:lnTo>
                    <a:pt x="178" y="1"/>
                  </a:lnTo>
                  <a:lnTo>
                    <a:pt x="186" y="1"/>
                  </a:lnTo>
                  <a:lnTo>
                    <a:pt x="197" y="1"/>
                  </a:lnTo>
                  <a:lnTo>
                    <a:pt x="208" y="1"/>
                  </a:lnTo>
                  <a:lnTo>
                    <a:pt x="220" y="1"/>
                  </a:lnTo>
                  <a:lnTo>
                    <a:pt x="231" y="1"/>
                  </a:lnTo>
                  <a:lnTo>
                    <a:pt x="242" y="1"/>
                  </a:lnTo>
                  <a:lnTo>
                    <a:pt x="250" y="0"/>
                  </a:lnTo>
                  <a:lnTo>
                    <a:pt x="255" y="0"/>
                  </a:lnTo>
                  <a:lnTo>
                    <a:pt x="257" y="0"/>
                  </a:lnTo>
                  <a:lnTo>
                    <a:pt x="257" y="0"/>
                  </a:lnTo>
                  <a:lnTo>
                    <a:pt x="257" y="1"/>
                  </a:lnTo>
                  <a:lnTo>
                    <a:pt x="257" y="1"/>
                  </a:lnTo>
                  <a:lnTo>
                    <a:pt x="257" y="2"/>
                  </a:lnTo>
                  <a:lnTo>
                    <a:pt x="257" y="3"/>
                  </a:lnTo>
                  <a:lnTo>
                    <a:pt x="257" y="5"/>
                  </a:lnTo>
                  <a:lnTo>
                    <a:pt x="257" y="7"/>
                  </a:lnTo>
                  <a:lnTo>
                    <a:pt x="257" y="9"/>
                  </a:lnTo>
                  <a:lnTo>
                    <a:pt x="257" y="12"/>
                  </a:lnTo>
                  <a:lnTo>
                    <a:pt x="258" y="15"/>
                  </a:lnTo>
                  <a:lnTo>
                    <a:pt x="258" y="18"/>
                  </a:lnTo>
                  <a:lnTo>
                    <a:pt x="258" y="22"/>
                  </a:lnTo>
                  <a:lnTo>
                    <a:pt x="258" y="26"/>
                  </a:lnTo>
                  <a:lnTo>
                    <a:pt x="258" y="30"/>
                  </a:lnTo>
                  <a:lnTo>
                    <a:pt x="258" y="35"/>
                  </a:lnTo>
                  <a:lnTo>
                    <a:pt x="258" y="39"/>
                  </a:lnTo>
                  <a:lnTo>
                    <a:pt x="258" y="44"/>
                  </a:lnTo>
                  <a:lnTo>
                    <a:pt x="258" y="50"/>
                  </a:lnTo>
                  <a:lnTo>
                    <a:pt x="258" y="55"/>
                  </a:lnTo>
                  <a:lnTo>
                    <a:pt x="258" y="61"/>
                  </a:lnTo>
                  <a:lnTo>
                    <a:pt x="258" y="67"/>
                  </a:lnTo>
                  <a:lnTo>
                    <a:pt x="258" y="73"/>
                  </a:lnTo>
                  <a:lnTo>
                    <a:pt x="258" y="80"/>
                  </a:lnTo>
                  <a:lnTo>
                    <a:pt x="258" y="87"/>
                  </a:lnTo>
                  <a:lnTo>
                    <a:pt x="258" y="94"/>
                  </a:lnTo>
                  <a:lnTo>
                    <a:pt x="258" y="101"/>
                  </a:lnTo>
                  <a:lnTo>
                    <a:pt x="258" y="108"/>
                  </a:lnTo>
                  <a:lnTo>
                    <a:pt x="258" y="116"/>
                  </a:lnTo>
                  <a:lnTo>
                    <a:pt x="258" y="123"/>
                  </a:lnTo>
                  <a:lnTo>
                    <a:pt x="258" y="131"/>
                  </a:lnTo>
                  <a:lnTo>
                    <a:pt x="258" y="139"/>
                  </a:lnTo>
                  <a:lnTo>
                    <a:pt x="258" y="148"/>
                  </a:lnTo>
                  <a:lnTo>
                    <a:pt x="258" y="156"/>
                  </a:lnTo>
                  <a:lnTo>
                    <a:pt x="258" y="164"/>
                  </a:lnTo>
                  <a:lnTo>
                    <a:pt x="258" y="173"/>
                  </a:lnTo>
                  <a:lnTo>
                    <a:pt x="258" y="182"/>
                  </a:lnTo>
                  <a:lnTo>
                    <a:pt x="258" y="191"/>
                  </a:lnTo>
                  <a:lnTo>
                    <a:pt x="258" y="200"/>
                  </a:lnTo>
                  <a:lnTo>
                    <a:pt x="258" y="209"/>
                  </a:lnTo>
                  <a:lnTo>
                    <a:pt x="258" y="218"/>
                  </a:lnTo>
                  <a:lnTo>
                    <a:pt x="258" y="227"/>
                  </a:lnTo>
                  <a:lnTo>
                    <a:pt x="258" y="236"/>
                  </a:lnTo>
                  <a:lnTo>
                    <a:pt x="258" y="246"/>
                  </a:lnTo>
                  <a:lnTo>
                    <a:pt x="258" y="255"/>
                  </a:lnTo>
                  <a:lnTo>
                    <a:pt x="258" y="265"/>
                  </a:lnTo>
                  <a:lnTo>
                    <a:pt x="258" y="274"/>
                  </a:lnTo>
                  <a:lnTo>
                    <a:pt x="259" y="284"/>
                  </a:lnTo>
                  <a:lnTo>
                    <a:pt x="259" y="294"/>
                  </a:lnTo>
                  <a:lnTo>
                    <a:pt x="259" y="304"/>
                  </a:lnTo>
                  <a:lnTo>
                    <a:pt x="259" y="313"/>
                  </a:lnTo>
                  <a:lnTo>
                    <a:pt x="259" y="323"/>
                  </a:lnTo>
                  <a:lnTo>
                    <a:pt x="259" y="333"/>
                  </a:lnTo>
                  <a:lnTo>
                    <a:pt x="259" y="342"/>
                  </a:lnTo>
                  <a:lnTo>
                    <a:pt x="259" y="352"/>
                  </a:lnTo>
                  <a:lnTo>
                    <a:pt x="259" y="362"/>
                  </a:lnTo>
                  <a:lnTo>
                    <a:pt x="259" y="372"/>
                  </a:lnTo>
                  <a:lnTo>
                    <a:pt x="259" y="381"/>
                  </a:lnTo>
                  <a:lnTo>
                    <a:pt x="259" y="391"/>
                  </a:lnTo>
                  <a:lnTo>
                    <a:pt x="259" y="400"/>
                  </a:lnTo>
                  <a:lnTo>
                    <a:pt x="259" y="409"/>
                  </a:lnTo>
                  <a:lnTo>
                    <a:pt x="259" y="418"/>
                  </a:lnTo>
                  <a:lnTo>
                    <a:pt x="259" y="428"/>
                  </a:lnTo>
                  <a:lnTo>
                    <a:pt x="259" y="437"/>
                  </a:lnTo>
                  <a:lnTo>
                    <a:pt x="259" y="446"/>
                  </a:lnTo>
                  <a:lnTo>
                    <a:pt x="260" y="455"/>
                  </a:lnTo>
                  <a:lnTo>
                    <a:pt x="260" y="464"/>
                  </a:lnTo>
                  <a:lnTo>
                    <a:pt x="260" y="473"/>
                  </a:lnTo>
                  <a:lnTo>
                    <a:pt x="260" y="482"/>
                  </a:lnTo>
                  <a:lnTo>
                    <a:pt x="260" y="490"/>
                  </a:lnTo>
                  <a:lnTo>
                    <a:pt x="260" y="499"/>
                  </a:lnTo>
                  <a:lnTo>
                    <a:pt x="260" y="507"/>
                  </a:lnTo>
                  <a:lnTo>
                    <a:pt x="260" y="516"/>
                  </a:lnTo>
                  <a:lnTo>
                    <a:pt x="260" y="524"/>
                  </a:lnTo>
                  <a:lnTo>
                    <a:pt x="260" y="532"/>
                  </a:lnTo>
                  <a:lnTo>
                    <a:pt x="260" y="539"/>
                  </a:lnTo>
                  <a:lnTo>
                    <a:pt x="260" y="547"/>
                  </a:lnTo>
                  <a:lnTo>
                    <a:pt x="260" y="554"/>
                  </a:lnTo>
                  <a:lnTo>
                    <a:pt x="260" y="554"/>
                  </a:lnTo>
                  <a:lnTo>
                    <a:pt x="262" y="554"/>
                  </a:lnTo>
                  <a:lnTo>
                    <a:pt x="268" y="554"/>
                  </a:lnTo>
                  <a:lnTo>
                    <a:pt x="276" y="554"/>
                  </a:lnTo>
                  <a:lnTo>
                    <a:pt x="286" y="554"/>
                  </a:lnTo>
                  <a:lnTo>
                    <a:pt x="298" y="553"/>
                  </a:lnTo>
                  <a:lnTo>
                    <a:pt x="310" y="553"/>
                  </a:lnTo>
                  <a:lnTo>
                    <a:pt x="321" y="553"/>
                  </a:lnTo>
                  <a:lnTo>
                    <a:pt x="331" y="553"/>
                  </a:lnTo>
                  <a:lnTo>
                    <a:pt x="340" y="552"/>
                  </a:lnTo>
                  <a:lnTo>
                    <a:pt x="345" y="552"/>
                  </a:lnTo>
                  <a:lnTo>
                    <a:pt x="347" y="552"/>
                  </a:lnTo>
                  <a:lnTo>
                    <a:pt x="347" y="552"/>
                  </a:lnTo>
                  <a:lnTo>
                    <a:pt x="347" y="553"/>
                  </a:lnTo>
                  <a:lnTo>
                    <a:pt x="346" y="554"/>
                  </a:lnTo>
                  <a:lnTo>
                    <a:pt x="343" y="556"/>
                  </a:lnTo>
                  <a:lnTo>
                    <a:pt x="341" y="560"/>
                  </a:lnTo>
                  <a:lnTo>
                    <a:pt x="337" y="563"/>
                  </a:lnTo>
                  <a:lnTo>
                    <a:pt x="333" y="568"/>
                  </a:lnTo>
                  <a:lnTo>
                    <a:pt x="328" y="573"/>
                  </a:lnTo>
                  <a:lnTo>
                    <a:pt x="323" y="579"/>
                  </a:lnTo>
                  <a:lnTo>
                    <a:pt x="318" y="585"/>
                  </a:lnTo>
                  <a:lnTo>
                    <a:pt x="311" y="592"/>
                  </a:lnTo>
                  <a:lnTo>
                    <a:pt x="305" y="599"/>
                  </a:lnTo>
                  <a:lnTo>
                    <a:pt x="298" y="606"/>
                  </a:lnTo>
                  <a:lnTo>
                    <a:pt x="291" y="614"/>
                  </a:lnTo>
                  <a:lnTo>
                    <a:pt x="284" y="622"/>
                  </a:lnTo>
                  <a:lnTo>
                    <a:pt x="277" y="630"/>
                  </a:lnTo>
                  <a:lnTo>
                    <a:pt x="269" y="638"/>
                  </a:lnTo>
                  <a:lnTo>
                    <a:pt x="262" y="646"/>
                  </a:lnTo>
                  <a:lnTo>
                    <a:pt x="254" y="655"/>
                  </a:lnTo>
                  <a:lnTo>
                    <a:pt x="246" y="663"/>
                  </a:lnTo>
                  <a:lnTo>
                    <a:pt x="239" y="671"/>
                  </a:lnTo>
                  <a:lnTo>
                    <a:pt x="232" y="679"/>
                  </a:lnTo>
                  <a:lnTo>
                    <a:pt x="225" y="687"/>
                  </a:lnTo>
                  <a:lnTo>
                    <a:pt x="218" y="694"/>
                  </a:lnTo>
                  <a:lnTo>
                    <a:pt x="212" y="701"/>
                  </a:lnTo>
                  <a:lnTo>
                    <a:pt x="206" y="708"/>
                  </a:lnTo>
                  <a:lnTo>
                    <a:pt x="200" y="714"/>
                  </a:lnTo>
                  <a:lnTo>
                    <a:pt x="195" y="720"/>
                  </a:lnTo>
                  <a:lnTo>
                    <a:pt x="190" y="725"/>
                  </a:lnTo>
                  <a:lnTo>
                    <a:pt x="186" y="729"/>
                  </a:lnTo>
                  <a:lnTo>
                    <a:pt x="182" y="733"/>
                  </a:lnTo>
                  <a:lnTo>
                    <a:pt x="180" y="736"/>
                  </a:lnTo>
                  <a:lnTo>
                    <a:pt x="178" y="739"/>
                  </a:lnTo>
                  <a:lnTo>
                    <a:pt x="176" y="740"/>
                  </a:lnTo>
                  <a:lnTo>
                    <a:pt x="176" y="740"/>
                  </a:lnTo>
                  <a:lnTo>
                    <a:pt x="176" y="740"/>
                  </a:lnTo>
                  <a:lnTo>
                    <a:pt x="176" y="740"/>
                  </a:lnTo>
                </a:path>
              </a:pathLst>
            </a:custGeom>
            <a:solidFill>
              <a:srgbClr val="0000FF"/>
            </a:soli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3080" name="Freeform 8"/>
            <p:cNvSpPr>
              <a:spLocks/>
            </p:cNvSpPr>
            <p:nvPr/>
          </p:nvSpPr>
          <p:spPr bwMode="auto">
            <a:xfrm>
              <a:off x="620" y="1851"/>
              <a:ext cx="348" cy="741"/>
            </a:xfrm>
            <a:custGeom>
              <a:avLst/>
              <a:gdLst/>
              <a:ahLst/>
              <a:cxnLst>
                <a:cxn ang="0">
                  <a:pos x="169" y="734"/>
                </a:cxn>
                <a:cxn ang="0">
                  <a:pos x="145" y="709"/>
                </a:cxn>
                <a:cxn ang="0">
                  <a:pos x="111" y="674"/>
                </a:cxn>
                <a:cxn ang="0">
                  <a:pos x="72" y="634"/>
                </a:cxn>
                <a:cxn ang="0">
                  <a:pos x="36" y="598"/>
                </a:cxn>
                <a:cxn ang="0">
                  <a:pos x="10" y="571"/>
                </a:cxn>
                <a:cxn ang="0">
                  <a:pos x="0" y="560"/>
                </a:cxn>
                <a:cxn ang="0">
                  <a:pos x="26" y="559"/>
                </a:cxn>
                <a:cxn ang="0">
                  <a:pos x="79" y="558"/>
                </a:cxn>
                <a:cxn ang="0">
                  <a:pos x="86" y="543"/>
                </a:cxn>
                <a:cxn ang="0">
                  <a:pos x="86" y="503"/>
                </a:cxn>
                <a:cxn ang="0">
                  <a:pos x="86" y="459"/>
                </a:cxn>
                <a:cxn ang="0">
                  <a:pos x="85" y="412"/>
                </a:cxn>
                <a:cxn ang="0">
                  <a:pos x="85" y="365"/>
                </a:cxn>
                <a:cxn ang="0">
                  <a:pos x="85" y="316"/>
                </a:cxn>
                <a:cxn ang="0">
                  <a:pos x="85" y="268"/>
                </a:cxn>
                <a:cxn ang="0">
                  <a:pos x="84" y="221"/>
                </a:cxn>
                <a:cxn ang="0">
                  <a:pos x="84" y="176"/>
                </a:cxn>
                <a:cxn ang="0">
                  <a:pos x="84" y="134"/>
                </a:cxn>
                <a:cxn ang="0">
                  <a:pos x="84" y="96"/>
                </a:cxn>
                <a:cxn ang="0">
                  <a:pos x="84" y="63"/>
                </a:cxn>
                <a:cxn ang="0">
                  <a:pos x="84" y="37"/>
                </a:cxn>
                <a:cxn ang="0">
                  <a:pos x="84" y="17"/>
                </a:cxn>
                <a:cxn ang="0">
                  <a:pos x="84" y="5"/>
                </a:cxn>
                <a:cxn ang="0">
                  <a:pos x="84" y="2"/>
                </a:cxn>
                <a:cxn ang="0">
                  <a:pos x="121" y="2"/>
                </a:cxn>
                <a:cxn ang="0">
                  <a:pos x="169" y="1"/>
                </a:cxn>
                <a:cxn ang="0">
                  <a:pos x="186" y="1"/>
                </a:cxn>
                <a:cxn ang="0">
                  <a:pos x="242" y="1"/>
                </a:cxn>
                <a:cxn ang="0">
                  <a:pos x="257" y="1"/>
                </a:cxn>
                <a:cxn ang="0">
                  <a:pos x="257" y="7"/>
                </a:cxn>
                <a:cxn ang="0">
                  <a:pos x="258" y="22"/>
                </a:cxn>
                <a:cxn ang="0">
                  <a:pos x="258" y="44"/>
                </a:cxn>
                <a:cxn ang="0">
                  <a:pos x="258" y="73"/>
                </a:cxn>
                <a:cxn ang="0">
                  <a:pos x="258" y="108"/>
                </a:cxn>
                <a:cxn ang="0">
                  <a:pos x="258" y="148"/>
                </a:cxn>
                <a:cxn ang="0">
                  <a:pos x="258" y="191"/>
                </a:cxn>
                <a:cxn ang="0">
                  <a:pos x="258" y="236"/>
                </a:cxn>
                <a:cxn ang="0">
                  <a:pos x="259" y="284"/>
                </a:cxn>
                <a:cxn ang="0">
                  <a:pos x="259" y="333"/>
                </a:cxn>
                <a:cxn ang="0">
                  <a:pos x="259" y="381"/>
                </a:cxn>
                <a:cxn ang="0">
                  <a:pos x="259" y="428"/>
                </a:cxn>
                <a:cxn ang="0">
                  <a:pos x="260" y="473"/>
                </a:cxn>
                <a:cxn ang="0">
                  <a:pos x="260" y="516"/>
                </a:cxn>
                <a:cxn ang="0">
                  <a:pos x="260" y="554"/>
                </a:cxn>
                <a:cxn ang="0">
                  <a:pos x="286" y="554"/>
                </a:cxn>
                <a:cxn ang="0">
                  <a:pos x="340" y="552"/>
                </a:cxn>
                <a:cxn ang="0">
                  <a:pos x="346" y="554"/>
                </a:cxn>
                <a:cxn ang="0">
                  <a:pos x="328" y="573"/>
                </a:cxn>
                <a:cxn ang="0">
                  <a:pos x="298" y="606"/>
                </a:cxn>
                <a:cxn ang="0">
                  <a:pos x="262" y="646"/>
                </a:cxn>
                <a:cxn ang="0">
                  <a:pos x="225" y="687"/>
                </a:cxn>
                <a:cxn ang="0">
                  <a:pos x="195" y="720"/>
                </a:cxn>
                <a:cxn ang="0">
                  <a:pos x="178" y="739"/>
                </a:cxn>
              </a:cxnLst>
              <a:rect l="0" t="0" r="r" b="b"/>
              <a:pathLst>
                <a:path w="348" h="741">
                  <a:moveTo>
                    <a:pt x="176" y="740"/>
                  </a:moveTo>
                  <a:lnTo>
                    <a:pt x="175" y="740"/>
                  </a:lnTo>
                  <a:lnTo>
                    <a:pt x="174" y="739"/>
                  </a:lnTo>
                  <a:lnTo>
                    <a:pt x="172" y="736"/>
                  </a:lnTo>
                  <a:lnTo>
                    <a:pt x="169" y="734"/>
                  </a:lnTo>
                  <a:lnTo>
                    <a:pt x="166" y="730"/>
                  </a:lnTo>
                  <a:lnTo>
                    <a:pt x="161" y="726"/>
                  </a:lnTo>
                  <a:lnTo>
                    <a:pt x="157" y="721"/>
                  </a:lnTo>
                  <a:lnTo>
                    <a:pt x="151" y="715"/>
                  </a:lnTo>
                  <a:lnTo>
                    <a:pt x="145" y="709"/>
                  </a:lnTo>
                  <a:lnTo>
                    <a:pt x="139" y="703"/>
                  </a:lnTo>
                  <a:lnTo>
                    <a:pt x="132" y="696"/>
                  </a:lnTo>
                  <a:lnTo>
                    <a:pt x="126" y="689"/>
                  </a:lnTo>
                  <a:lnTo>
                    <a:pt x="118" y="681"/>
                  </a:lnTo>
                  <a:lnTo>
                    <a:pt x="111" y="674"/>
                  </a:lnTo>
                  <a:lnTo>
                    <a:pt x="103" y="666"/>
                  </a:lnTo>
                  <a:lnTo>
                    <a:pt x="96" y="658"/>
                  </a:lnTo>
                  <a:lnTo>
                    <a:pt x="88" y="650"/>
                  </a:lnTo>
                  <a:lnTo>
                    <a:pt x="80" y="642"/>
                  </a:lnTo>
                  <a:lnTo>
                    <a:pt x="72" y="634"/>
                  </a:lnTo>
                  <a:lnTo>
                    <a:pt x="65" y="627"/>
                  </a:lnTo>
                  <a:lnTo>
                    <a:pt x="57" y="619"/>
                  </a:lnTo>
                  <a:lnTo>
                    <a:pt x="50" y="612"/>
                  </a:lnTo>
                  <a:lnTo>
                    <a:pt x="43" y="604"/>
                  </a:lnTo>
                  <a:lnTo>
                    <a:pt x="36" y="598"/>
                  </a:lnTo>
                  <a:lnTo>
                    <a:pt x="30" y="591"/>
                  </a:lnTo>
                  <a:lnTo>
                    <a:pt x="24" y="585"/>
                  </a:lnTo>
                  <a:lnTo>
                    <a:pt x="19" y="580"/>
                  </a:lnTo>
                  <a:lnTo>
                    <a:pt x="14" y="575"/>
                  </a:lnTo>
                  <a:lnTo>
                    <a:pt x="10" y="571"/>
                  </a:lnTo>
                  <a:lnTo>
                    <a:pt x="6" y="567"/>
                  </a:lnTo>
                  <a:lnTo>
                    <a:pt x="4" y="564"/>
                  </a:lnTo>
                  <a:lnTo>
                    <a:pt x="1" y="562"/>
                  </a:lnTo>
                  <a:lnTo>
                    <a:pt x="0" y="560"/>
                  </a:lnTo>
                  <a:lnTo>
                    <a:pt x="0" y="560"/>
                  </a:lnTo>
                  <a:lnTo>
                    <a:pt x="0" y="560"/>
                  </a:lnTo>
                  <a:lnTo>
                    <a:pt x="2" y="560"/>
                  </a:lnTo>
                  <a:lnTo>
                    <a:pt x="7" y="560"/>
                  </a:lnTo>
                  <a:lnTo>
                    <a:pt x="16" y="560"/>
                  </a:lnTo>
                  <a:lnTo>
                    <a:pt x="26" y="559"/>
                  </a:lnTo>
                  <a:lnTo>
                    <a:pt x="37" y="559"/>
                  </a:lnTo>
                  <a:lnTo>
                    <a:pt x="49" y="559"/>
                  </a:lnTo>
                  <a:lnTo>
                    <a:pt x="60" y="559"/>
                  </a:lnTo>
                  <a:lnTo>
                    <a:pt x="71" y="558"/>
                  </a:lnTo>
                  <a:lnTo>
                    <a:pt x="79" y="558"/>
                  </a:lnTo>
                  <a:lnTo>
                    <a:pt x="85" y="558"/>
                  </a:lnTo>
                  <a:lnTo>
                    <a:pt x="87" y="558"/>
                  </a:lnTo>
                  <a:lnTo>
                    <a:pt x="87" y="558"/>
                  </a:lnTo>
                  <a:lnTo>
                    <a:pt x="87" y="551"/>
                  </a:lnTo>
                  <a:lnTo>
                    <a:pt x="86" y="543"/>
                  </a:lnTo>
                  <a:lnTo>
                    <a:pt x="86" y="535"/>
                  </a:lnTo>
                  <a:lnTo>
                    <a:pt x="86" y="527"/>
                  </a:lnTo>
                  <a:lnTo>
                    <a:pt x="86" y="519"/>
                  </a:lnTo>
                  <a:lnTo>
                    <a:pt x="86" y="511"/>
                  </a:lnTo>
                  <a:lnTo>
                    <a:pt x="86" y="503"/>
                  </a:lnTo>
                  <a:lnTo>
                    <a:pt x="86" y="494"/>
                  </a:lnTo>
                  <a:lnTo>
                    <a:pt x="86" y="485"/>
                  </a:lnTo>
                  <a:lnTo>
                    <a:pt x="86" y="477"/>
                  </a:lnTo>
                  <a:lnTo>
                    <a:pt x="86" y="468"/>
                  </a:lnTo>
                  <a:lnTo>
                    <a:pt x="86" y="459"/>
                  </a:lnTo>
                  <a:lnTo>
                    <a:pt x="86" y="450"/>
                  </a:lnTo>
                  <a:lnTo>
                    <a:pt x="86" y="440"/>
                  </a:lnTo>
                  <a:lnTo>
                    <a:pt x="86" y="431"/>
                  </a:lnTo>
                  <a:lnTo>
                    <a:pt x="85" y="422"/>
                  </a:lnTo>
                  <a:lnTo>
                    <a:pt x="85" y="412"/>
                  </a:lnTo>
                  <a:lnTo>
                    <a:pt x="85" y="404"/>
                  </a:lnTo>
                  <a:lnTo>
                    <a:pt x="85" y="394"/>
                  </a:lnTo>
                  <a:lnTo>
                    <a:pt x="85" y="384"/>
                  </a:lnTo>
                  <a:lnTo>
                    <a:pt x="85" y="375"/>
                  </a:lnTo>
                  <a:lnTo>
                    <a:pt x="85" y="365"/>
                  </a:lnTo>
                  <a:lnTo>
                    <a:pt x="85" y="355"/>
                  </a:lnTo>
                  <a:lnTo>
                    <a:pt x="85" y="346"/>
                  </a:lnTo>
                  <a:lnTo>
                    <a:pt x="85" y="336"/>
                  </a:lnTo>
                  <a:lnTo>
                    <a:pt x="85" y="326"/>
                  </a:lnTo>
                  <a:lnTo>
                    <a:pt x="85" y="316"/>
                  </a:lnTo>
                  <a:lnTo>
                    <a:pt x="85" y="307"/>
                  </a:lnTo>
                  <a:lnTo>
                    <a:pt x="85" y="297"/>
                  </a:lnTo>
                  <a:lnTo>
                    <a:pt x="85" y="287"/>
                  </a:lnTo>
                  <a:lnTo>
                    <a:pt x="85" y="277"/>
                  </a:lnTo>
                  <a:lnTo>
                    <a:pt x="85" y="268"/>
                  </a:lnTo>
                  <a:lnTo>
                    <a:pt x="85" y="258"/>
                  </a:lnTo>
                  <a:lnTo>
                    <a:pt x="85" y="249"/>
                  </a:lnTo>
                  <a:lnTo>
                    <a:pt x="85" y="239"/>
                  </a:lnTo>
                  <a:lnTo>
                    <a:pt x="84" y="230"/>
                  </a:lnTo>
                  <a:lnTo>
                    <a:pt x="84" y="221"/>
                  </a:lnTo>
                  <a:lnTo>
                    <a:pt x="84" y="211"/>
                  </a:lnTo>
                  <a:lnTo>
                    <a:pt x="84" y="202"/>
                  </a:lnTo>
                  <a:lnTo>
                    <a:pt x="84" y="193"/>
                  </a:lnTo>
                  <a:lnTo>
                    <a:pt x="84" y="184"/>
                  </a:lnTo>
                  <a:lnTo>
                    <a:pt x="84" y="176"/>
                  </a:lnTo>
                  <a:lnTo>
                    <a:pt x="84" y="167"/>
                  </a:lnTo>
                  <a:lnTo>
                    <a:pt x="84" y="158"/>
                  </a:lnTo>
                  <a:lnTo>
                    <a:pt x="84" y="150"/>
                  </a:lnTo>
                  <a:lnTo>
                    <a:pt x="84" y="142"/>
                  </a:lnTo>
                  <a:lnTo>
                    <a:pt x="84" y="134"/>
                  </a:lnTo>
                  <a:lnTo>
                    <a:pt x="84" y="126"/>
                  </a:lnTo>
                  <a:lnTo>
                    <a:pt x="84" y="118"/>
                  </a:lnTo>
                  <a:lnTo>
                    <a:pt x="84" y="110"/>
                  </a:lnTo>
                  <a:lnTo>
                    <a:pt x="84" y="103"/>
                  </a:lnTo>
                  <a:lnTo>
                    <a:pt x="84" y="96"/>
                  </a:lnTo>
                  <a:lnTo>
                    <a:pt x="84" y="89"/>
                  </a:lnTo>
                  <a:lnTo>
                    <a:pt x="84" y="82"/>
                  </a:lnTo>
                  <a:lnTo>
                    <a:pt x="84" y="76"/>
                  </a:lnTo>
                  <a:lnTo>
                    <a:pt x="84" y="69"/>
                  </a:lnTo>
                  <a:lnTo>
                    <a:pt x="84" y="63"/>
                  </a:lnTo>
                  <a:lnTo>
                    <a:pt x="84" y="57"/>
                  </a:lnTo>
                  <a:lnTo>
                    <a:pt x="84" y="52"/>
                  </a:lnTo>
                  <a:lnTo>
                    <a:pt x="84" y="47"/>
                  </a:lnTo>
                  <a:lnTo>
                    <a:pt x="84" y="41"/>
                  </a:lnTo>
                  <a:lnTo>
                    <a:pt x="84" y="37"/>
                  </a:lnTo>
                  <a:lnTo>
                    <a:pt x="84" y="32"/>
                  </a:lnTo>
                  <a:lnTo>
                    <a:pt x="84" y="28"/>
                  </a:lnTo>
                  <a:lnTo>
                    <a:pt x="84" y="24"/>
                  </a:lnTo>
                  <a:lnTo>
                    <a:pt x="84" y="20"/>
                  </a:lnTo>
                  <a:lnTo>
                    <a:pt x="84" y="17"/>
                  </a:lnTo>
                  <a:lnTo>
                    <a:pt x="84" y="14"/>
                  </a:lnTo>
                  <a:lnTo>
                    <a:pt x="84" y="11"/>
                  </a:lnTo>
                  <a:lnTo>
                    <a:pt x="84" y="9"/>
                  </a:lnTo>
                  <a:lnTo>
                    <a:pt x="84" y="7"/>
                  </a:lnTo>
                  <a:lnTo>
                    <a:pt x="84" y="5"/>
                  </a:lnTo>
                  <a:lnTo>
                    <a:pt x="84" y="4"/>
                  </a:lnTo>
                  <a:lnTo>
                    <a:pt x="84" y="3"/>
                  </a:lnTo>
                  <a:lnTo>
                    <a:pt x="84" y="2"/>
                  </a:lnTo>
                  <a:lnTo>
                    <a:pt x="84" y="2"/>
                  </a:lnTo>
                  <a:lnTo>
                    <a:pt x="84" y="2"/>
                  </a:lnTo>
                  <a:lnTo>
                    <a:pt x="86" y="2"/>
                  </a:lnTo>
                  <a:lnTo>
                    <a:pt x="91" y="2"/>
                  </a:lnTo>
                  <a:lnTo>
                    <a:pt x="100" y="2"/>
                  </a:lnTo>
                  <a:lnTo>
                    <a:pt x="110" y="2"/>
                  </a:lnTo>
                  <a:lnTo>
                    <a:pt x="121" y="2"/>
                  </a:lnTo>
                  <a:lnTo>
                    <a:pt x="133" y="2"/>
                  </a:lnTo>
                  <a:lnTo>
                    <a:pt x="144" y="2"/>
                  </a:lnTo>
                  <a:lnTo>
                    <a:pt x="155" y="1"/>
                  </a:lnTo>
                  <a:lnTo>
                    <a:pt x="163" y="1"/>
                  </a:lnTo>
                  <a:lnTo>
                    <a:pt x="169" y="1"/>
                  </a:lnTo>
                  <a:lnTo>
                    <a:pt x="171" y="1"/>
                  </a:lnTo>
                  <a:lnTo>
                    <a:pt x="171" y="1"/>
                  </a:lnTo>
                  <a:lnTo>
                    <a:pt x="173" y="1"/>
                  </a:lnTo>
                  <a:lnTo>
                    <a:pt x="178" y="1"/>
                  </a:lnTo>
                  <a:lnTo>
                    <a:pt x="186" y="1"/>
                  </a:lnTo>
                  <a:lnTo>
                    <a:pt x="197" y="1"/>
                  </a:lnTo>
                  <a:lnTo>
                    <a:pt x="208" y="1"/>
                  </a:lnTo>
                  <a:lnTo>
                    <a:pt x="220" y="1"/>
                  </a:lnTo>
                  <a:lnTo>
                    <a:pt x="231" y="1"/>
                  </a:lnTo>
                  <a:lnTo>
                    <a:pt x="242" y="1"/>
                  </a:lnTo>
                  <a:lnTo>
                    <a:pt x="250" y="0"/>
                  </a:lnTo>
                  <a:lnTo>
                    <a:pt x="255" y="0"/>
                  </a:lnTo>
                  <a:lnTo>
                    <a:pt x="257" y="0"/>
                  </a:lnTo>
                  <a:lnTo>
                    <a:pt x="257" y="0"/>
                  </a:lnTo>
                  <a:lnTo>
                    <a:pt x="257" y="1"/>
                  </a:lnTo>
                  <a:lnTo>
                    <a:pt x="257" y="1"/>
                  </a:lnTo>
                  <a:lnTo>
                    <a:pt x="257" y="2"/>
                  </a:lnTo>
                  <a:lnTo>
                    <a:pt x="257" y="3"/>
                  </a:lnTo>
                  <a:lnTo>
                    <a:pt x="257" y="5"/>
                  </a:lnTo>
                  <a:lnTo>
                    <a:pt x="257" y="7"/>
                  </a:lnTo>
                  <a:lnTo>
                    <a:pt x="257" y="9"/>
                  </a:lnTo>
                  <a:lnTo>
                    <a:pt x="257" y="12"/>
                  </a:lnTo>
                  <a:lnTo>
                    <a:pt x="258" y="15"/>
                  </a:lnTo>
                  <a:lnTo>
                    <a:pt x="258" y="18"/>
                  </a:lnTo>
                  <a:lnTo>
                    <a:pt x="258" y="22"/>
                  </a:lnTo>
                  <a:lnTo>
                    <a:pt x="258" y="26"/>
                  </a:lnTo>
                  <a:lnTo>
                    <a:pt x="258" y="30"/>
                  </a:lnTo>
                  <a:lnTo>
                    <a:pt x="258" y="35"/>
                  </a:lnTo>
                  <a:lnTo>
                    <a:pt x="258" y="39"/>
                  </a:lnTo>
                  <a:lnTo>
                    <a:pt x="258" y="44"/>
                  </a:lnTo>
                  <a:lnTo>
                    <a:pt x="258" y="50"/>
                  </a:lnTo>
                  <a:lnTo>
                    <a:pt x="258" y="55"/>
                  </a:lnTo>
                  <a:lnTo>
                    <a:pt x="258" y="61"/>
                  </a:lnTo>
                  <a:lnTo>
                    <a:pt x="258" y="67"/>
                  </a:lnTo>
                  <a:lnTo>
                    <a:pt x="258" y="73"/>
                  </a:lnTo>
                  <a:lnTo>
                    <a:pt x="258" y="80"/>
                  </a:lnTo>
                  <a:lnTo>
                    <a:pt x="258" y="87"/>
                  </a:lnTo>
                  <a:lnTo>
                    <a:pt x="258" y="94"/>
                  </a:lnTo>
                  <a:lnTo>
                    <a:pt x="258" y="101"/>
                  </a:lnTo>
                  <a:lnTo>
                    <a:pt x="258" y="108"/>
                  </a:lnTo>
                  <a:lnTo>
                    <a:pt x="258" y="116"/>
                  </a:lnTo>
                  <a:lnTo>
                    <a:pt x="258" y="123"/>
                  </a:lnTo>
                  <a:lnTo>
                    <a:pt x="258" y="131"/>
                  </a:lnTo>
                  <a:lnTo>
                    <a:pt x="258" y="139"/>
                  </a:lnTo>
                  <a:lnTo>
                    <a:pt x="258" y="148"/>
                  </a:lnTo>
                  <a:lnTo>
                    <a:pt x="258" y="156"/>
                  </a:lnTo>
                  <a:lnTo>
                    <a:pt x="258" y="164"/>
                  </a:lnTo>
                  <a:lnTo>
                    <a:pt x="258" y="173"/>
                  </a:lnTo>
                  <a:lnTo>
                    <a:pt x="258" y="182"/>
                  </a:lnTo>
                  <a:lnTo>
                    <a:pt x="258" y="191"/>
                  </a:lnTo>
                  <a:lnTo>
                    <a:pt x="258" y="200"/>
                  </a:lnTo>
                  <a:lnTo>
                    <a:pt x="258" y="209"/>
                  </a:lnTo>
                  <a:lnTo>
                    <a:pt x="258" y="218"/>
                  </a:lnTo>
                  <a:lnTo>
                    <a:pt x="258" y="227"/>
                  </a:lnTo>
                  <a:lnTo>
                    <a:pt x="258" y="236"/>
                  </a:lnTo>
                  <a:lnTo>
                    <a:pt x="258" y="246"/>
                  </a:lnTo>
                  <a:lnTo>
                    <a:pt x="258" y="255"/>
                  </a:lnTo>
                  <a:lnTo>
                    <a:pt x="258" y="265"/>
                  </a:lnTo>
                  <a:lnTo>
                    <a:pt x="258" y="274"/>
                  </a:lnTo>
                  <a:lnTo>
                    <a:pt x="259" y="284"/>
                  </a:lnTo>
                  <a:lnTo>
                    <a:pt x="259" y="294"/>
                  </a:lnTo>
                  <a:lnTo>
                    <a:pt x="259" y="304"/>
                  </a:lnTo>
                  <a:lnTo>
                    <a:pt x="259" y="313"/>
                  </a:lnTo>
                  <a:lnTo>
                    <a:pt x="259" y="323"/>
                  </a:lnTo>
                  <a:lnTo>
                    <a:pt x="259" y="333"/>
                  </a:lnTo>
                  <a:lnTo>
                    <a:pt x="259" y="342"/>
                  </a:lnTo>
                  <a:lnTo>
                    <a:pt x="259" y="352"/>
                  </a:lnTo>
                  <a:lnTo>
                    <a:pt x="259" y="362"/>
                  </a:lnTo>
                  <a:lnTo>
                    <a:pt x="259" y="372"/>
                  </a:lnTo>
                  <a:lnTo>
                    <a:pt x="259" y="381"/>
                  </a:lnTo>
                  <a:lnTo>
                    <a:pt x="259" y="391"/>
                  </a:lnTo>
                  <a:lnTo>
                    <a:pt x="259" y="400"/>
                  </a:lnTo>
                  <a:lnTo>
                    <a:pt x="259" y="409"/>
                  </a:lnTo>
                  <a:lnTo>
                    <a:pt x="259" y="418"/>
                  </a:lnTo>
                  <a:lnTo>
                    <a:pt x="259" y="428"/>
                  </a:lnTo>
                  <a:lnTo>
                    <a:pt x="259" y="437"/>
                  </a:lnTo>
                  <a:lnTo>
                    <a:pt x="259" y="446"/>
                  </a:lnTo>
                  <a:lnTo>
                    <a:pt x="260" y="455"/>
                  </a:lnTo>
                  <a:lnTo>
                    <a:pt x="260" y="464"/>
                  </a:lnTo>
                  <a:lnTo>
                    <a:pt x="260" y="473"/>
                  </a:lnTo>
                  <a:lnTo>
                    <a:pt x="260" y="482"/>
                  </a:lnTo>
                  <a:lnTo>
                    <a:pt x="260" y="490"/>
                  </a:lnTo>
                  <a:lnTo>
                    <a:pt x="260" y="499"/>
                  </a:lnTo>
                  <a:lnTo>
                    <a:pt x="260" y="507"/>
                  </a:lnTo>
                  <a:lnTo>
                    <a:pt x="260" y="516"/>
                  </a:lnTo>
                  <a:lnTo>
                    <a:pt x="260" y="524"/>
                  </a:lnTo>
                  <a:lnTo>
                    <a:pt x="260" y="532"/>
                  </a:lnTo>
                  <a:lnTo>
                    <a:pt x="260" y="539"/>
                  </a:lnTo>
                  <a:lnTo>
                    <a:pt x="260" y="547"/>
                  </a:lnTo>
                  <a:lnTo>
                    <a:pt x="260" y="554"/>
                  </a:lnTo>
                  <a:lnTo>
                    <a:pt x="260" y="554"/>
                  </a:lnTo>
                  <a:lnTo>
                    <a:pt x="262" y="554"/>
                  </a:lnTo>
                  <a:lnTo>
                    <a:pt x="268" y="554"/>
                  </a:lnTo>
                  <a:lnTo>
                    <a:pt x="276" y="554"/>
                  </a:lnTo>
                  <a:lnTo>
                    <a:pt x="286" y="554"/>
                  </a:lnTo>
                  <a:lnTo>
                    <a:pt x="298" y="553"/>
                  </a:lnTo>
                  <a:lnTo>
                    <a:pt x="310" y="553"/>
                  </a:lnTo>
                  <a:lnTo>
                    <a:pt x="321" y="553"/>
                  </a:lnTo>
                  <a:lnTo>
                    <a:pt x="331" y="553"/>
                  </a:lnTo>
                  <a:lnTo>
                    <a:pt x="340" y="552"/>
                  </a:lnTo>
                  <a:lnTo>
                    <a:pt x="345" y="552"/>
                  </a:lnTo>
                  <a:lnTo>
                    <a:pt x="347" y="552"/>
                  </a:lnTo>
                  <a:lnTo>
                    <a:pt x="347" y="552"/>
                  </a:lnTo>
                  <a:lnTo>
                    <a:pt x="347" y="553"/>
                  </a:lnTo>
                  <a:lnTo>
                    <a:pt x="346" y="554"/>
                  </a:lnTo>
                  <a:lnTo>
                    <a:pt x="343" y="556"/>
                  </a:lnTo>
                  <a:lnTo>
                    <a:pt x="341" y="560"/>
                  </a:lnTo>
                  <a:lnTo>
                    <a:pt x="337" y="563"/>
                  </a:lnTo>
                  <a:lnTo>
                    <a:pt x="333" y="568"/>
                  </a:lnTo>
                  <a:lnTo>
                    <a:pt x="328" y="573"/>
                  </a:lnTo>
                  <a:lnTo>
                    <a:pt x="323" y="579"/>
                  </a:lnTo>
                  <a:lnTo>
                    <a:pt x="318" y="585"/>
                  </a:lnTo>
                  <a:lnTo>
                    <a:pt x="311" y="592"/>
                  </a:lnTo>
                  <a:lnTo>
                    <a:pt x="305" y="599"/>
                  </a:lnTo>
                  <a:lnTo>
                    <a:pt x="298" y="606"/>
                  </a:lnTo>
                  <a:lnTo>
                    <a:pt x="291" y="614"/>
                  </a:lnTo>
                  <a:lnTo>
                    <a:pt x="284" y="622"/>
                  </a:lnTo>
                  <a:lnTo>
                    <a:pt x="277" y="630"/>
                  </a:lnTo>
                  <a:lnTo>
                    <a:pt x="269" y="638"/>
                  </a:lnTo>
                  <a:lnTo>
                    <a:pt x="262" y="646"/>
                  </a:lnTo>
                  <a:lnTo>
                    <a:pt x="254" y="655"/>
                  </a:lnTo>
                  <a:lnTo>
                    <a:pt x="246" y="663"/>
                  </a:lnTo>
                  <a:lnTo>
                    <a:pt x="239" y="671"/>
                  </a:lnTo>
                  <a:lnTo>
                    <a:pt x="232" y="679"/>
                  </a:lnTo>
                  <a:lnTo>
                    <a:pt x="225" y="687"/>
                  </a:lnTo>
                  <a:lnTo>
                    <a:pt x="218" y="694"/>
                  </a:lnTo>
                  <a:lnTo>
                    <a:pt x="212" y="701"/>
                  </a:lnTo>
                  <a:lnTo>
                    <a:pt x="206" y="708"/>
                  </a:lnTo>
                  <a:lnTo>
                    <a:pt x="200" y="714"/>
                  </a:lnTo>
                  <a:lnTo>
                    <a:pt x="195" y="720"/>
                  </a:lnTo>
                  <a:lnTo>
                    <a:pt x="190" y="725"/>
                  </a:lnTo>
                  <a:lnTo>
                    <a:pt x="186" y="729"/>
                  </a:lnTo>
                  <a:lnTo>
                    <a:pt x="182" y="733"/>
                  </a:lnTo>
                  <a:lnTo>
                    <a:pt x="180" y="736"/>
                  </a:lnTo>
                  <a:lnTo>
                    <a:pt x="178" y="739"/>
                  </a:lnTo>
                  <a:lnTo>
                    <a:pt x="176" y="740"/>
                  </a:lnTo>
                  <a:lnTo>
                    <a:pt x="176" y="740"/>
                  </a:lnTo>
                  <a:lnTo>
                    <a:pt x="176" y="740"/>
                  </a:lnTo>
                  <a:lnTo>
                    <a:pt x="176" y="74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grpSp>
      <p:sp>
        <p:nvSpPr>
          <p:cNvPr id="3081" name="Rectangle 9"/>
          <p:cNvSpPr>
            <a:spLocks noGrp="1" noChangeArrowheads="1"/>
          </p:cNvSpPr>
          <p:nvPr>
            <p:ph type="body" idx="4294967295"/>
          </p:nvPr>
        </p:nvSpPr>
        <p:spPr>
          <a:xfrm>
            <a:off x="723900" y="4168775"/>
            <a:ext cx="1165225" cy="690563"/>
          </a:xfrm>
          <a:noFill/>
          <a:ln/>
          <a:effectLst/>
        </p:spPr>
        <p:txBody>
          <a:bodyPr lIns="0" tIns="0" rIns="0" bIns="0"/>
          <a:lstStyle/>
          <a:p>
            <a:pPr marL="0" indent="0">
              <a:spcBef>
                <a:spcPct val="0"/>
              </a:spcBef>
              <a:buFontTx/>
              <a:buNone/>
            </a:pPr>
            <a:r>
              <a:rPr lang="en-US" sz="4900">
                <a:solidFill>
                  <a:srgbClr val="FFFFFF"/>
                </a:solidFill>
                <a:effectLst>
                  <a:outerShdw blurRad="50800" dist="50800" dir="5400000" algn="ctr" rotWithShape="0">
                    <a:schemeClr val="tx1"/>
                  </a:outerShdw>
                </a:effectLst>
                <a:latin typeface="Times New Roman" pitchFamily="18" charset="0"/>
              </a:rPr>
              <a:t>Man</a:t>
            </a:r>
          </a:p>
        </p:txBody>
      </p:sp>
      <p:grpSp>
        <p:nvGrpSpPr>
          <p:cNvPr id="3164" name="Group 92"/>
          <p:cNvGrpSpPr>
            <a:grpSpLocks/>
          </p:cNvGrpSpPr>
          <p:nvPr/>
        </p:nvGrpSpPr>
        <p:grpSpPr bwMode="auto">
          <a:xfrm>
            <a:off x="1862138" y="4602163"/>
            <a:ext cx="549275" cy="658812"/>
            <a:chOff x="1173" y="2899"/>
            <a:chExt cx="346" cy="415"/>
          </a:xfrm>
          <a:effectLst/>
        </p:grpSpPr>
        <p:sp>
          <p:nvSpPr>
            <p:cNvPr id="3082" name="Freeform 10"/>
            <p:cNvSpPr>
              <a:spLocks/>
            </p:cNvSpPr>
            <p:nvPr/>
          </p:nvSpPr>
          <p:spPr bwMode="auto">
            <a:xfrm>
              <a:off x="1173" y="2899"/>
              <a:ext cx="346" cy="415"/>
            </a:xfrm>
            <a:custGeom>
              <a:avLst/>
              <a:gdLst/>
              <a:ahLst/>
              <a:cxnLst>
                <a:cxn ang="0">
                  <a:pos x="331" y="414"/>
                </a:cxn>
                <a:cxn ang="0">
                  <a:pos x="313" y="410"/>
                </a:cxn>
                <a:cxn ang="0">
                  <a:pos x="284" y="404"/>
                </a:cxn>
                <a:cxn ang="0">
                  <a:pos x="251" y="397"/>
                </a:cxn>
                <a:cxn ang="0">
                  <a:pos x="219" y="390"/>
                </a:cxn>
                <a:cxn ang="0">
                  <a:pos x="193" y="385"/>
                </a:cxn>
                <a:cxn ang="0">
                  <a:pos x="180" y="382"/>
                </a:cxn>
                <a:cxn ang="0">
                  <a:pos x="182" y="379"/>
                </a:cxn>
                <a:cxn ang="0">
                  <a:pos x="210" y="358"/>
                </a:cxn>
                <a:cxn ang="0">
                  <a:pos x="220" y="350"/>
                </a:cxn>
                <a:cxn ang="0">
                  <a:pos x="206" y="332"/>
                </a:cxn>
                <a:cxn ang="0">
                  <a:pos x="191" y="311"/>
                </a:cxn>
                <a:cxn ang="0">
                  <a:pos x="174" y="290"/>
                </a:cxn>
                <a:cxn ang="0">
                  <a:pos x="157" y="267"/>
                </a:cxn>
                <a:cxn ang="0">
                  <a:pos x="139" y="244"/>
                </a:cxn>
                <a:cxn ang="0">
                  <a:pos x="121" y="221"/>
                </a:cxn>
                <a:cxn ang="0">
                  <a:pos x="103" y="197"/>
                </a:cxn>
                <a:cxn ang="0">
                  <a:pos x="86" y="175"/>
                </a:cxn>
                <a:cxn ang="0">
                  <a:pos x="69" y="153"/>
                </a:cxn>
                <a:cxn ang="0">
                  <a:pos x="54" y="133"/>
                </a:cxn>
                <a:cxn ang="0">
                  <a:pos x="40" y="115"/>
                </a:cxn>
                <a:cxn ang="0">
                  <a:pos x="27" y="99"/>
                </a:cxn>
                <a:cxn ang="0">
                  <a:pos x="17" y="85"/>
                </a:cxn>
                <a:cxn ang="0">
                  <a:pos x="9" y="74"/>
                </a:cxn>
                <a:cxn ang="0">
                  <a:pos x="3" y="67"/>
                </a:cxn>
                <a:cxn ang="0">
                  <a:pos x="0" y="64"/>
                </a:cxn>
                <a:cxn ang="0">
                  <a:pos x="3" y="61"/>
                </a:cxn>
                <a:cxn ang="0">
                  <a:pos x="31" y="40"/>
                </a:cxn>
                <a:cxn ang="0">
                  <a:pos x="42" y="31"/>
                </a:cxn>
                <a:cxn ang="0">
                  <a:pos x="63" y="16"/>
                </a:cxn>
                <a:cxn ang="0">
                  <a:pos x="83" y="0"/>
                </a:cxn>
                <a:cxn ang="0">
                  <a:pos x="84" y="1"/>
                </a:cxn>
                <a:cxn ang="0">
                  <a:pos x="88" y="5"/>
                </a:cxn>
                <a:cxn ang="0">
                  <a:pos x="94" y="14"/>
                </a:cxn>
                <a:cxn ang="0">
                  <a:pos x="103" y="25"/>
                </a:cxn>
                <a:cxn ang="0">
                  <a:pos x="114" y="40"/>
                </a:cxn>
                <a:cxn ang="0">
                  <a:pos x="127" y="57"/>
                </a:cxn>
                <a:cxn ang="0">
                  <a:pos x="142" y="76"/>
                </a:cxn>
                <a:cxn ang="0">
                  <a:pos x="157" y="97"/>
                </a:cxn>
                <a:cxn ang="0">
                  <a:pos x="174" y="118"/>
                </a:cxn>
                <a:cxn ang="0">
                  <a:pos x="192" y="141"/>
                </a:cxn>
                <a:cxn ang="0">
                  <a:pos x="210" y="165"/>
                </a:cxn>
                <a:cxn ang="0">
                  <a:pos x="228" y="188"/>
                </a:cxn>
                <a:cxn ang="0">
                  <a:pos x="245" y="211"/>
                </a:cxn>
                <a:cxn ang="0">
                  <a:pos x="263" y="233"/>
                </a:cxn>
                <a:cxn ang="0">
                  <a:pos x="279" y="254"/>
                </a:cxn>
                <a:cxn ang="0">
                  <a:pos x="294" y="274"/>
                </a:cxn>
                <a:cxn ang="0">
                  <a:pos x="303" y="286"/>
                </a:cxn>
                <a:cxn ang="0">
                  <a:pos x="324" y="270"/>
                </a:cxn>
                <a:cxn ang="0">
                  <a:pos x="345" y="255"/>
                </a:cxn>
                <a:cxn ang="0">
                  <a:pos x="345" y="259"/>
                </a:cxn>
                <a:cxn ang="0">
                  <a:pos x="343" y="277"/>
                </a:cxn>
                <a:cxn ang="0">
                  <a:pos x="342" y="306"/>
                </a:cxn>
                <a:cxn ang="0">
                  <a:pos x="340" y="340"/>
                </a:cxn>
                <a:cxn ang="0">
                  <a:pos x="338" y="372"/>
                </a:cxn>
                <a:cxn ang="0">
                  <a:pos x="337" y="399"/>
                </a:cxn>
                <a:cxn ang="0">
                  <a:pos x="336" y="413"/>
                </a:cxn>
                <a:cxn ang="0">
                  <a:pos x="336" y="414"/>
                </a:cxn>
              </a:cxnLst>
              <a:rect l="0" t="0" r="r" b="b"/>
              <a:pathLst>
                <a:path w="346" h="415">
                  <a:moveTo>
                    <a:pt x="336" y="414"/>
                  </a:moveTo>
                  <a:lnTo>
                    <a:pt x="334" y="414"/>
                  </a:lnTo>
                  <a:lnTo>
                    <a:pt x="331" y="414"/>
                  </a:lnTo>
                  <a:lnTo>
                    <a:pt x="327" y="413"/>
                  </a:lnTo>
                  <a:lnTo>
                    <a:pt x="320" y="411"/>
                  </a:lnTo>
                  <a:lnTo>
                    <a:pt x="313" y="410"/>
                  </a:lnTo>
                  <a:lnTo>
                    <a:pt x="304" y="408"/>
                  </a:lnTo>
                  <a:lnTo>
                    <a:pt x="294" y="406"/>
                  </a:lnTo>
                  <a:lnTo>
                    <a:pt x="284" y="404"/>
                  </a:lnTo>
                  <a:lnTo>
                    <a:pt x="273" y="402"/>
                  </a:lnTo>
                  <a:lnTo>
                    <a:pt x="262" y="399"/>
                  </a:lnTo>
                  <a:lnTo>
                    <a:pt x="251" y="397"/>
                  </a:lnTo>
                  <a:lnTo>
                    <a:pt x="240" y="395"/>
                  </a:lnTo>
                  <a:lnTo>
                    <a:pt x="229" y="392"/>
                  </a:lnTo>
                  <a:lnTo>
                    <a:pt x="219" y="390"/>
                  </a:lnTo>
                  <a:lnTo>
                    <a:pt x="210" y="388"/>
                  </a:lnTo>
                  <a:lnTo>
                    <a:pt x="201" y="386"/>
                  </a:lnTo>
                  <a:lnTo>
                    <a:pt x="193" y="385"/>
                  </a:lnTo>
                  <a:lnTo>
                    <a:pt x="187" y="384"/>
                  </a:lnTo>
                  <a:lnTo>
                    <a:pt x="183" y="383"/>
                  </a:lnTo>
                  <a:lnTo>
                    <a:pt x="180" y="382"/>
                  </a:lnTo>
                  <a:lnTo>
                    <a:pt x="179" y="382"/>
                  </a:lnTo>
                  <a:lnTo>
                    <a:pt x="179" y="382"/>
                  </a:lnTo>
                  <a:lnTo>
                    <a:pt x="182" y="379"/>
                  </a:lnTo>
                  <a:lnTo>
                    <a:pt x="190" y="374"/>
                  </a:lnTo>
                  <a:lnTo>
                    <a:pt x="200" y="366"/>
                  </a:lnTo>
                  <a:lnTo>
                    <a:pt x="210" y="358"/>
                  </a:lnTo>
                  <a:lnTo>
                    <a:pt x="217" y="352"/>
                  </a:lnTo>
                  <a:lnTo>
                    <a:pt x="220" y="350"/>
                  </a:lnTo>
                  <a:lnTo>
                    <a:pt x="220" y="350"/>
                  </a:lnTo>
                  <a:lnTo>
                    <a:pt x="216" y="344"/>
                  </a:lnTo>
                  <a:lnTo>
                    <a:pt x="211" y="338"/>
                  </a:lnTo>
                  <a:lnTo>
                    <a:pt x="206" y="332"/>
                  </a:lnTo>
                  <a:lnTo>
                    <a:pt x="201" y="325"/>
                  </a:lnTo>
                  <a:lnTo>
                    <a:pt x="196" y="318"/>
                  </a:lnTo>
                  <a:lnTo>
                    <a:pt x="191" y="311"/>
                  </a:lnTo>
                  <a:lnTo>
                    <a:pt x="185" y="304"/>
                  </a:lnTo>
                  <a:lnTo>
                    <a:pt x="180" y="297"/>
                  </a:lnTo>
                  <a:lnTo>
                    <a:pt x="174" y="290"/>
                  </a:lnTo>
                  <a:lnTo>
                    <a:pt x="168" y="282"/>
                  </a:lnTo>
                  <a:lnTo>
                    <a:pt x="163" y="275"/>
                  </a:lnTo>
                  <a:lnTo>
                    <a:pt x="157" y="267"/>
                  </a:lnTo>
                  <a:lnTo>
                    <a:pt x="151" y="259"/>
                  </a:lnTo>
                  <a:lnTo>
                    <a:pt x="145" y="252"/>
                  </a:lnTo>
                  <a:lnTo>
                    <a:pt x="139" y="244"/>
                  </a:lnTo>
                  <a:lnTo>
                    <a:pt x="133" y="236"/>
                  </a:lnTo>
                  <a:lnTo>
                    <a:pt x="127" y="228"/>
                  </a:lnTo>
                  <a:lnTo>
                    <a:pt x="121" y="221"/>
                  </a:lnTo>
                  <a:lnTo>
                    <a:pt x="115" y="213"/>
                  </a:lnTo>
                  <a:lnTo>
                    <a:pt x="109" y="205"/>
                  </a:lnTo>
                  <a:lnTo>
                    <a:pt x="103" y="197"/>
                  </a:lnTo>
                  <a:lnTo>
                    <a:pt x="97" y="190"/>
                  </a:lnTo>
                  <a:lnTo>
                    <a:pt x="91" y="182"/>
                  </a:lnTo>
                  <a:lnTo>
                    <a:pt x="86" y="175"/>
                  </a:lnTo>
                  <a:lnTo>
                    <a:pt x="80" y="168"/>
                  </a:lnTo>
                  <a:lnTo>
                    <a:pt x="75" y="160"/>
                  </a:lnTo>
                  <a:lnTo>
                    <a:pt x="69" y="153"/>
                  </a:lnTo>
                  <a:lnTo>
                    <a:pt x="64" y="146"/>
                  </a:lnTo>
                  <a:lnTo>
                    <a:pt x="59" y="140"/>
                  </a:lnTo>
                  <a:lnTo>
                    <a:pt x="54" y="133"/>
                  </a:lnTo>
                  <a:lnTo>
                    <a:pt x="49" y="127"/>
                  </a:lnTo>
                  <a:lnTo>
                    <a:pt x="44" y="121"/>
                  </a:lnTo>
                  <a:lnTo>
                    <a:pt x="40" y="115"/>
                  </a:lnTo>
                  <a:lnTo>
                    <a:pt x="35" y="109"/>
                  </a:lnTo>
                  <a:lnTo>
                    <a:pt x="31" y="104"/>
                  </a:lnTo>
                  <a:lnTo>
                    <a:pt x="27" y="99"/>
                  </a:lnTo>
                  <a:lnTo>
                    <a:pt x="23" y="94"/>
                  </a:lnTo>
                  <a:lnTo>
                    <a:pt x="20" y="89"/>
                  </a:lnTo>
                  <a:lnTo>
                    <a:pt x="17" y="85"/>
                  </a:lnTo>
                  <a:lnTo>
                    <a:pt x="14" y="81"/>
                  </a:lnTo>
                  <a:lnTo>
                    <a:pt x="11" y="78"/>
                  </a:lnTo>
                  <a:lnTo>
                    <a:pt x="9" y="74"/>
                  </a:lnTo>
                  <a:lnTo>
                    <a:pt x="6" y="72"/>
                  </a:lnTo>
                  <a:lnTo>
                    <a:pt x="5" y="69"/>
                  </a:lnTo>
                  <a:lnTo>
                    <a:pt x="3" y="67"/>
                  </a:lnTo>
                  <a:lnTo>
                    <a:pt x="2" y="66"/>
                  </a:lnTo>
                  <a:lnTo>
                    <a:pt x="1" y="64"/>
                  </a:lnTo>
                  <a:lnTo>
                    <a:pt x="0" y="64"/>
                  </a:lnTo>
                  <a:lnTo>
                    <a:pt x="0" y="64"/>
                  </a:lnTo>
                  <a:lnTo>
                    <a:pt x="0" y="64"/>
                  </a:lnTo>
                  <a:lnTo>
                    <a:pt x="3" y="61"/>
                  </a:lnTo>
                  <a:lnTo>
                    <a:pt x="11" y="55"/>
                  </a:lnTo>
                  <a:lnTo>
                    <a:pt x="21" y="47"/>
                  </a:lnTo>
                  <a:lnTo>
                    <a:pt x="31" y="40"/>
                  </a:lnTo>
                  <a:lnTo>
                    <a:pt x="39" y="34"/>
                  </a:lnTo>
                  <a:lnTo>
                    <a:pt x="42" y="31"/>
                  </a:lnTo>
                  <a:lnTo>
                    <a:pt x="42" y="31"/>
                  </a:lnTo>
                  <a:lnTo>
                    <a:pt x="45" y="29"/>
                  </a:lnTo>
                  <a:lnTo>
                    <a:pt x="53" y="23"/>
                  </a:lnTo>
                  <a:lnTo>
                    <a:pt x="63" y="16"/>
                  </a:lnTo>
                  <a:lnTo>
                    <a:pt x="72" y="8"/>
                  </a:lnTo>
                  <a:lnTo>
                    <a:pt x="80" y="2"/>
                  </a:lnTo>
                  <a:lnTo>
                    <a:pt x="83" y="0"/>
                  </a:lnTo>
                  <a:lnTo>
                    <a:pt x="83" y="0"/>
                  </a:lnTo>
                  <a:lnTo>
                    <a:pt x="83" y="0"/>
                  </a:lnTo>
                  <a:lnTo>
                    <a:pt x="84" y="1"/>
                  </a:lnTo>
                  <a:lnTo>
                    <a:pt x="85" y="2"/>
                  </a:lnTo>
                  <a:lnTo>
                    <a:pt x="86" y="3"/>
                  </a:lnTo>
                  <a:lnTo>
                    <a:pt x="88" y="5"/>
                  </a:lnTo>
                  <a:lnTo>
                    <a:pt x="89" y="8"/>
                  </a:lnTo>
                  <a:lnTo>
                    <a:pt x="92" y="11"/>
                  </a:lnTo>
                  <a:lnTo>
                    <a:pt x="94" y="14"/>
                  </a:lnTo>
                  <a:lnTo>
                    <a:pt x="97" y="17"/>
                  </a:lnTo>
                  <a:lnTo>
                    <a:pt x="100" y="21"/>
                  </a:lnTo>
                  <a:lnTo>
                    <a:pt x="103" y="25"/>
                  </a:lnTo>
                  <a:lnTo>
                    <a:pt x="106" y="30"/>
                  </a:lnTo>
                  <a:lnTo>
                    <a:pt x="110" y="35"/>
                  </a:lnTo>
                  <a:lnTo>
                    <a:pt x="114" y="40"/>
                  </a:lnTo>
                  <a:lnTo>
                    <a:pt x="118" y="45"/>
                  </a:lnTo>
                  <a:lnTo>
                    <a:pt x="122" y="51"/>
                  </a:lnTo>
                  <a:lnTo>
                    <a:pt x="127" y="57"/>
                  </a:lnTo>
                  <a:lnTo>
                    <a:pt x="132" y="63"/>
                  </a:lnTo>
                  <a:lnTo>
                    <a:pt x="137" y="69"/>
                  </a:lnTo>
                  <a:lnTo>
                    <a:pt x="142" y="76"/>
                  </a:lnTo>
                  <a:lnTo>
                    <a:pt x="147" y="83"/>
                  </a:lnTo>
                  <a:lnTo>
                    <a:pt x="152" y="89"/>
                  </a:lnTo>
                  <a:lnTo>
                    <a:pt x="157" y="97"/>
                  </a:lnTo>
                  <a:lnTo>
                    <a:pt x="163" y="104"/>
                  </a:lnTo>
                  <a:lnTo>
                    <a:pt x="169" y="111"/>
                  </a:lnTo>
                  <a:lnTo>
                    <a:pt x="174" y="118"/>
                  </a:lnTo>
                  <a:lnTo>
                    <a:pt x="180" y="126"/>
                  </a:lnTo>
                  <a:lnTo>
                    <a:pt x="186" y="134"/>
                  </a:lnTo>
                  <a:lnTo>
                    <a:pt x="192" y="141"/>
                  </a:lnTo>
                  <a:lnTo>
                    <a:pt x="198" y="149"/>
                  </a:lnTo>
                  <a:lnTo>
                    <a:pt x="204" y="157"/>
                  </a:lnTo>
                  <a:lnTo>
                    <a:pt x="210" y="165"/>
                  </a:lnTo>
                  <a:lnTo>
                    <a:pt x="216" y="172"/>
                  </a:lnTo>
                  <a:lnTo>
                    <a:pt x="222" y="180"/>
                  </a:lnTo>
                  <a:lnTo>
                    <a:pt x="228" y="188"/>
                  </a:lnTo>
                  <a:lnTo>
                    <a:pt x="234" y="196"/>
                  </a:lnTo>
                  <a:lnTo>
                    <a:pt x="240" y="203"/>
                  </a:lnTo>
                  <a:lnTo>
                    <a:pt x="245" y="211"/>
                  </a:lnTo>
                  <a:lnTo>
                    <a:pt x="251" y="218"/>
                  </a:lnTo>
                  <a:lnTo>
                    <a:pt x="257" y="226"/>
                  </a:lnTo>
                  <a:lnTo>
                    <a:pt x="263" y="233"/>
                  </a:lnTo>
                  <a:lnTo>
                    <a:pt x="268" y="240"/>
                  </a:lnTo>
                  <a:lnTo>
                    <a:pt x="274" y="248"/>
                  </a:lnTo>
                  <a:lnTo>
                    <a:pt x="279" y="254"/>
                  </a:lnTo>
                  <a:lnTo>
                    <a:pt x="284" y="261"/>
                  </a:lnTo>
                  <a:lnTo>
                    <a:pt x="289" y="268"/>
                  </a:lnTo>
                  <a:lnTo>
                    <a:pt x="294" y="274"/>
                  </a:lnTo>
                  <a:lnTo>
                    <a:pt x="299" y="280"/>
                  </a:lnTo>
                  <a:lnTo>
                    <a:pt x="304" y="286"/>
                  </a:lnTo>
                  <a:lnTo>
                    <a:pt x="303" y="286"/>
                  </a:lnTo>
                  <a:lnTo>
                    <a:pt x="307" y="284"/>
                  </a:lnTo>
                  <a:lnTo>
                    <a:pt x="314" y="278"/>
                  </a:lnTo>
                  <a:lnTo>
                    <a:pt x="324" y="270"/>
                  </a:lnTo>
                  <a:lnTo>
                    <a:pt x="334" y="263"/>
                  </a:lnTo>
                  <a:lnTo>
                    <a:pt x="342" y="257"/>
                  </a:lnTo>
                  <a:lnTo>
                    <a:pt x="345" y="255"/>
                  </a:lnTo>
                  <a:lnTo>
                    <a:pt x="345" y="255"/>
                  </a:lnTo>
                  <a:lnTo>
                    <a:pt x="345" y="256"/>
                  </a:lnTo>
                  <a:lnTo>
                    <a:pt x="345" y="259"/>
                  </a:lnTo>
                  <a:lnTo>
                    <a:pt x="344" y="263"/>
                  </a:lnTo>
                  <a:lnTo>
                    <a:pt x="344" y="270"/>
                  </a:lnTo>
                  <a:lnTo>
                    <a:pt x="343" y="277"/>
                  </a:lnTo>
                  <a:lnTo>
                    <a:pt x="343" y="286"/>
                  </a:lnTo>
                  <a:lnTo>
                    <a:pt x="342" y="296"/>
                  </a:lnTo>
                  <a:lnTo>
                    <a:pt x="342" y="306"/>
                  </a:lnTo>
                  <a:lnTo>
                    <a:pt x="341" y="317"/>
                  </a:lnTo>
                  <a:lnTo>
                    <a:pt x="341" y="328"/>
                  </a:lnTo>
                  <a:lnTo>
                    <a:pt x="340" y="340"/>
                  </a:lnTo>
                  <a:lnTo>
                    <a:pt x="339" y="351"/>
                  </a:lnTo>
                  <a:lnTo>
                    <a:pt x="339" y="362"/>
                  </a:lnTo>
                  <a:lnTo>
                    <a:pt x="338" y="372"/>
                  </a:lnTo>
                  <a:lnTo>
                    <a:pt x="337" y="382"/>
                  </a:lnTo>
                  <a:lnTo>
                    <a:pt x="337" y="391"/>
                  </a:lnTo>
                  <a:lnTo>
                    <a:pt x="337" y="399"/>
                  </a:lnTo>
                  <a:lnTo>
                    <a:pt x="336" y="405"/>
                  </a:lnTo>
                  <a:lnTo>
                    <a:pt x="336" y="410"/>
                  </a:lnTo>
                  <a:lnTo>
                    <a:pt x="336" y="413"/>
                  </a:lnTo>
                  <a:lnTo>
                    <a:pt x="336" y="414"/>
                  </a:lnTo>
                  <a:lnTo>
                    <a:pt x="336" y="414"/>
                  </a:lnTo>
                  <a:lnTo>
                    <a:pt x="336" y="414"/>
                  </a:lnTo>
                </a:path>
              </a:pathLst>
            </a:custGeom>
            <a:solidFill>
              <a:srgbClr val="0000FF"/>
            </a:soli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3083" name="Freeform 11"/>
            <p:cNvSpPr>
              <a:spLocks/>
            </p:cNvSpPr>
            <p:nvPr/>
          </p:nvSpPr>
          <p:spPr bwMode="auto">
            <a:xfrm>
              <a:off x="1173" y="2899"/>
              <a:ext cx="346" cy="415"/>
            </a:xfrm>
            <a:custGeom>
              <a:avLst/>
              <a:gdLst/>
              <a:ahLst/>
              <a:cxnLst>
                <a:cxn ang="0">
                  <a:pos x="331" y="414"/>
                </a:cxn>
                <a:cxn ang="0">
                  <a:pos x="313" y="410"/>
                </a:cxn>
                <a:cxn ang="0">
                  <a:pos x="284" y="404"/>
                </a:cxn>
                <a:cxn ang="0">
                  <a:pos x="251" y="397"/>
                </a:cxn>
                <a:cxn ang="0">
                  <a:pos x="219" y="390"/>
                </a:cxn>
                <a:cxn ang="0">
                  <a:pos x="193" y="385"/>
                </a:cxn>
                <a:cxn ang="0">
                  <a:pos x="180" y="382"/>
                </a:cxn>
                <a:cxn ang="0">
                  <a:pos x="182" y="379"/>
                </a:cxn>
                <a:cxn ang="0">
                  <a:pos x="210" y="358"/>
                </a:cxn>
                <a:cxn ang="0">
                  <a:pos x="220" y="350"/>
                </a:cxn>
                <a:cxn ang="0">
                  <a:pos x="206" y="332"/>
                </a:cxn>
                <a:cxn ang="0">
                  <a:pos x="191" y="311"/>
                </a:cxn>
                <a:cxn ang="0">
                  <a:pos x="174" y="290"/>
                </a:cxn>
                <a:cxn ang="0">
                  <a:pos x="157" y="267"/>
                </a:cxn>
                <a:cxn ang="0">
                  <a:pos x="139" y="244"/>
                </a:cxn>
                <a:cxn ang="0">
                  <a:pos x="121" y="221"/>
                </a:cxn>
                <a:cxn ang="0">
                  <a:pos x="103" y="197"/>
                </a:cxn>
                <a:cxn ang="0">
                  <a:pos x="86" y="175"/>
                </a:cxn>
                <a:cxn ang="0">
                  <a:pos x="69" y="153"/>
                </a:cxn>
                <a:cxn ang="0">
                  <a:pos x="54" y="133"/>
                </a:cxn>
                <a:cxn ang="0">
                  <a:pos x="40" y="115"/>
                </a:cxn>
                <a:cxn ang="0">
                  <a:pos x="27" y="99"/>
                </a:cxn>
                <a:cxn ang="0">
                  <a:pos x="17" y="85"/>
                </a:cxn>
                <a:cxn ang="0">
                  <a:pos x="9" y="74"/>
                </a:cxn>
                <a:cxn ang="0">
                  <a:pos x="3" y="67"/>
                </a:cxn>
                <a:cxn ang="0">
                  <a:pos x="0" y="64"/>
                </a:cxn>
                <a:cxn ang="0">
                  <a:pos x="3" y="61"/>
                </a:cxn>
                <a:cxn ang="0">
                  <a:pos x="31" y="40"/>
                </a:cxn>
                <a:cxn ang="0">
                  <a:pos x="42" y="31"/>
                </a:cxn>
                <a:cxn ang="0">
                  <a:pos x="63" y="16"/>
                </a:cxn>
                <a:cxn ang="0">
                  <a:pos x="83" y="0"/>
                </a:cxn>
                <a:cxn ang="0">
                  <a:pos x="84" y="1"/>
                </a:cxn>
                <a:cxn ang="0">
                  <a:pos x="88" y="5"/>
                </a:cxn>
                <a:cxn ang="0">
                  <a:pos x="94" y="14"/>
                </a:cxn>
                <a:cxn ang="0">
                  <a:pos x="103" y="25"/>
                </a:cxn>
                <a:cxn ang="0">
                  <a:pos x="114" y="40"/>
                </a:cxn>
                <a:cxn ang="0">
                  <a:pos x="127" y="57"/>
                </a:cxn>
                <a:cxn ang="0">
                  <a:pos x="142" y="76"/>
                </a:cxn>
                <a:cxn ang="0">
                  <a:pos x="157" y="97"/>
                </a:cxn>
                <a:cxn ang="0">
                  <a:pos x="174" y="118"/>
                </a:cxn>
                <a:cxn ang="0">
                  <a:pos x="192" y="141"/>
                </a:cxn>
                <a:cxn ang="0">
                  <a:pos x="210" y="165"/>
                </a:cxn>
                <a:cxn ang="0">
                  <a:pos x="228" y="188"/>
                </a:cxn>
                <a:cxn ang="0">
                  <a:pos x="245" y="211"/>
                </a:cxn>
                <a:cxn ang="0">
                  <a:pos x="263" y="233"/>
                </a:cxn>
                <a:cxn ang="0">
                  <a:pos x="279" y="254"/>
                </a:cxn>
                <a:cxn ang="0">
                  <a:pos x="294" y="274"/>
                </a:cxn>
                <a:cxn ang="0">
                  <a:pos x="303" y="286"/>
                </a:cxn>
                <a:cxn ang="0">
                  <a:pos x="324" y="270"/>
                </a:cxn>
                <a:cxn ang="0">
                  <a:pos x="345" y="255"/>
                </a:cxn>
                <a:cxn ang="0">
                  <a:pos x="345" y="259"/>
                </a:cxn>
                <a:cxn ang="0">
                  <a:pos x="343" y="277"/>
                </a:cxn>
                <a:cxn ang="0">
                  <a:pos x="342" y="306"/>
                </a:cxn>
                <a:cxn ang="0">
                  <a:pos x="340" y="340"/>
                </a:cxn>
                <a:cxn ang="0">
                  <a:pos x="338" y="372"/>
                </a:cxn>
                <a:cxn ang="0">
                  <a:pos x="337" y="399"/>
                </a:cxn>
                <a:cxn ang="0">
                  <a:pos x="336" y="413"/>
                </a:cxn>
                <a:cxn ang="0">
                  <a:pos x="336" y="414"/>
                </a:cxn>
              </a:cxnLst>
              <a:rect l="0" t="0" r="r" b="b"/>
              <a:pathLst>
                <a:path w="346" h="415">
                  <a:moveTo>
                    <a:pt x="336" y="414"/>
                  </a:moveTo>
                  <a:lnTo>
                    <a:pt x="334" y="414"/>
                  </a:lnTo>
                  <a:lnTo>
                    <a:pt x="331" y="414"/>
                  </a:lnTo>
                  <a:lnTo>
                    <a:pt x="327" y="413"/>
                  </a:lnTo>
                  <a:lnTo>
                    <a:pt x="320" y="411"/>
                  </a:lnTo>
                  <a:lnTo>
                    <a:pt x="313" y="410"/>
                  </a:lnTo>
                  <a:lnTo>
                    <a:pt x="304" y="408"/>
                  </a:lnTo>
                  <a:lnTo>
                    <a:pt x="294" y="406"/>
                  </a:lnTo>
                  <a:lnTo>
                    <a:pt x="284" y="404"/>
                  </a:lnTo>
                  <a:lnTo>
                    <a:pt x="273" y="402"/>
                  </a:lnTo>
                  <a:lnTo>
                    <a:pt x="262" y="399"/>
                  </a:lnTo>
                  <a:lnTo>
                    <a:pt x="251" y="397"/>
                  </a:lnTo>
                  <a:lnTo>
                    <a:pt x="240" y="395"/>
                  </a:lnTo>
                  <a:lnTo>
                    <a:pt x="229" y="392"/>
                  </a:lnTo>
                  <a:lnTo>
                    <a:pt x="219" y="390"/>
                  </a:lnTo>
                  <a:lnTo>
                    <a:pt x="210" y="388"/>
                  </a:lnTo>
                  <a:lnTo>
                    <a:pt x="201" y="386"/>
                  </a:lnTo>
                  <a:lnTo>
                    <a:pt x="193" y="385"/>
                  </a:lnTo>
                  <a:lnTo>
                    <a:pt x="187" y="384"/>
                  </a:lnTo>
                  <a:lnTo>
                    <a:pt x="183" y="383"/>
                  </a:lnTo>
                  <a:lnTo>
                    <a:pt x="180" y="382"/>
                  </a:lnTo>
                  <a:lnTo>
                    <a:pt x="179" y="382"/>
                  </a:lnTo>
                  <a:lnTo>
                    <a:pt x="179" y="382"/>
                  </a:lnTo>
                  <a:lnTo>
                    <a:pt x="182" y="379"/>
                  </a:lnTo>
                  <a:lnTo>
                    <a:pt x="190" y="374"/>
                  </a:lnTo>
                  <a:lnTo>
                    <a:pt x="200" y="366"/>
                  </a:lnTo>
                  <a:lnTo>
                    <a:pt x="210" y="358"/>
                  </a:lnTo>
                  <a:lnTo>
                    <a:pt x="217" y="352"/>
                  </a:lnTo>
                  <a:lnTo>
                    <a:pt x="220" y="350"/>
                  </a:lnTo>
                  <a:lnTo>
                    <a:pt x="220" y="350"/>
                  </a:lnTo>
                  <a:lnTo>
                    <a:pt x="216" y="344"/>
                  </a:lnTo>
                  <a:lnTo>
                    <a:pt x="211" y="338"/>
                  </a:lnTo>
                  <a:lnTo>
                    <a:pt x="206" y="332"/>
                  </a:lnTo>
                  <a:lnTo>
                    <a:pt x="201" y="325"/>
                  </a:lnTo>
                  <a:lnTo>
                    <a:pt x="196" y="318"/>
                  </a:lnTo>
                  <a:lnTo>
                    <a:pt x="191" y="311"/>
                  </a:lnTo>
                  <a:lnTo>
                    <a:pt x="185" y="304"/>
                  </a:lnTo>
                  <a:lnTo>
                    <a:pt x="180" y="297"/>
                  </a:lnTo>
                  <a:lnTo>
                    <a:pt x="174" y="290"/>
                  </a:lnTo>
                  <a:lnTo>
                    <a:pt x="168" y="282"/>
                  </a:lnTo>
                  <a:lnTo>
                    <a:pt x="163" y="275"/>
                  </a:lnTo>
                  <a:lnTo>
                    <a:pt x="157" y="267"/>
                  </a:lnTo>
                  <a:lnTo>
                    <a:pt x="151" y="259"/>
                  </a:lnTo>
                  <a:lnTo>
                    <a:pt x="145" y="252"/>
                  </a:lnTo>
                  <a:lnTo>
                    <a:pt x="139" y="244"/>
                  </a:lnTo>
                  <a:lnTo>
                    <a:pt x="133" y="236"/>
                  </a:lnTo>
                  <a:lnTo>
                    <a:pt x="127" y="228"/>
                  </a:lnTo>
                  <a:lnTo>
                    <a:pt x="121" y="221"/>
                  </a:lnTo>
                  <a:lnTo>
                    <a:pt x="115" y="213"/>
                  </a:lnTo>
                  <a:lnTo>
                    <a:pt x="109" y="205"/>
                  </a:lnTo>
                  <a:lnTo>
                    <a:pt x="103" y="197"/>
                  </a:lnTo>
                  <a:lnTo>
                    <a:pt x="97" y="190"/>
                  </a:lnTo>
                  <a:lnTo>
                    <a:pt x="91" y="182"/>
                  </a:lnTo>
                  <a:lnTo>
                    <a:pt x="86" y="175"/>
                  </a:lnTo>
                  <a:lnTo>
                    <a:pt x="80" y="168"/>
                  </a:lnTo>
                  <a:lnTo>
                    <a:pt x="75" y="160"/>
                  </a:lnTo>
                  <a:lnTo>
                    <a:pt x="69" y="153"/>
                  </a:lnTo>
                  <a:lnTo>
                    <a:pt x="64" y="146"/>
                  </a:lnTo>
                  <a:lnTo>
                    <a:pt x="59" y="140"/>
                  </a:lnTo>
                  <a:lnTo>
                    <a:pt x="54" y="133"/>
                  </a:lnTo>
                  <a:lnTo>
                    <a:pt x="49" y="127"/>
                  </a:lnTo>
                  <a:lnTo>
                    <a:pt x="44" y="121"/>
                  </a:lnTo>
                  <a:lnTo>
                    <a:pt x="40" y="115"/>
                  </a:lnTo>
                  <a:lnTo>
                    <a:pt x="35" y="109"/>
                  </a:lnTo>
                  <a:lnTo>
                    <a:pt x="31" y="104"/>
                  </a:lnTo>
                  <a:lnTo>
                    <a:pt x="27" y="99"/>
                  </a:lnTo>
                  <a:lnTo>
                    <a:pt x="23" y="94"/>
                  </a:lnTo>
                  <a:lnTo>
                    <a:pt x="20" y="89"/>
                  </a:lnTo>
                  <a:lnTo>
                    <a:pt x="17" y="85"/>
                  </a:lnTo>
                  <a:lnTo>
                    <a:pt x="14" y="81"/>
                  </a:lnTo>
                  <a:lnTo>
                    <a:pt x="11" y="78"/>
                  </a:lnTo>
                  <a:lnTo>
                    <a:pt x="9" y="74"/>
                  </a:lnTo>
                  <a:lnTo>
                    <a:pt x="6" y="72"/>
                  </a:lnTo>
                  <a:lnTo>
                    <a:pt x="5" y="69"/>
                  </a:lnTo>
                  <a:lnTo>
                    <a:pt x="3" y="67"/>
                  </a:lnTo>
                  <a:lnTo>
                    <a:pt x="2" y="66"/>
                  </a:lnTo>
                  <a:lnTo>
                    <a:pt x="1" y="64"/>
                  </a:lnTo>
                  <a:lnTo>
                    <a:pt x="0" y="64"/>
                  </a:lnTo>
                  <a:lnTo>
                    <a:pt x="0" y="64"/>
                  </a:lnTo>
                  <a:lnTo>
                    <a:pt x="0" y="64"/>
                  </a:lnTo>
                  <a:lnTo>
                    <a:pt x="3" y="61"/>
                  </a:lnTo>
                  <a:lnTo>
                    <a:pt x="11" y="55"/>
                  </a:lnTo>
                  <a:lnTo>
                    <a:pt x="21" y="47"/>
                  </a:lnTo>
                  <a:lnTo>
                    <a:pt x="31" y="40"/>
                  </a:lnTo>
                  <a:lnTo>
                    <a:pt x="39" y="34"/>
                  </a:lnTo>
                  <a:lnTo>
                    <a:pt x="42" y="31"/>
                  </a:lnTo>
                  <a:lnTo>
                    <a:pt x="42" y="31"/>
                  </a:lnTo>
                  <a:lnTo>
                    <a:pt x="45" y="29"/>
                  </a:lnTo>
                  <a:lnTo>
                    <a:pt x="53" y="23"/>
                  </a:lnTo>
                  <a:lnTo>
                    <a:pt x="63" y="16"/>
                  </a:lnTo>
                  <a:lnTo>
                    <a:pt x="72" y="8"/>
                  </a:lnTo>
                  <a:lnTo>
                    <a:pt x="80" y="2"/>
                  </a:lnTo>
                  <a:lnTo>
                    <a:pt x="83" y="0"/>
                  </a:lnTo>
                  <a:lnTo>
                    <a:pt x="83" y="0"/>
                  </a:lnTo>
                  <a:lnTo>
                    <a:pt x="83" y="0"/>
                  </a:lnTo>
                  <a:lnTo>
                    <a:pt x="84" y="1"/>
                  </a:lnTo>
                  <a:lnTo>
                    <a:pt x="85" y="2"/>
                  </a:lnTo>
                  <a:lnTo>
                    <a:pt x="86" y="3"/>
                  </a:lnTo>
                  <a:lnTo>
                    <a:pt x="88" y="5"/>
                  </a:lnTo>
                  <a:lnTo>
                    <a:pt x="89" y="8"/>
                  </a:lnTo>
                  <a:lnTo>
                    <a:pt x="92" y="11"/>
                  </a:lnTo>
                  <a:lnTo>
                    <a:pt x="94" y="14"/>
                  </a:lnTo>
                  <a:lnTo>
                    <a:pt x="97" y="17"/>
                  </a:lnTo>
                  <a:lnTo>
                    <a:pt x="100" y="21"/>
                  </a:lnTo>
                  <a:lnTo>
                    <a:pt x="103" y="25"/>
                  </a:lnTo>
                  <a:lnTo>
                    <a:pt x="106" y="30"/>
                  </a:lnTo>
                  <a:lnTo>
                    <a:pt x="110" y="35"/>
                  </a:lnTo>
                  <a:lnTo>
                    <a:pt x="114" y="40"/>
                  </a:lnTo>
                  <a:lnTo>
                    <a:pt x="118" y="45"/>
                  </a:lnTo>
                  <a:lnTo>
                    <a:pt x="122" y="51"/>
                  </a:lnTo>
                  <a:lnTo>
                    <a:pt x="127" y="57"/>
                  </a:lnTo>
                  <a:lnTo>
                    <a:pt x="132" y="63"/>
                  </a:lnTo>
                  <a:lnTo>
                    <a:pt x="137" y="69"/>
                  </a:lnTo>
                  <a:lnTo>
                    <a:pt x="142" y="76"/>
                  </a:lnTo>
                  <a:lnTo>
                    <a:pt x="147" y="83"/>
                  </a:lnTo>
                  <a:lnTo>
                    <a:pt x="152" y="89"/>
                  </a:lnTo>
                  <a:lnTo>
                    <a:pt x="157" y="97"/>
                  </a:lnTo>
                  <a:lnTo>
                    <a:pt x="163" y="104"/>
                  </a:lnTo>
                  <a:lnTo>
                    <a:pt x="169" y="111"/>
                  </a:lnTo>
                  <a:lnTo>
                    <a:pt x="174" y="118"/>
                  </a:lnTo>
                  <a:lnTo>
                    <a:pt x="180" y="126"/>
                  </a:lnTo>
                  <a:lnTo>
                    <a:pt x="186" y="134"/>
                  </a:lnTo>
                  <a:lnTo>
                    <a:pt x="192" y="141"/>
                  </a:lnTo>
                  <a:lnTo>
                    <a:pt x="198" y="149"/>
                  </a:lnTo>
                  <a:lnTo>
                    <a:pt x="204" y="157"/>
                  </a:lnTo>
                  <a:lnTo>
                    <a:pt x="210" y="165"/>
                  </a:lnTo>
                  <a:lnTo>
                    <a:pt x="216" y="172"/>
                  </a:lnTo>
                  <a:lnTo>
                    <a:pt x="222" y="180"/>
                  </a:lnTo>
                  <a:lnTo>
                    <a:pt x="228" y="188"/>
                  </a:lnTo>
                  <a:lnTo>
                    <a:pt x="234" y="196"/>
                  </a:lnTo>
                  <a:lnTo>
                    <a:pt x="240" y="203"/>
                  </a:lnTo>
                  <a:lnTo>
                    <a:pt x="245" y="211"/>
                  </a:lnTo>
                  <a:lnTo>
                    <a:pt x="251" y="218"/>
                  </a:lnTo>
                  <a:lnTo>
                    <a:pt x="257" y="226"/>
                  </a:lnTo>
                  <a:lnTo>
                    <a:pt x="263" y="233"/>
                  </a:lnTo>
                  <a:lnTo>
                    <a:pt x="268" y="240"/>
                  </a:lnTo>
                  <a:lnTo>
                    <a:pt x="274" y="248"/>
                  </a:lnTo>
                  <a:lnTo>
                    <a:pt x="279" y="254"/>
                  </a:lnTo>
                  <a:lnTo>
                    <a:pt x="284" y="261"/>
                  </a:lnTo>
                  <a:lnTo>
                    <a:pt x="289" y="268"/>
                  </a:lnTo>
                  <a:lnTo>
                    <a:pt x="294" y="274"/>
                  </a:lnTo>
                  <a:lnTo>
                    <a:pt x="299" y="280"/>
                  </a:lnTo>
                  <a:lnTo>
                    <a:pt x="304" y="286"/>
                  </a:lnTo>
                  <a:lnTo>
                    <a:pt x="303" y="286"/>
                  </a:lnTo>
                  <a:lnTo>
                    <a:pt x="307" y="284"/>
                  </a:lnTo>
                  <a:lnTo>
                    <a:pt x="314" y="278"/>
                  </a:lnTo>
                  <a:lnTo>
                    <a:pt x="324" y="270"/>
                  </a:lnTo>
                  <a:lnTo>
                    <a:pt x="334" y="263"/>
                  </a:lnTo>
                  <a:lnTo>
                    <a:pt x="342" y="257"/>
                  </a:lnTo>
                  <a:lnTo>
                    <a:pt x="345" y="255"/>
                  </a:lnTo>
                  <a:lnTo>
                    <a:pt x="345" y="255"/>
                  </a:lnTo>
                  <a:lnTo>
                    <a:pt x="345" y="256"/>
                  </a:lnTo>
                  <a:lnTo>
                    <a:pt x="345" y="259"/>
                  </a:lnTo>
                  <a:lnTo>
                    <a:pt x="344" y="263"/>
                  </a:lnTo>
                  <a:lnTo>
                    <a:pt x="344" y="270"/>
                  </a:lnTo>
                  <a:lnTo>
                    <a:pt x="343" y="277"/>
                  </a:lnTo>
                  <a:lnTo>
                    <a:pt x="343" y="286"/>
                  </a:lnTo>
                  <a:lnTo>
                    <a:pt x="342" y="296"/>
                  </a:lnTo>
                  <a:lnTo>
                    <a:pt x="342" y="306"/>
                  </a:lnTo>
                  <a:lnTo>
                    <a:pt x="341" y="317"/>
                  </a:lnTo>
                  <a:lnTo>
                    <a:pt x="341" y="328"/>
                  </a:lnTo>
                  <a:lnTo>
                    <a:pt x="340" y="340"/>
                  </a:lnTo>
                  <a:lnTo>
                    <a:pt x="339" y="351"/>
                  </a:lnTo>
                  <a:lnTo>
                    <a:pt x="339" y="362"/>
                  </a:lnTo>
                  <a:lnTo>
                    <a:pt x="338" y="372"/>
                  </a:lnTo>
                  <a:lnTo>
                    <a:pt x="337" y="382"/>
                  </a:lnTo>
                  <a:lnTo>
                    <a:pt x="337" y="391"/>
                  </a:lnTo>
                  <a:lnTo>
                    <a:pt x="337" y="399"/>
                  </a:lnTo>
                  <a:lnTo>
                    <a:pt x="336" y="405"/>
                  </a:lnTo>
                  <a:lnTo>
                    <a:pt x="336" y="410"/>
                  </a:lnTo>
                  <a:lnTo>
                    <a:pt x="336" y="413"/>
                  </a:lnTo>
                  <a:lnTo>
                    <a:pt x="336" y="414"/>
                  </a:lnTo>
                  <a:lnTo>
                    <a:pt x="336" y="414"/>
                  </a:lnTo>
                  <a:lnTo>
                    <a:pt x="336" y="414"/>
                  </a:lnTo>
                </a:path>
              </a:pathLst>
            </a:custGeom>
            <a:solidFill>
              <a:srgbClr val="0000FF"/>
            </a:solidFill>
            <a:ln w="9525" cap="rnd">
              <a:noFill/>
              <a:round/>
              <a:headEnd/>
              <a:tailEnd/>
            </a:ln>
            <a:effectLst/>
          </p:spPr>
          <p:txBody>
            <a:bodyPr/>
            <a:lstStyle/>
            <a:p>
              <a:endParaRPr lang="en-US">
                <a:effectLst>
                  <a:outerShdw blurRad="50800" dist="50800" dir="5400000" algn="ctr" rotWithShape="0">
                    <a:schemeClr val="tx1"/>
                  </a:outerShdw>
                </a:effectLst>
              </a:endParaRPr>
            </a:p>
          </p:txBody>
        </p:sp>
      </p:grpSp>
      <p:grpSp>
        <p:nvGrpSpPr>
          <p:cNvPr id="3163" name="Group 91"/>
          <p:cNvGrpSpPr>
            <a:grpSpLocks/>
          </p:cNvGrpSpPr>
          <p:nvPr/>
        </p:nvGrpSpPr>
        <p:grpSpPr bwMode="auto">
          <a:xfrm>
            <a:off x="2141538" y="5287963"/>
            <a:ext cx="954087" cy="574675"/>
            <a:chOff x="1349" y="3331"/>
            <a:chExt cx="601" cy="362"/>
          </a:xfrm>
          <a:effectLst/>
        </p:grpSpPr>
        <p:sp>
          <p:nvSpPr>
            <p:cNvPr id="3084" name="Freeform 12"/>
            <p:cNvSpPr>
              <a:spLocks/>
            </p:cNvSpPr>
            <p:nvPr/>
          </p:nvSpPr>
          <p:spPr bwMode="auto">
            <a:xfrm>
              <a:off x="1349" y="3331"/>
              <a:ext cx="601" cy="358"/>
            </a:xfrm>
            <a:custGeom>
              <a:avLst/>
              <a:gdLst/>
              <a:ahLst/>
              <a:cxnLst>
                <a:cxn ang="0">
                  <a:pos x="307" y="6"/>
                </a:cxn>
                <a:cxn ang="0">
                  <a:pos x="299" y="3"/>
                </a:cxn>
                <a:cxn ang="0">
                  <a:pos x="294" y="2"/>
                </a:cxn>
                <a:cxn ang="0">
                  <a:pos x="287" y="0"/>
                </a:cxn>
                <a:cxn ang="0">
                  <a:pos x="279" y="0"/>
                </a:cxn>
                <a:cxn ang="0">
                  <a:pos x="273" y="0"/>
                </a:cxn>
                <a:cxn ang="0">
                  <a:pos x="266" y="0"/>
                </a:cxn>
                <a:cxn ang="0">
                  <a:pos x="260" y="1"/>
                </a:cxn>
                <a:cxn ang="0">
                  <a:pos x="249" y="3"/>
                </a:cxn>
                <a:cxn ang="0">
                  <a:pos x="239" y="5"/>
                </a:cxn>
                <a:cxn ang="0">
                  <a:pos x="24" y="53"/>
                </a:cxn>
                <a:cxn ang="0">
                  <a:pos x="18" y="54"/>
                </a:cxn>
                <a:cxn ang="0">
                  <a:pos x="12" y="57"/>
                </a:cxn>
                <a:cxn ang="0">
                  <a:pos x="8" y="60"/>
                </a:cxn>
                <a:cxn ang="0">
                  <a:pos x="5" y="64"/>
                </a:cxn>
                <a:cxn ang="0">
                  <a:pos x="4" y="68"/>
                </a:cxn>
                <a:cxn ang="0">
                  <a:pos x="2" y="75"/>
                </a:cxn>
                <a:cxn ang="0">
                  <a:pos x="0" y="119"/>
                </a:cxn>
                <a:cxn ang="0">
                  <a:pos x="0" y="142"/>
                </a:cxn>
                <a:cxn ang="0">
                  <a:pos x="1" y="163"/>
                </a:cxn>
                <a:cxn ang="0">
                  <a:pos x="3" y="170"/>
                </a:cxn>
                <a:cxn ang="0">
                  <a:pos x="5" y="175"/>
                </a:cxn>
                <a:cxn ang="0">
                  <a:pos x="8" y="179"/>
                </a:cxn>
                <a:cxn ang="0">
                  <a:pos x="13" y="184"/>
                </a:cxn>
                <a:cxn ang="0">
                  <a:pos x="270" y="351"/>
                </a:cxn>
                <a:cxn ang="0">
                  <a:pos x="279" y="355"/>
                </a:cxn>
                <a:cxn ang="0">
                  <a:pos x="283" y="356"/>
                </a:cxn>
                <a:cxn ang="0">
                  <a:pos x="290" y="357"/>
                </a:cxn>
                <a:cxn ang="0">
                  <a:pos x="296" y="356"/>
                </a:cxn>
                <a:cxn ang="0">
                  <a:pos x="306" y="354"/>
                </a:cxn>
                <a:cxn ang="0">
                  <a:pos x="354" y="341"/>
                </a:cxn>
                <a:cxn ang="0">
                  <a:pos x="401" y="328"/>
                </a:cxn>
                <a:cxn ang="0">
                  <a:pos x="427" y="320"/>
                </a:cxn>
                <a:cxn ang="0">
                  <a:pos x="453" y="312"/>
                </a:cxn>
                <a:cxn ang="0">
                  <a:pos x="481" y="302"/>
                </a:cxn>
                <a:cxn ang="0">
                  <a:pos x="507" y="293"/>
                </a:cxn>
                <a:cxn ang="0">
                  <a:pos x="532" y="282"/>
                </a:cxn>
                <a:cxn ang="0">
                  <a:pos x="555" y="273"/>
                </a:cxn>
                <a:cxn ang="0">
                  <a:pos x="580" y="258"/>
                </a:cxn>
                <a:cxn ang="0">
                  <a:pos x="586" y="254"/>
                </a:cxn>
                <a:cxn ang="0">
                  <a:pos x="589" y="250"/>
                </a:cxn>
                <a:cxn ang="0">
                  <a:pos x="591" y="246"/>
                </a:cxn>
                <a:cxn ang="0">
                  <a:pos x="591" y="242"/>
                </a:cxn>
                <a:cxn ang="0">
                  <a:pos x="589" y="238"/>
                </a:cxn>
                <a:cxn ang="0">
                  <a:pos x="585" y="236"/>
                </a:cxn>
                <a:cxn ang="0">
                  <a:pos x="580" y="235"/>
                </a:cxn>
                <a:cxn ang="0">
                  <a:pos x="560" y="233"/>
                </a:cxn>
                <a:cxn ang="0">
                  <a:pos x="554" y="216"/>
                </a:cxn>
                <a:cxn ang="0">
                  <a:pos x="563" y="160"/>
                </a:cxn>
                <a:cxn ang="0">
                  <a:pos x="579" y="158"/>
                </a:cxn>
                <a:cxn ang="0">
                  <a:pos x="585" y="157"/>
                </a:cxn>
                <a:cxn ang="0">
                  <a:pos x="593" y="157"/>
                </a:cxn>
                <a:cxn ang="0">
                  <a:pos x="596" y="156"/>
                </a:cxn>
                <a:cxn ang="0">
                  <a:pos x="599" y="154"/>
                </a:cxn>
                <a:cxn ang="0">
                  <a:pos x="600" y="152"/>
                </a:cxn>
                <a:cxn ang="0">
                  <a:pos x="600" y="149"/>
                </a:cxn>
                <a:cxn ang="0">
                  <a:pos x="599" y="145"/>
                </a:cxn>
                <a:cxn ang="0">
                  <a:pos x="595" y="141"/>
                </a:cxn>
                <a:cxn ang="0">
                  <a:pos x="590" y="137"/>
                </a:cxn>
                <a:cxn ang="0">
                  <a:pos x="584" y="134"/>
                </a:cxn>
                <a:cxn ang="0">
                  <a:pos x="576" y="129"/>
                </a:cxn>
                <a:cxn ang="0">
                  <a:pos x="540" y="114"/>
                </a:cxn>
                <a:cxn ang="0">
                  <a:pos x="307" y="6"/>
                </a:cxn>
              </a:cxnLst>
              <a:rect l="0" t="0" r="r" b="b"/>
              <a:pathLst>
                <a:path w="601" h="358">
                  <a:moveTo>
                    <a:pt x="307" y="6"/>
                  </a:moveTo>
                  <a:lnTo>
                    <a:pt x="299" y="3"/>
                  </a:lnTo>
                  <a:lnTo>
                    <a:pt x="294" y="2"/>
                  </a:lnTo>
                  <a:lnTo>
                    <a:pt x="287" y="0"/>
                  </a:lnTo>
                  <a:lnTo>
                    <a:pt x="279" y="0"/>
                  </a:lnTo>
                  <a:lnTo>
                    <a:pt x="273" y="0"/>
                  </a:lnTo>
                  <a:lnTo>
                    <a:pt x="266" y="0"/>
                  </a:lnTo>
                  <a:lnTo>
                    <a:pt x="260" y="1"/>
                  </a:lnTo>
                  <a:lnTo>
                    <a:pt x="249" y="3"/>
                  </a:lnTo>
                  <a:lnTo>
                    <a:pt x="239" y="5"/>
                  </a:lnTo>
                  <a:lnTo>
                    <a:pt x="24" y="53"/>
                  </a:lnTo>
                  <a:lnTo>
                    <a:pt x="18" y="54"/>
                  </a:lnTo>
                  <a:lnTo>
                    <a:pt x="12" y="57"/>
                  </a:lnTo>
                  <a:lnTo>
                    <a:pt x="8" y="60"/>
                  </a:lnTo>
                  <a:lnTo>
                    <a:pt x="5" y="64"/>
                  </a:lnTo>
                  <a:lnTo>
                    <a:pt x="4" y="68"/>
                  </a:lnTo>
                  <a:lnTo>
                    <a:pt x="2" y="75"/>
                  </a:lnTo>
                  <a:lnTo>
                    <a:pt x="0" y="119"/>
                  </a:lnTo>
                  <a:lnTo>
                    <a:pt x="0" y="142"/>
                  </a:lnTo>
                  <a:lnTo>
                    <a:pt x="1" y="163"/>
                  </a:lnTo>
                  <a:lnTo>
                    <a:pt x="3" y="170"/>
                  </a:lnTo>
                  <a:lnTo>
                    <a:pt x="5" y="175"/>
                  </a:lnTo>
                  <a:lnTo>
                    <a:pt x="8" y="179"/>
                  </a:lnTo>
                  <a:lnTo>
                    <a:pt x="13" y="184"/>
                  </a:lnTo>
                  <a:lnTo>
                    <a:pt x="270" y="351"/>
                  </a:lnTo>
                  <a:lnTo>
                    <a:pt x="279" y="355"/>
                  </a:lnTo>
                  <a:lnTo>
                    <a:pt x="283" y="356"/>
                  </a:lnTo>
                  <a:lnTo>
                    <a:pt x="290" y="357"/>
                  </a:lnTo>
                  <a:lnTo>
                    <a:pt x="296" y="356"/>
                  </a:lnTo>
                  <a:lnTo>
                    <a:pt x="306" y="354"/>
                  </a:lnTo>
                  <a:lnTo>
                    <a:pt x="354" y="341"/>
                  </a:lnTo>
                  <a:lnTo>
                    <a:pt x="401" y="328"/>
                  </a:lnTo>
                  <a:lnTo>
                    <a:pt x="427" y="320"/>
                  </a:lnTo>
                  <a:lnTo>
                    <a:pt x="453" y="312"/>
                  </a:lnTo>
                  <a:lnTo>
                    <a:pt x="481" y="302"/>
                  </a:lnTo>
                  <a:lnTo>
                    <a:pt x="507" y="293"/>
                  </a:lnTo>
                  <a:lnTo>
                    <a:pt x="532" y="282"/>
                  </a:lnTo>
                  <a:lnTo>
                    <a:pt x="555" y="273"/>
                  </a:lnTo>
                  <a:lnTo>
                    <a:pt x="580" y="258"/>
                  </a:lnTo>
                  <a:lnTo>
                    <a:pt x="586" y="254"/>
                  </a:lnTo>
                  <a:lnTo>
                    <a:pt x="589" y="250"/>
                  </a:lnTo>
                  <a:lnTo>
                    <a:pt x="591" y="246"/>
                  </a:lnTo>
                  <a:lnTo>
                    <a:pt x="591" y="242"/>
                  </a:lnTo>
                  <a:lnTo>
                    <a:pt x="589" y="238"/>
                  </a:lnTo>
                  <a:lnTo>
                    <a:pt x="585" y="236"/>
                  </a:lnTo>
                  <a:lnTo>
                    <a:pt x="580" y="235"/>
                  </a:lnTo>
                  <a:lnTo>
                    <a:pt x="560" y="233"/>
                  </a:lnTo>
                  <a:lnTo>
                    <a:pt x="554" y="216"/>
                  </a:lnTo>
                  <a:lnTo>
                    <a:pt x="563" y="160"/>
                  </a:lnTo>
                  <a:lnTo>
                    <a:pt x="579" y="158"/>
                  </a:lnTo>
                  <a:lnTo>
                    <a:pt x="585" y="157"/>
                  </a:lnTo>
                  <a:lnTo>
                    <a:pt x="593" y="157"/>
                  </a:lnTo>
                  <a:lnTo>
                    <a:pt x="596" y="156"/>
                  </a:lnTo>
                  <a:lnTo>
                    <a:pt x="599" y="154"/>
                  </a:lnTo>
                  <a:lnTo>
                    <a:pt x="600" y="152"/>
                  </a:lnTo>
                  <a:lnTo>
                    <a:pt x="600" y="149"/>
                  </a:lnTo>
                  <a:lnTo>
                    <a:pt x="599" y="145"/>
                  </a:lnTo>
                  <a:lnTo>
                    <a:pt x="595" y="141"/>
                  </a:lnTo>
                  <a:lnTo>
                    <a:pt x="590" y="137"/>
                  </a:lnTo>
                  <a:lnTo>
                    <a:pt x="584" y="134"/>
                  </a:lnTo>
                  <a:lnTo>
                    <a:pt x="576" y="129"/>
                  </a:lnTo>
                  <a:lnTo>
                    <a:pt x="540" y="114"/>
                  </a:lnTo>
                  <a:lnTo>
                    <a:pt x="307" y="6"/>
                  </a:lnTo>
                </a:path>
              </a:pathLst>
            </a:custGeom>
            <a:solidFill>
              <a:srgbClr val="7F3F00"/>
            </a:solidFill>
            <a:ln w="508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85" name="Freeform 13"/>
            <p:cNvSpPr>
              <a:spLocks/>
            </p:cNvSpPr>
            <p:nvPr/>
          </p:nvSpPr>
          <p:spPr bwMode="auto">
            <a:xfrm>
              <a:off x="1632" y="3489"/>
              <a:ext cx="291" cy="194"/>
            </a:xfrm>
            <a:custGeom>
              <a:avLst/>
              <a:gdLst/>
              <a:ahLst/>
              <a:cxnLst>
                <a:cxn ang="0">
                  <a:pos x="275" y="2"/>
                </a:cxn>
                <a:cxn ang="0">
                  <a:pos x="263" y="4"/>
                </a:cxn>
                <a:cxn ang="0">
                  <a:pos x="237" y="10"/>
                </a:cxn>
                <a:cxn ang="0">
                  <a:pos x="205" y="17"/>
                </a:cxn>
                <a:cxn ang="0">
                  <a:pos x="159" y="28"/>
                </a:cxn>
                <a:cxn ang="0">
                  <a:pos x="45" y="57"/>
                </a:cxn>
                <a:cxn ang="0">
                  <a:pos x="21" y="63"/>
                </a:cxn>
                <a:cxn ang="0">
                  <a:pos x="15" y="65"/>
                </a:cxn>
                <a:cxn ang="0">
                  <a:pos x="12" y="68"/>
                </a:cxn>
                <a:cxn ang="0">
                  <a:pos x="10" y="71"/>
                </a:cxn>
                <a:cxn ang="0">
                  <a:pos x="9" y="74"/>
                </a:cxn>
                <a:cxn ang="0">
                  <a:pos x="7" y="80"/>
                </a:cxn>
                <a:cxn ang="0">
                  <a:pos x="3" y="107"/>
                </a:cxn>
                <a:cxn ang="0">
                  <a:pos x="1" y="119"/>
                </a:cxn>
                <a:cxn ang="0">
                  <a:pos x="1" y="133"/>
                </a:cxn>
                <a:cxn ang="0">
                  <a:pos x="0" y="160"/>
                </a:cxn>
                <a:cxn ang="0">
                  <a:pos x="1" y="173"/>
                </a:cxn>
                <a:cxn ang="0">
                  <a:pos x="2" y="188"/>
                </a:cxn>
                <a:cxn ang="0">
                  <a:pos x="4" y="191"/>
                </a:cxn>
                <a:cxn ang="0">
                  <a:pos x="6" y="193"/>
                </a:cxn>
                <a:cxn ang="0">
                  <a:pos x="8" y="193"/>
                </a:cxn>
                <a:cxn ang="0">
                  <a:pos x="11" y="193"/>
                </a:cxn>
                <a:cxn ang="0">
                  <a:pos x="22" y="188"/>
                </a:cxn>
                <a:cxn ang="0">
                  <a:pos x="152" y="153"/>
                </a:cxn>
                <a:cxn ang="0">
                  <a:pos x="191" y="141"/>
                </a:cxn>
                <a:cxn ang="0">
                  <a:pos x="220" y="130"/>
                </a:cxn>
                <a:cxn ang="0">
                  <a:pos x="247" y="120"/>
                </a:cxn>
                <a:cxn ang="0">
                  <a:pos x="283" y="102"/>
                </a:cxn>
                <a:cxn ang="0">
                  <a:pos x="290" y="97"/>
                </a:cxn>
                <a:cxn ang="0">
                  <a:pos x="284" y="94"/>
                </a:cxn>
                <a:cxn ang="0">
                  <a:pos x="283" y="90"/>
                </a:cxn>
                <a:cxn ang="0">
                  <a:pos x="281" y="84"/>
                </a:cxn>
                <a:cxn ang="0">
                  <a:pos x="279" y="75"/>
                </a:cxn>
                <a:cxn ang="0">
                  <a:pos x="278" y="64"/>
                </a:cxn>
                <a:cxn ang="0">
                  <a:pos x="277" y="53"/>
                </a:cxn>
                <a:cxn ang="0">
                  <a:pos x="278" y="45"/>
                </a:cxn>
                <a:cxn ang="0">
                  <a:pos x="280" y="30"/>
                </a:cxn>
                <a:cxn ang="0">
                  <a:pos x="282" y="21"/>
                </a:cxn>
                <a:cxn ang="0">
                  <a:pos x="284" y="12"/>
                </a:cxn>
                <a:cxn ang="0">
                  <a:pos x="288" y="0"/>
                </a:cxn>
                <a:cxn ang="0">
                  <a:pos x="283" y="1"/>
                </a:cxn>
                <a:cxn ang="0">
                  <a:pos x="275" y="2"/>
                </a:cxn>
              </a:cxnLst>
              <a:rect l="0" t="0" r="r" b="b"/>
              <a:pathLst>
                <a:path w="291" h="194">
                  <a:moveTo>
                    <a:pt x="275" y="2"/>
                  </a:moveTo>
                  <a:lnTo>
                    <a:pt x="263" y="4"/>
                  </a:lnTo>
                  <a:lnTo>
                    <a:pt x="237" y="10"/>
                  </a:lnTo>
                  <a:lnTo>
                    <a:pt x="205" y="17"/>
                  </a:lnTo>
                  <a:lnTo>
                    <a:pt x="159" y="28"/>
                  </a:lnTo>
                  <a:lnTo>
                    <a:pt x="45" y="57"/>
                  </a:lnTo>
                  <a:lnTo>
                    <a:pt x="21" y="63"/>
                  </a:lnTo>
                  <a:lnTo>
                    <a:pt x="15" y="65"/>
                  </a:lnTo>
                  <a:lnTo>
                    <a:pt x="12" y="68"/>
                  </a:lnTo>
                  <a:lnTo>
                    <a:pt x="10" y="71"/>
                  </a:lnTo>
                  <a:lnTo>
                    <a:pt x="9" y="74"/>
                  </a:lnTo>
                  <a:lnTo>
                    <a:pt x="7" y="80"/>
                  </a:lnTo>
                  <a:lnTo>
                    <a:pt x="3" y="107"/>
                  </a:lnTo>
                  <a:lnTo>
                    <a:pt x="1" y="119"/>
                  </a:lnTo>
                  <a:lnTo>
                    <a:pt x="1" y="133"/>
                  </a:lnTo>
                  <a:lnTo>
                    <a:pt x="0" y="160"/>
                  </a:lnTo>
                  <a:lnTo>
                    <a:pt x="1" y="173"/>
                  </a:lnTo>
                  <a:lnTo>
                    <a:pt x="2" y="188"/>
                  </a:lnTo>
                  <a:lnTo>
                    <a:pt x="4" y="191"/>
                  </a:lnTo>
                  <a:lnTo>
                    <a:pt x="6" y="193"/>
                  </a:lnTo>
                  <a:lnTo>
                    <a:pt x="8" y="193"/>
                  </a:lnTo>
                  <a:lnTo>
                    <a:pt x="11" y="193"/>
                  </a:lnTo>
                  <a:lnTo>
                    <a:pt x="22" y="188"/>
                  </a:lnTo>
                  <a:lnTo>
                    <a:pt x="152" y="153"/>
                  </a:lnTo>
                  <a:lnTo>
                    <a:pt x="191" y="141"/>
                  </a:lnTo>
                  <a:lnTo>
                    <a:pt x="220" y="130"/>
                  </a:lnTo>
                  <a:lnTo>
                    <a:pt x="247" y="120"/>
                  </a:lnTo>
                  <a:lnTo>
                    <a:pt x="283" y="102"/>
                  </a:lnTo>
                  <a:lnTo>
                    <a:pt x="290" y="97"/>
                  </a:lnTo>
                  <a:lnTo>
                    <a:pt x="284" y="94"/>
                  </a:lnTo>
                  <a:lnTo>
                    <a:pt x="283" y="90"/>
                  </a:lnTo>
                  <a:lnTo>
                    <a:pt x="281" y="84"/>
                  </a:lnTo>
                  <a:lnTo>
                    <a:pt x="279" y="75"/>
                  </a:lnTo>
                  <a:lnTo>
                    <a:pt x="278" y="64"/>
                  </a:lnTo>
                  <a:lnTo>
                    <a:pt x="277" y="53"/>
                  </a:lnTo>
                  <a:lnTo>
                    <a:pt x="278" y="45"/>
                  </a:lnTo>
                  <a:lnTo>
                    <a:pt x="280" y="30"/>
                  </a:lnTo>
                  <a:lnTo>
                    <a:pt x="282" y="21"/>
                  </a:lnTo>
                  <a:lnTo>
                    <a:pt x="284" y="12"/>
                  </a:lnTo>
                  <a:lnTo>
                    <a:pt x="288" y="0"/>
                  </a:lnTo>
                  <a:lnTo>
                    <a:pt x="283" y="1"/>
                  </a:lnTo>
                  <a:lnTo>
                    <a:pt x="275" y="2"/>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86" name="Freeform 14"/>
            <p:cNvSpPr>
              <a:spLocks/>
            </p:cNvSpPr>
            <p:nvPr/>
          </p:nvSpPr>
          <p:spPr bwMode="auto">
            <a:xfrm>
              <a:off x="1637" y="3491"/>
              <a:ext cx="283" cy="183"/>
            </a:xfrm>
            <a:custGeom>
              <a:avLst/>
              <a:gdLst/>
              <a:ahLst/>
              <a:cxnLst>
                <a:cxn ang="0">
                  <a:pos x="282" y="0"/>
                </a:cxn>
                <a:cxn ang="0">
                  <a:pos x="268" y="3"/>
                </a:cxn>
                <a:cxn ang="0">
                  <a:pos x="250" y="7"/>
                </a:cxn>
                <a:cxn ang="0">
                  <a:pos x="221" y="13"/>
                </a:cxn>
                <a:cxn ang="0">
                  <a:pos x="196" y="20"/>
                </a:cxn>
                <a:cxn ang="0">
                  <a:pos x="169" y="25"/>
                </a:cxn>
                <a:cxn ang="0">
                  <a:pos x="85" y="48"/>
                </a:cxn>
                <a:cxn ang="0">
                  <a:pos x="24" y="63"/>
                </a:cxn>
                <a:cxn ang="0">
                  <a:pos x="17" y="65"/>
                </a:cxn>
                <a:cxn ang="0">
                  <a:pos x="13" y="67"/>
                </a:cxn>
                <a:cxn ang="0">
                  <a:pos x="9" y="71"/>
                </a:cxn>
                <a:cxn ang="0">
                  <a:pos x="7" y="74"/>
                </a:cxn>
                <a:cxn ang="0">
                  <a:pos x="5" y="79"/>
                </a:cxn>
                <a:cxn ang="0">
                  <a:pos x="3" y="93"/>
                </a:cxn>
                <a:cxn ang="0">
                  <a:pos x="24" y="89"/>
                </a:cxn>
                <a:cxn ang="0">
                  <a:pos x="3" y="95"/>
                </a:cxn>
                <a:cxn ang="0">
                  <a:pos x="1" y="129"/>
                </a:cxn>
                <a:cxn ang="0">
                  <a:pos x="17" y="126"/>
                </a:cxn>
                <a:cxn ang="0">
                  <a:pos x="0" y="130"/>
                </a:cxn>
                <a:cxn ang="0">
                  <a:pos x="0" y="142"/>
                </a:cxn>
                <a:cxn ang="0">
                  <a:pos x="10" y="140"/>
                </a:cxn>
                <a:cxn ang="0">
                  <a:pos x="0" y="143"/>
                </a:cxn>
                <a:cxn ang="0">
                  <a:pos x="0" y="157"/>
                </a:cxn>
                <a:cxn ang="0">
                  <a:pos x="42" y="150"/>
                </a:cxn>
                <a:cxn ang="0">
                  <a:pos x="1" y="158"/>
                </a:cxn>
                <a:cxn ang="0">
                  <a:pos x="1" y="169"/>
                </a:cxn>
                <a:cxn ang="0">
                  <a:pos x="33" y="163"/>
                </a:cxn>
                <a:cxn ang="0">
                  <a:pos x="1" y="171"/>
                </a:cxn>
                <a:cxn ang="0">
                  <a:pos x="1" y="175"/>
                </a:cxn>
                <a:cxn ang="0">
                  <a:pos x="2" y="179"/>
                </a:cxn>
                <a:cxn ang="0">
                  <a:pos x="5" y="181"/>
                </a:cxn>
                <a:cxn ang="0">
                  <a:pos x="7" y="182"/>
                </a:cxn>
                <a:cxn ang="0">
                  <a:pos x="13" y="182"/>
                </a:cxn>
                <a:cxn ang="0">
                  <a:pos x="20" y="181"/>
                </a:cxn>
                <a:cxn ang="0">
                  <a:pos x="123" y="154"/>
                </a:cxn>
                <a:cxn ang="0">
                  <a:pos x="149" y="146"/>
                </a:cxn>
                <a:cxn ang="0">
                  <a:pos x="179" y="137"/>
                </a:cxn>
                <a:cxn ang="0">
                  <a:pos x="215" y="124"/>
                </a:cxn>
                <a:cxn ang="0">
                  <a:pos x="235" y="117"/>
                </a:cxn>
                <a:cxn ang="0">
                  <a:pos x="250" y="110"/>
                </a:cxn>
                <a:cxn ang="0">
                  <a:pos x="263" y="104"/>
                </a:cxn>
                <a:cxn ang="0">
                  <a:pos x="271" y="99"/>
                </a:cxn>
                <a:cxn ang="0">
                  <a:pos x="279" y="95"/>
                </a:cxn>
                <a:cxn ang="0">
                  <a:pos x="277" y="87"/>
                </a:cxn>
                <a:cxn ang="0">
                  <a:pos x="275" y="81"/>
                </a:cxn>
                <a:cxn ang="0">
                  <a:pos x="255" y="89"/>
                </a:cxn>
                <a:cxn ang="0">
                  <a:pos x="275" y="81"/>
                </a:cxn>
                <a:cxn ang="0">
                  <a:pos x="273" y="71"/>
                </a:cxn>
                <a:cxn ang="0">
                  <a:pos x="272" y="59"/>
                </a:cxn>
                <a:cxn ang="0">
                  <a:pos x="271" y="50"/>
                </a:cxn>
                <a:cxn ang="0">
                  <a:pos x="273" y="38"/>
                </a:cxn>
                <a:cxn ang="0">
                  <a:pos x="252" y="42"/>
                </a:cxn>
                <a:cxn ang="0">
                  <a:pos x="273" y="37"/>
                </a:cxn>
                <a:cxn ang="0">
                  <a:pos x="273" y="32"/>
                </a:cxn>
                <a:cxn ang="0">
                  <a:pos x="275" y="26"/>
                </a:cxn>
                <a:cxn ang="0">
                  <a:pos x="228" y="37"/>
                </a:cxn>
                <a:cxn ang="0">
                  <a:pos x="275" y="24"/>
                </a:cxn>
                <a:cxn ang="0">
                  <a:pos x="277" y="13"/>
                </a:cxn>
                <a:cxn ang="0">
                  <a:pos x="214" y="27"/>
                </a:cxn>
                <a:cxn ang="0">
                  <a:pos x="278" y="12"/>
                </a:cxn>
                <a:cxn ang="0">
                  <a:pos x="282" y="0"/>
                </a:cxn>
              </a:cxnLst>
              <a:rect l="0" t="0" r="r" b="b"/>
              <a:pathLst>
                <a:path w="283" h="183">
                  <a:moveTo>
                    <a:pt x="282" y="0"/>
                  </a:moveTo>
                  <a:lnTo>
                    <a:pt x="268" y="3"/>
                  </a:lnTo>
                  <a:lnTo>
                    <a:pt x="250" y="7"/>
                  </a:lnTo>
                  <a:lnTo>
                    <a:pt x="221" y="13"/>
                  </a:lnTo>
                  <a:lnTo>
                    <a:pt x="196" y="20"/>
                  </a:lnTo>
                  <a:lnTo>
                    <a:pt x="169" y="25"/>
                  </a:lnTo>
                  <a:lnTo>
                    <a:pt x="85" y="48"/>
                  </a:lnTo>
                  <a:lnTo>
                    <a:pt x="24" y="63"/>
                  </a:lnTo>
                  <a:lnTo>
                    <a:pt x="17" y="65"/>
                  </a:lnTo>
                  <a:lnTo>
                    <a:pt x="13" y="67"/>
                  </a:lnTo>
                  <a:lnTo>
                    <a:pt x="9" y="71"/>
                  </a:lnTo>
                  <a:lnTo>
                    <a:pt x="7" y="74"/>
                  </a:lnTo>
                  <a:lnTo>
                    <a:pt x="5" y="79"/>
                  </a:lnTo>
                  <a:lnTo>
                    <a:pt x="3" y="93"/>
                  </a:lnTo>
                  <a:lnTo>
                    <a:pt x="24" y="89"/>
                  </a:lnTo>
                  <a:lnTo>
                    <a:pt x="3" y="95"/>
                  </a:lnTo>
                  <a:lnTo>
                    <a:pt x="1" y="129"/>
                  </a:lnTo>
                  <a:lnTo>
                    <a:pt x="17" y="126"/>
                  </a:lnTo>
                  <a:lnTo>
                    <a:pt x="0" y="130"/>
                  </a:lnTo>
                  <a:lnTo>
                    <a:pt x="0" y="142"/>
                  </a:lnTo>
                  <a:lnTo>
                    <a:pt x="10" y="140"/>
                  </a:lnTo>
                  <a:lnTo>
                    <a:pt x="0" y="143"/>
                  </a:lnTo>
                  <a:lnTo>
                    <a:pt x="0" y="157"/>
                  </a:lnTo>
                  <a:lnTo>
                    <a:pt x="42" y="150"/>
                  </a:lnTo>
                  <a:lnTo>
                    <a:pt x="1" y="158"/>
                  </a:lnTo>
                  <a:lnTo>
                    <a:pt x="1" y="169"/>
                  </a:lnTo>
                  <a:lnTo>
                    <a:pt x="33" y="163"/>
                  </a:lnTo>
                  <a:lnTo>
                    <a:pt x="1" y="171"/>
                  </a:lnTo>
                  <a:lnTo>
                    <a:pt x="1" y="175"/>
                  </a:lnTo>
                  <a:lnTo>
                    <a:pt x="2" y="179"/>
                  </a:lnTo>
                  <a:lnTo>
                    <a:pt x="5" y="181"/>
                  </a:lnTo>
                  <a:lnTo>
                    <a:pt x="7" y="182"/>
                  </a:lnTo>
                  <a:lnTo>
                    <a:pt x="13" y="182"/>
                  </a:lnTo>
                  <a:lnTo>
                    <a:pt x="20" y="181"/>
                  </a:lnTo>
                  <a:lnTo>
                    <a:pt x="123" y="154"/>
                  </a:lnTo>
                  <a:lnTo>
                    <a:pt x="149" y="146"/>
                  </a:lnTo>
                  <a:lnTo>
                    <a:pt x="179" y="137"/>
                  </a:lnTo>
                  <a:lnTo>
                    <a:pt x="215" y="124"/>
                  </a:lnTo>
                  <a:lnTo>
                    <a:pt x="235" y="117"/>
                  </a:lnTo>
                  <a:lnTo>
                    <a:pt x="250" y="110"/>
                  </a:lnTo>
                  <a:lnTo>
                    <a:pt x="263" y="104"/>
                  </a:lnTo>
                  <a:lnTo>
                    <a:pt x="271" y="99"/>
                  </a:lnTo>
                  <a:lnTo>
                    <a:pt x="279" y="95"/>
                  </a:lnTo>
                  <a:lnTo>
                    <a:pt x="277" y="87"/>
                  </a:lnTo>
                  <a:lnTo>
                    <a:pt x="275" y="81"/>
                  </a:lnTo>
                  <a:lnTo>
                    <a:pt x="255" y="89"/>
                  </a:lnTo>
                  <a:lnTo>
                    <a:pt x="275" y="81"/>
                  </a:lnTo>
                  <a:lnTo>
                    <a:pt x="273" y="71"/>
                  </a:lnTo>
                  <a:lnTo>
                    <a:pt x="272" y="59"/>
                  </a:lnTo>
                  <a:lnTo>
                    <a:pt x="271" y="50"/>
                  </a:lnTo>
                  <a:lnTo>
                    <a:pt x="273" y="38"/>
                  </a:lnTo>
                  <a:lnTo>
                    <a:pt x="252" y="42"/>
                  </a:lnTo>
                  <a:lnTo>
                    <a:pt x="273" y="37"/>
                  </a:lnTo>
                  <a:lnTo>
                    <a:pt x="273" y="32"/>
                  </a:lnTo>
                  <a:lnTo>
                    <a:pt x="275" y="26"/>
                  </a:lnTo>
                  <a:lnTo>
                    <a:pt x="228" y="37"/>
                  </a:lnTo>
                  <a:lnTo>
                    <a:pt x="275" y="24"/>
                  </a:lnTo>
                  <a:lnTo>
                    <a:pt x="277" y="13"/>
                  </a:lnTo>
                  <a:lnTo>
                    <a:pt x="214" y="27"/>
                  </a:lnTo>
                  <a:lnTo>
                    <a:pt x="278" y="12"/>
                  </a:lnTo>
                  <a:lnTo>
                    <a:pt x="282" y="0"/>
                  </a:lnTo>
                </a:path>
              </a:pathLst>
            </a:custGeom>
            <a:solidFill>
              <a:srgbClr val="FFFFFF"/>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87" name="Freeform 15"/>
            <p:cNvSpPr>
              <a:spLocks/>
            </p:cNvSpPr>
            <p:nvPr/>
          </p:nvSpPr>
          <p:spPr bwMode="auto">
            <a:xfrm>
              <a:off x="1637" y="3560"/>
              <a:ext cx="155" cy="42"/>
            </a:xfrm>
            <a:custGeom>
              <a:avLst/>
              <a:gdLst/>
              <a:ahLst/>
              <a:cxnLst>
                <a:cxn ang="0">
                  <a:pos x="0" y="41"/>
                </a:cxn>
                <a:cxn ang="0">
                  <a:pos x="154" y="0"/>
                </a:cxn>
                <a:cxn ang="0">
                  <a:pos x="121" y="10"/>
                </a:cxn>
                <a:cxn ang="0">
                  <a:pos x="103" y="16"/>
                </a:cxn>
                <a:cxn ang="0">
                  <a:pos x="74" y="24"/>
                </a:cxn>
                <a:cxn ang="0">
                  <a:pos x="0" y="41"/>
                </a:cxn>
              </a:cxnLst>
              <a:rect l="0" t="0" r="r" b="b"/>
              <a:pathLst>
                <a:path w="155" h="42">
                  <a:moveTo>
                    <a:pt x="0" y="41"/>
                  </a:moveTo>
                  <a:lnTo>
                    <a:pt x="154" y="0"/>
                  </a:lnTo>
                  <a:lnTo>
                    <a:pt x="121" y="10"/>
                  </a:lnTo>
                  <a:lnTo>
                    <a:pt x="103" y="16"/>
                  </a:lnTo>
                  <a:lnTo>
                    <a:pt x="74" y="24"/>
                  </a:lnTo>
                  <a:lnTo>
                    <a:pt x="0" y="41"/>
                  </a:lnTo>
                </a:path>
              </a:pathLst>
            </a:custGeom>
            <a:solidFill>
              <a:srgbClr val="0000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88" name="Freeform 16"/>
            <p:cNvSpPr>
              <a:spLocks/>
            </p:cNvSpPr>
            <p:nvPr/>
          </p:nvSpPr>
          <p:spPr bwMode="auto">
            <a:xfrm>
              <a:off x="1568" y="3510"/>
              <a:ext cx="87" cy="45"/>
            </a:xfrm>
            <a:custGeom>
              <a:avLst/>
              <a:gdLst/>
              <a:ahLst/>
              <a:cxnLst>
                <a:cxn ang="0">
                  <a:pos x="86" y="35"/>
                </a:cxn>
                <a:cxn ang="0">
                  <a:pos x="76" y="35"/>
                </a:cxn>
                <a:cxn ang="0">
                  <a:pos x="69" y="34"/>
                </a:cxn>
                <a:cxn ang="0">
                  <a:pos x="63" y="31"/>
                </a:cxn>
                <a:cxn ang="0">
                  <a:pos x="0" y="0"/>
                </a:cxn>
                <a:cxn ang="0">
                  <a:pos x="58" y="34"/>
                </a:cxn>
                <a:cxn ang="0">
                  <a:pos x="72" y="44"/>
                </a:cxn>
                <a:cxn ang="0">
                  <a:pos x="73" y="42"/>
                </a:cxn>
                <a:cxn ang="0">
                  <a:pos x="76" y="40"/>
                </a:cxn>
                <a:cxn ang="0">
                  <a:pos x="77" y="38"/>
                </a:cxn>
                <a:cxn ang="0">
                  <a:pos x="86" y="35"/>
                </a:cxn>
              </a:cxnLst>
              <a:rect l="0" t="0" r="r" b="b"/>
              <a:pathLst>
                <a:path w="87" h="45">
                  <a:moveTo>
                    <a:pt x="86" y="35"/>
                  </a:moveTo>
                  <a:lnTo>
                    <a:pt x="76" y="35"/>
                  </a:lnTo>
                  <a:lnTo>
                    <a:pt x="69" y="34"/>
                  </a:lnTo>
                  <a:lnTo>
                    <a:pt x="63" y="31"/>
                  </a:lnTo>
                  <a:lnTo>
                    <a:pt x="0" y="0"/>
                  </a:lnTo>
                  <a:lnTo>
                    <a:pt x="58" y="34"/>
                  </a:lnTo>
                  <a:lnTo>
                    <a:pt x="72" y="44"/>
                  </a:lnTo>
                  <a:lnTo>
                    <a:pt x="73" y="42"/>
                  </a:lnTo>
                  <a:lnTo>
                    <a:pt x="76" y="40"/>
                  </a:lnTo>
                  <a:lnTo>
                    <a:pt x="77" y="38"/>
                  </a:lnTo>
                  <a:lnTo>
                    <a:pt x="86" y="35"/>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89" name="Freeform 17"/>
            <p:cNvSpPr>
              <a:spLocks/>
            </p:cNvSpPr>
            <p:nvPr/>
          </p:nvSpPr>
          <p:spPr bwMode="auto">
            <a:xfrm>
              <a:off x="1365" y="3386"/>
              <a:ext cx="155" cy="94"/>
            </a:xfrm>
            <a:custGeom>
              <a:avLst/>
              <a:gdLst/>
              <a:ahLst/>
              <a:cxnLst>
                <a:cxn ang="0">
                  <a:pos x="154" y="93"/>
                </a:cxn>
                <a:cxn ang="0">
                  <a:pos x="17" y="10"/>
                </a:cxn>
                <a:cxn ang="0">
                  <a:pos x="16" y="7"/>
                </a:cxn>
                <a:cxn ang="0">
                  <a:pos x="16" y="5"/>
                </a:cxn>
                <a:cxn ang="0">
                  <a:pos x="17" y="2"/>
                </a:cxn>
                <a:cxn ang="0">
                  <a:pos x="20" y="0"/>
                </a:cxn>
                <a:cxn ang="0">
                  <a:pos x="6" y="4"/>
                </a:cxn>
                <a:cxn ang="0">
                  <a:pos x="0" y="7"/>
                </a:cxn>
                <a:cxn ang="0">
                  <a:pos x="154" y="93"/>
                </a:cxn>
              </a:cxnLst>
              <a:rect l="0" t="0" r="r" b="b"/>
              <a:pathLst>
                <a:path w="155" h="94">
                  <a:moveTo>
                    <a:pt x="154" y="93"/>
                  </a:moveTo>
                  <a:lnTo>
                    <a:pt x="17" y="10"/>
                  </a:lnTo>
                  <a:lnTo>
                    <a:pt x="16" y="7"/>
                  </a:lnTo>
                  <a:lnTo>
                    <a:pt x="16" y="5"/>
                  </a:lnTo>
                  <a:lnTo>
                    <a:pt x="17" y="2"/>
                  </a:lnTo>
                  <a:lnTo>
                    <a:pt x="20" y="0"/>
                  </a:lnTo>
                  <a:lnTo>
                    <a:pt x="6" y="4"/>
                  </a:lnTo>
                  <a:lnTo>
                    <a:pt x="0" y="7"/>
                  </a:lnTo>
                  <a:lnTo>
                    <a:pt x="154" y="93"/>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0" name="Freeform 18"/>
            <p:cNvSpPr>
              <a:spLocks/>
            </p:cNvSpPr>
            <p:nvPr/>
          </p:nvSpPr>
          <p:spPr bwMode="auto">
            <a:xfrm>
              <a:off x="1477" y="3432"/>
              <a:ext cx="87" cy="33"/>
            </a:xfrm>
            <a:custGeom>
              <a:avLst/>
              <a:gdLst/>
              <a:ahLst/>
              <a:cxnLst>
                <a:cxn ang="0">
                  <a:pos x="0" y="10"/>
                </a:cxn>
                <a:cxn ang="0">
                  <a:pos x="32" y="2"/>
                </a:cxn>
                <a:cxn ang="0">
                  <a:pos x="38" y="1"/>
                </a:cxn>
                <a:cxn ang="0">
                  <a:pos x="43" y="0"/>
                </a:cxn>
                <a:cxn ang="0">
                  <a:pos x="47" y="0"/>
                </a:cxn>
                <a:cxn ang="0">
                  <a:pos x="50" y="0"/>
                </a:cxn>
                <a:cxn ang="0">
                  <a:pos x="54" y="0"/>
                </a:cxn>
                <a:cxn ang="0">
                  <a:pos x="58" y="0"/>
                </a:cxn>
                <a:cxn ang="0">
                  <a:pos x="62" y="2"/>
                </a:cxn>
                <a:cxn ang="0">
                  <a:pos x="64" y="4"/>
                </a:cxn>
                <a:cxn ang="0">
                  <a:pos x="65" y="6"/>
                </a:cxn>
                <a:cxn ang="0">
                  <a:pos x="64" y="8"/>
                </a:cxn>
                <a:cxn ang="0">
                  <a:pos x="62" y="10"/>
                </a:cxn>
                <a:cxn ang="0">
                  <a:pos x="68" y="10"/>
                </a:cxn>
                <a:cxn ang="0">
                  <a:pos x="72" y="10"/>
                </a:cxn>
                <a:cxn ang="0">
                  <a:pos x="77" y="10"/>
                </a:cxn>
                <a:cxn ang="0">
                  <a:pos x="81" y="11"/>
                </a:cxn>
                <a:cxn ang="0">
                  <a:pos x="84" y="12"/>
                </a:cxn>
                <a:cxn ang="0">
                  <a:pos x="86" y="14"/>
                </a:cxn>
                <a:cxn ang="0">
                  <a:pos x="86" y="17"/>
                </a:cxn>
                <a:cxn ang="0">
                  <a:pos x="85" y="18"/>
                </a:cxn>
                <a:cxn ang="0">
                  <a:pos x="83" y="20"/>
                </a:cxn>
                <a:cxn ang="0">
                  <a:pos x="79" y="22"/>
                </a:cxn>
                <a:cxn ang="0">
                  <a:pos x="74" y="23"/>
                </a:cxn>
                <a:cxn ang="0">
                  <a:pos x="39" y="32"/>
                </a:cxn>
                <a:cxn ang="0">
                  <a:pos x="44" y="28"/>
                </a:cxn>
                <a:cxn ang="0">
                  <a:pos x="11" y="9"/>
                </a:cxn>
                <a:cxn ang="0">
                  <a:pos x="0" y="10"/>
                </a:cxn>
              </a:cxnLst>
              <a:rect l="0" t="0" r="r" b="b"/>
              <a:pathLst>
                <a:path w="87" h="33">
                  <a:moveTo>
                    <a:pt x="0" y="10"/>
                  </a:moveTo>
                  <a:lnTo>
                    <a:pt x="32" y="2"/>
                  </a:lnTo>
                  <a:lnTo>
                    <a:pt x="38" y="1"/>
                  </a:lnTo>
                  <a:lnTo>
                    <a:pt x="43" y="0"/>
                  </a:lnTo>
                  <a:lnTo>
                    <a:pt x="47" y="0"/>
                  </a:lnTo>
                  <a:lnTo>
                    <a:pt x="50" y="0"/>
                  </a:lnTo>
                  <a:lnTo>
                    <a:pt x="54" y="0"/>
                  </a:lnTo>
                  <a:lnTo>
                    <a:pt x="58" y="0"/>
                  </a:lnTo>
                  <a:lnTo>
                    <a:pt x="62" y="2"/>
                  </a:lnTo>
                  <a:lnTo>
                    <a:pt x="64" y="4"/>
                  </a:lnTo>
                  <a:lnTo>
                    <a:pt x="65" y="6"/>
                  </a:lnTo>
                  <a:lnTo>
                    <a:pt x="64" y="8"/>
                  </a:lnTo>
                  <a:lnTo>
                    <a:pt x="62" y="10"/>
                  </a:lnTo>
                  <a:lnTo>
                    <a:pt x="68" y="10"/>
                  </a:lnTo>
                  <a:lnTo>
                    <a:pt x="72" y="10"/>
                  </a:lnTo>
                  <a:lnTo>
                    <a:pt x="77" y="10"/>
                  </a:lnTo>
                  <a:lnTo>
                    <a:pt x="81" y="11"/>
                  </a:lnTo>
                  <a:lnTo>
                    <a:pt x="84" y="12"/>
                  </a:lnTo>
                  <a:lnTo>
                    <a:pt x="86" y="14"/>
                  </a:lnTo>
                  <a:lnTo>
                    <a:pt x="86" y="17"/>
                  </a:lnTo>
                  <a:lnTo>
                    <a:pt x="85" y="18"/>
                  </a:lnTo>
                  <a:lnTo>
                    <a:pt x="83" y="20"/>
                  </a:lnTo>
                  <a:lnTo>
                    <a:pt x="79" y="22"/>
                  </a:lnTo>
                  <a:lnTo>
                    <a:pt x="74" y="23"/>
                  </a:lnTo>
                  <a:lnTo>
                    <a:pt x="39" y="32"/>
                  </a:lnTo>
                  <a:lnTo>
                    <a:pt x="44" y="28"/>
                  </a:lnTo>
                  <a:lnTo>
                    <a:pt x="11" y="9"/>
                  </a:lnTo>
                  <a:lnTo>
                    <a:pt x="0" y="10"/>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1" name="Freeform 19"/>
            <p:cNvSpPr>
              <a:spLocks/>
            </p:cNvSpPr>
            <p:nvPr/>
          </p:nvSpPr>
          <p:spPr bwMode="auto">
            <a:xfrm>
              <a:off x="1618" y="3357"/>
              <a:ext cx="78" cy="31"/>
            </a:xfrm>
            <a:custGeom>
              <a:avLst/>
              <a:gdLst/>
              <a:ahLst/>
              <a:cxnLst>
                <a:cxn ang="0">
                  <a:pos x="0" y="13"/>
                </a:cxn>
                <a:cxn ang="0">
                  <a:pos x="9" y="14"/>
                </a:cxn>
                <a:cxn ang="0">
                  <a:pos x="44" y="19"/>
                </a:cxn>
                <a:cxn ang="0">
                  <a:pos x="57" y="27"/>
                </a:cxn>
                <a:cxn ang="0">
                  <a:pos x="52" y="30"/>
                </a:cxn>
                <a:cxn ang="0">
                  <a:pos x="77" y="24"/>
                </a:cxn>
                <a:cxn ang="0">
                  <a:pos x="66" y="25"/>
                </a:cxn>
                <a:cxn ang="0">
                  <a:pos x="53" y="17"/>
                </a:cxn>
                <a:cxn ang="0">
                  <a:pos x="52" y="3"/>
                </a:cxn>
                <a:cxn ang="0">
                  <a:pos x="56" y="0"/>
                </a:cxn>
                <a:cxn ang="0">
                  <a:pos x="38" y="4"/>
                </a:cxn>
                <a:cxn ang="0">
                  <a:pos x="48" y="4"/>
                </a:cxn>
                <a:cxn ang="0">
                  <a:pos x="48" y="15"/>
                </a:cxn>
                <a:cxn ang="0">
                  <a:pos x="19" y="11"/>
                </a:cxn>
                <a:cxn ang="0">
                  <a:pos x="24" y="7"/>
                </a:cxn>
                <a:cxn ang="0">
                  <a:pos x="0" y="13"/>
                </a:cxn>
              </a:cxnLst>
              <a:rect l="0" t="0" r="r" b="b"/>
              <a:pathLst>
                <a:path w="78" h="31">
                  <a:moveTo>
                    <a:pt x="0" y="13"/>
                  </a:moveTo>
                  <a:lnTo>
                    <a:pt x="9" y="14"/>
                  </a:lnTo>
                  <a:lnTo>
                    <a:pt x="44" y="19"/>
                  </a:lnTo>
                  <a:lnTo>
                    <a:pt x="57" y="27"/>
                  </a:lnTo>
                  <a:lnTo>
                    <a:pt x="52" y="30"/>
                  </a:lnTo>
                  <a:lnTo>
                    <a:pt x="77" y="24"/>
                  </a:lnTo>
                  <a:lnTo>
                    <a:pt x="66" y="25"/>
                  </a:lnTo>
                  <a:lnTo>
                    <a:pt x="53" y="17"/>
                  </a:lnTo>
                  <a:lnTo>
                    <a:pt x="52" y="3"/>
                  </a:lnTo>
                  <a:lnTo>
                    <a:pt x="56" y="0"/>
                  </a:lnTo>
                  <a:lnTo>
                    <a:pt x="38" y="4"/>
                  </a:lnTo>
                  <a:lnTo>
                    <a:pt x="48" y="4"/>
                  </a:lnTo>
                  <a:lnTo>
                    <a:pt x="48" y="15"/>
                  </a:lnTo>
                  <a:lnTo>
                    <a:pt x="19" y="11"/>
                  </a:lnTo>
                  <a:lnTo>
                    <a:pt x="24" y="7"/>
                  </a:lnTo>
                  <a:lnTo>
                    <a:pt x="0" y="13"/>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2" name="Freeform 20"/>
            <p:cNvSpPr>
              <a:spLocks/>
            </p:cNvSpPr>
            <p:nvPr/>
          </p:nvSpPr>
          <p:spPr bwMode="auto">
            <a:xfrm>
              <a:off x="1577" y="3374"/>
              <a:ext cx="81" cy="28"/>
            </a:xfrm>
            <a:custGeom>
              <a:avLst/>
              <a:gdLst/>
              <a:ahLst/>
              <a:cxnLst>
                <a:cxn ang="0">
                  <a:pos x="0" y="6"/>
                </a:cxn>
                <a:cxn ang="0">
                  <a:pos x="10" y="6"/>
                </a:cxn>
                <a:cxn ang="0">
                  <a:pos x="40" y="23"/>
                </a:cxn>
                <a:cxn ang="0">
                  <a:pos x="36" y="27"/>
                </a:cxn>
                <a:cxn ang="0">
                  <a:pos x="80" y="16"/>
                </a:cxn>
                <a:cxn ang="0">
                  <a:pos x="75" y="10"/>
                </a:cxn>
                <a:cxn ang="0">
                  <a:pos x="70" y="16"/>
                </a:cxn>
                <a:cxn ang="0">
                  <a:pos x="48" y="21"/>
                </a:cxn>
                <a:cxn ang="0">
                  <a:pos x="19" y="4"/>
                </a:cxn>
                <a:cxn ang="0">
                  <a:pos x="24" y="0"/>
                </a:cxn>
                <a:cxn ang="0">
                  <a:pos x="0" y="6"/>
                </a:cxn>
              </a:cxnLst>
              <a:rect l="0" t="0" r="r" b="b"/>
              <a:pathLst>
                <a:path w="81" h="28">
                  <a:moveTo>
                    <a:pt x="0" y="6"/>
                  </a:moveTo>
                  <a:lnTo>
                    <a:pt x="10" y="6"/>
                  </a:lnTo>
                  <a:lnTo>
                    <a:pt x="40" y="23"/>
                  </a:lnTo>
                  <a:lnTo>
                    <a:pt x="36" y="27"/>
                  </a:lnTo>
                  <a:lnTo>
                    <a:pt x="80" y="16"/>
                  </a:lnTo>
                  <a:lnTo>
                    <a:pt x="75" y="10"/>
                  </a:lnTo>
                  <a:lnTo>
                    <a:pt x="70" y="16"/>
                  </a:lnTo>
                  <a:lnTo>
                    <a:pt x="48" y="21"/>
                  </a:lnTo>
                  <a:lnTo>
                    <a:pt x="19" y="4"/>
                  </a:lnTo>
                  <a:lnTo>
                    <a:pt x="24" y="0"/>
                  </a:lnTo>
                  <a:lnTo>
                    <a:pt x="0" y="6"/>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3" name="Freeform 21"/>
            <p:cNvSpPr>
              <a:spLocks/>
            </p:cNvSpPr>
            <p:nvPr/>
          </p:nvSpPr>
          <p:spPr bwMode="auto">
            <a:xfrm>
              <a:off x="1453" y="3395"/>
              <a:ext cx="95" cy="35"/>
            </a:xfrm>
            <a:custGeom>
              <a:avLst/>
              <a:gdLst/>
              <a:ahLst/>
              <a:cxnLst>
                <a:cxn ang="0">
                  <a:pos x="1" y="13"/>
                </a:cxn>
                <a:cxn ang="0">
                  <a:pos x="24" y="8"/>
                </a:cxn>
                <a:cxn ang="0">
                  <a:pos x="19" y="11"/>
                </a:cxn>
                <a:cxn ang="0">
                  <a:pos x="33" y="18"/>
                </a:cxn>
                <a:cxn ang="0">
                  <a:pos x="58" y="13"/>
                </a:cxn>
                <a:cxn ang="0">
                  <a:pos x="44" y="5"/>
                </a:cxn>
                <a:cxn ang="0">
                  <a:pos x="34" y="5"/>
                </a:cxn>
                <a:cxn ang="0">
                  <a:pos x="58" y="0"/>
                </a:cxn>
                <a:cxn ang="0">
                  <a:pos x="53" y="3"/>
                </a:cxn>
                <a:cxn ang="0">
                  <a:pos x="84" y="20"/>
                </a:cxn>
                <a:cxn ang="0">
                  <a:pos x="94" y="20"/>
                </a:cxn>
                <a:cxn ang="0">
                  <a:pos x="70" y="25"/>
                </a:cxn>
                <a:cxn ang="0">
                  <a:pos x="75" y="23"/>
                </a:cxn>
                <a:cxn ang="0">
                  <a:pos x="60" y="14"/>
                </a:cxn>
                <a:cxn ang="0">
                  <a:pos x="35" y="20"/>
                </a:cxn>
                <a:cxn ang="0">
                  <a:pos x="50" y="28"/>
                </a:cxn>
                <a:cxn ang="0">
                  <a:pos x="59" y="28"/>
                </a:cxn>
                <a:cxn ang="0">
                  <a:pos x="36" y="34"/>
                </a:cxn>
                <a:cxn ang="0">
                  <a:pos x="41" y="31"/>
                </a:cxn>
                <a:cxn ang="0">
                  <a:pos x="10" y="13"/>
                </a:cxn>
                <a:cxn ang="0">
                  <a:pos x="0" y="13"/>
                </a:cxn>
                <a:cxn ang="0">
                  <a:pos x="1" y="13"/>
                </a:cxn>
              </a:cxnLst>
              <a:rect l="0" t="0" r="r" b="b"/>
              <a:pathLst>
                <a:path w="95" h="35">
                  <a:moveTo>
                    <a:pt x="1" y="13"/>
                  </a:moveTo>
                  <a:lnTo>
                    <a:pt x="24" y="8"/>
                  </a:lnTo>
                  <a:lnTo>
                    <a:pt x="19" y="11"/>
                  </a:lnTo>
                  <a:lnTo>
                    <a:pt x="33" y="18"/>
                  </a:lnTo>
                  <a:lnTo>
                    <a:pt x="58" y="13"/>
                  </a:lnTo>
                  <a:lnTo>
                    <a:pt x="44" y="5"/>
                  </a:lnTo>
                  <a:lnTo>
                    <a:pt x="34" y="5"/>
                  </a:lnTo>
                  <a:lnTo>
                    <a:pt x="58" y="0"/>
                  </a:lnTo>
                  <a:lnTo>
                    <a:pt x="53" y="3"/>
                  </a:lnTo>
                  <a:lnTo>
                    <a:pt x="84" y="20"/>
                  </a:lnTo>
                  <a:lnTo>
                    <a:pt x="94" y="20"/>
                  </a:lnTo>
                  <a:lnTo>
                    <a:pt x="70" y="25"/>
                  </a:lnTo>
                  <a:lnTo>
                    <a:pt x="75" y="23"/>
                  </a:lnTo>
                  <a:lnTo>
                    <a:pt x="60" y="14"/>
                  </a:lnTo>
                  <a:lnTo>
                    <a:pt x="35" y="20"/>
                  </a:lnTo>
                  <a:lnTo>
                    <a:pt x="50" y="28"/>
                  </a:lnTo>
                  <a:lnTo>
                    <a:pt x="59" y="28"/>
                  </a:lnTo>
                  <a:lnTo>
                    <a:pt x="36" y="34"/>
                  </a:lnTo>
                  <a:lnTo>
                    <a:pt x="41" y="31"/>
                  </a:lnTo>
                  <a:lnTo>
                    <a:pt x="10" y="13"/>
                  </a:lnTo>
                  <a:lnTo>
                    <a:pt x="0" y="13"/>
                  </a:lnTo>
                  <a:lnTo>
                    <a:pt x="1" y="13"/>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4" name="Freeform 22"/>
            <p:cNvSpPr>
              <a:spLocks/>
            </p:cNvSpPr>
            <p:nvPr/>
          </p:nvSpPr>
          <p:spPr bwMode="auto">
            <a:xfrm>
              <a:off x="1497" y="3435"/>
              <a:ext cx="36" cy="13"/>
            </a:xfrm>
            <a:custGeom>
              <a:avLst/>
              <a:gdLst/>
              <a:ahLst/>
              <a:cxnLst>
                <a:cxn ang="0">
                  <a:pos x="0" y="4"/>
                </a:cxn>
                <a:cxn ang="0">
                  <a:pos x="15" y="12"/>
                </a:cxn>
                <a:cxn ang="0">
                  <a:pos x="27" y="9"/>
                </a:cxn>
                <a:cxn ang="0">
                  <a:pos x="30" y="9"/>
                </a:cxn>
                <a:cxn ang="0">
                  <a:pos x="33" y="7"/>
                </a:cxn>
                <a:cxn ang="0">
                  <a:pos x="35" y="5"/>
                </a:cxn>
                <a:cxn ang="0">
                  <a:pos x="35" y="3"/>
                </a:cxn>
                <a:cxn ang="0">
                  <a:pos x="33" y="2"/>
                </a:cxn>
                <a:cxn ang="0">
                  <a:pos x="29" y="0"/>
                </a:cxn>
                <a:cxn ang="0">
                  <a:pos x="25" y="0"/>
                </a:cxn>
                <a:cxn ang="0">
                  <a:pos x="22" y="0"/>
                </a:cxn>
                <a:cxn ang="0">
                  <a:pos x="17" y="0"/>
                </a:cxn>
                <a:cxn ang="0">
                  <a:pos x="14" y="1"/>
                </a:cxn>
                <a:cxn ang="0">
                  <a:pos x="0" y="4"/>
                </a:cxn>
              </a:cxnLst>
              <a:rect l="0" t="0" r="r" b="b"/>
              <a:pathLst>
                <a:path w="36" h="13">
                  <a:moveTo>
                    <a:pt x="0" y="4"/>
                  </a:moveTo>
                  <a:lnTo>
                    <a:pt x="15" y="12"/>
                  </a:lnTo>
                  <a:lnTo>
                    <a:pt x="27" y="9"/>
                  </a:lnTo>
                  <a:lnTo>
                    <a:pt x="30" y="9"/>
                  </a:lnTo>
                  <a:lnTo>
                    <a:pt x="33" y="7"/>
                  </a:lnTo>
                  <a:lnTo>
                    <a:pt x="35" y="5"/>
                  </a:lnTo>
                  <a:lnTo>
                    <a:pt x="35" y="3"/>
                  </a:lnTo>
                  <a:lnTo>
                    <a:pt x="33" y="2"/>
                  </a:lnTo>
                  <a:lnTo>
                    <a:pt x="29" y="0"/>
                  </a:lnTo>
                  <a:lnTo>
                    <a:pt x="25" y="0"/>
                  </a:lnTo>
                  <a:lnTo>
                    <a:pt x="22" y="0"/>
                  </a:lnTo>
                  <a:lnTo>
                    <a:pt x="17" y="0"/>
                  </a:lnTo>
                  <a:lnTo>
                    <a:pt x="14" y="1"/>
                  </a:lnTo>
                  <a:lnTo>
                    <a:pt x="0" y="4"/>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5" name="Freeform 23"/>
            <p:cNvSpPr>
              <a:spLocks/>
            </p:cNvSpPr>
            <p:nvPr/>
          </p:nvSpPr>
          <p:spPr bwMode="auto">
            <a:xfrm>
              <a:off x="1514" y="3444"/>
              <a:ext cx="39" cy="15"/>
            </a:xfrm>
            <a:custGeom>
              <a:avLst/>
              <a:gdLst/>
              <a:ahLst/>
              <a:cxnLst>
                <a:cxn ang="0">
                  <a:pos x="0" y="5"/>
                </a:cxn>
                <a:cxn ang="0">
                  <a:pos x="16" y="14"/>
                </a:cxn>
                <a:cxn ang="0">
                  <a:pos x="29" y="11"/>
                </a:cxn>
                <a:cxn ang="0">
                  <a:pos x="33" y="10"/>
                </a:cxn>
                <a:cxn ang="0">
                  <a:pos x="35" y="9"/>
                </a:cxn>
                <a:cxn ang="0">
                  <a:pos x="37" y="8"/>
                </a:cxn>
                <a:cxn ang="0">
                  <a:pos x="38" y="7"/>
                </a:cxn>
                <a:cxn ang="0">
                  <a:pos x="38" y="5"/>
                </a:cxn>
                <a:cxn ang="0">
                  <a:pos x="36" y="4"/>
                </a:cxn>
                <a:cxn ang="0">
                  <a:pos x="34" y="2"/>
                </a:cxn>
                <a:cxn ang="0">
                  <a:pos x="31" y="1"/>
                </a:cxn>
                <a:cxn ang="0">
                  <a:pos x="27" y="0"/>
                </a:cxn>
                <a:cxn ang="0">
                  <a:pos x="22" y="0"/>
                </a:cxn>
                <a:cxn ang="0">
                  <a:pos x="19" y="0"/>
                </a:cxn>
                <a:cxn ang="0">
                  <a:pos x="14" y="1"/>
                </a:cxn>
                <a:cxn ang="0">
                  <a:pos x="0" y="5"/>
                </a:cxn>
              </a:cxnLst>
              <a:rect l="0" t="0" r="r" b="b"/>
              <a:pathLst>
                <a:path w="39" h="15">
                  <a:moveTo>
                    <a:pt x="0" y="5"/>
                  </a:moveTo>
                  <a:lnTo>
                    <a:pt x="16" y="14"/>
                  </a:lnTo>
                  <a:lnTo>
                    <a:pt x="29" y="11"/>
                  </a:lnTo>
                  <a:lnTo>
                    <a:pt x="33" y="10"/>
                  </a:lnTo>
                  <a:lnTo>
                    <a:pt x="35" y="9"/>
                  </a:lnTo>
                  <a:lnTo>
                    <a:pt x="37" y="8"/>
                  </a:lnTo>
                  <a:lnTo>
                    <a:pt x="38" y="7"/>
                  </a:lnTo>
                  <a:lnTo>
                    <a:pt x="38" y="5"/>
                  </a:lnTo>
                  <a:lnTo>
                    <a:pt x="36" y="4"/>
                  </a:lnTo>
                  <a:lnTo>
                    <a:pt x="34" y="2"/>
                  </a:lnTo>
                  <a:lnTo>
                    <a:pt x="31" y="1"/>
                  </a:lnTo>
                  <a:lnTo>
                    <a:pt x="27" y="0"/>
                  </a:lnTo>
                  <a:lnTo>
                    <a:pt x="22" y="0"/>
                  </a:lnTo>
                  <a:lnTo>
                    <a:pt x="19" y="0"/>
                  </a:lnTo>
                  <a:lnTo>
                    <a:pt x="14" y="1"/>
                  </a:lnTo>
                  <a:lnTo>
                    <a:pt x="0" y="5"/>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6" name="Freeform 24"/>
            <p:cNvSpPr>
              <a:spLocks/>
            </p:cNvSpPr>
            <p:nvPr/>
          </p:nvSpPr>
          <p:spPr bwMode="auto">
            <a:xfrm>
              <a:off x="1537" y="3421"/>
              <a:ext cx="66" cy="29"/>
            </a:xfrm>
            <a:custGeom>
              <a:avLst/>
              <a:gdLst/>
              <a:ahLst/>
              <a:cxnLst>
                <a:cxn ang="0">
                  <a:pos x="0" y="6"/>
                </a:cxn>
                <a:cxn ang="0">
                  <a:pos x="11" y="6"/>
                </a:cxn>
                <a:cxn ang="0">
                  <a:pos x="45" y="25"/>
                </a:cxn>
                <a:cxn ang="0">
                  <a:pos x="39" y="28"/>
                </a:cxn>
                <a:cxn ang="0">
                  <a:pos x="65" y="22"/>
                </a:cxn>
                <a:cxn ang="0">
                  <a:pos x="54" y="23"/>
                </a:cxn>
                <a:cxn ang="0">
                  <a:pos x="21" y="3"/>
                </a:cxn>
                <a:cxn ang="0">
                  <a:pos x="27" y="0"/>
                </a:cxn>
                <a:cxn ang="0">
                  <a:pos x="0" y="6"/>
                </a:cxn>
              </a:cxnLst>
              <a:rect l="0" t="0" r="r" b="b"/>
              <a:pathLst>
                <a:path w="66" h="29">
                  <a:moveTo>
                    <a:pt x="0" y="6"/>
                  </a:moveTo>
                  <a:lnTo>
                    <a:pt x="11" y="6"/>
                  </a:lnTo>
                  <a:lnTo>
                    <a:pt x="45" y="25"/>
                  </a:lnTo>
                  <a:lnTo>
                    <a:pt x="39" y="28"/>
                  </a:lnTo>
                  <a:lnTo>
                    <a:pt x="65" y="22"/>
                  </a:lnTo>
                  <a:lnTo>
                    <a:pt x="54" y="23"/>
                  </a:lnTo>
                  <a:lnTo>
                    <a:pt x="21" y="3"/>
                  </a:lnTo>
                  <a:lnTo>
                    <a:pt x="27" y="0"/>
                  </a:lnTo>
                  <a:lnTo>
                    <a:pt x="0" y="6"/>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7" name="Freeform 25"/>
            <p:cNvSpPr>
              <a:spLocks/>
            </p:cNvSpPr>
            <p:nvPr/>
          </p:nvSpPr>
          <p:spPr bwMode="auto">
            <a:xfrm>
              <a:off x="1567" y="3410"/>
              <a:ext cx="87" cy="33"/>
            </a:xfrm>
            <a:custGeom>
              <a:avLst/>
              <a:gdLst/>
              <a:ahLst/>
              <a:cxnLst>
                <a:cxn ang="0">
                  <a:pos x="0" y="10"/>
                </a:cxn>
                <a:cxn ang="0">
                  <a:pos x="31" y="3"/>
                </a:cxn>
                <a:cxn ang="0">
                  <a:pos x="37" y="2"/>
                </a:cxn>
                <a:cxn ang="0">
                  <a:pos x="42" y="1"/>
                </a:cxn>
                <a:cxn ang="0">
                  <a:pos x="48" y="0"/>
                </a:cxn>
                <a:cxn ang="0">
                  <a:pos x="53" y="0"/>
                </a:cxn>
                <a:cxn ang="0">
                  <a:pos x="57" y="2"/>
                </a:cxn>
                <a:cxn ang="0">
                  <a:pos x="62" y="3"/>
                </a:cxn>
                <a:cxn ang="0">
                  <a:pos x="64" y="5"/>
                </a:cxn>
                <a:cxn ang="0">
                  <a:pos x="65" y="6"/>
                </a:cxn>
                <a:cxn ang="0">
                  <a:pos x="65" y="8"/>
                </a:cxn>
                <a:cxn ang="0">
                  <a:pos x="61" y="10"/>
                </a:cxn>
                <a:cxn ang="0">
                  <a:pos x="67" y="10"/>
                </a:cxn>
                <a:cxn ang="0">
                  <a:pos x="72" y="10"/>
                </a:cxn>
                <a:cxn ang="0">
                  <a:pos x="78" y="11"/>
                </a:cxn>
                <a:cxn ang="0">
                  <a:pos x="81" y="12"/>
                </a:cxn>
                <a:cxn ang="0">
                  <a:pos x="84" y="14"/>
                </a:cxn>
                <a:cxn ang="0">
                  <a:pos x="86" y="15"/>
                </a:cxn>
                <a:cxn ang="0">
                  <a:pos x="86" y="17"/>
                </a:cxn>
                <a:cxn ang="0">
                  <a:pos x="85" y="19"/>
                </a:cxn>
                <a:cxn ang="0">
                  <a:pos x="82" y="21"/>
                </a:cxn>
                <a:cxn ang="0">
                  <a:pos x="78" y="22"/>
                </a:cxn>
                <a:cxn ang="0">
                  <a:pos x="74" y="23"/>
                </a:cxn>
                <a:cxn ang="0">
                  <a:pos x="38" y="32"/>
                </a:cxn>
                <a:cxn ang="0">
                  <a:pos x="43" y="29"/>
                </a:cxn>
                <a:cxn ang="0">
                  <a:pos x="11" y="10"/>
                </a:cxn>
                <a:cxn ang="0">
                  <a:pos x="0" y="10"/>
                </a:cxn>
              </a:cxnLst>
              <a:rect l="0" t="0" r="r" b="b"/>
              <a:pathLst>
                <a:path w="87" h="33">
                  <a:moveTo>
                    <a:pt x="0" y="10"/>
                  </a:moveTo>
                  <a:lnTo>
                    <a:pt x="31" y="3"/>
                  </a:lnTo>
                  <a:lnTo>
                    <a:pt x="37" y="2"/>
                  </a:lnTo>
                  <a:lnTo>
                    <a:pt x="42" y="1"/>
                  </a:lnTo>
                  <a:lnTo>
                    <a:pt x="48" y="0"/>
                  </a:lnTo>
                  <a:lnTo>
                    <a:pt x="53" y="0"/>
                  </a:lnTo>
                  <a:lnTo>
                    <a:pt x="57" y="2"/>
                  </a:lnTo>
                  <a:lnTo>
                    <a:pt x="62" y="3"/>
                  </a:lnTo>
                  <a:lnTo>
                    <a:pt x="64" y="5"/>
                  </a:lnTo>
                  <a:lnTo>
                    <a:pt x="65" y="6"/>
                  </a:lnTo>
                  <a:lnTo>
                    <a:pt x="65" y="8"/>
                  </a:lnTo>
                  <a:lnTo>
                    <a:pt x="61" y="10"/>
                  </a:lnTo>
                  <a:lnTo>
                    <a:pt x="67" y="10"/>
                  </a:lnTo>
                  <a:lnTo>
                    <a:pt x="72" y="10"/>
                  </a:lnTo>
                  <a:lnTo>
                    <a:pt x="78" y="11"/>
                  </a:lnTo>
                  <a:lnTo>
                    <a:pt x="81" y="12"/>
                  </a:lnTo>
                  <a:lnTo>
                    <a:pt x="84" y="14"/>
                  </a:lnTo>
                  <a:lnTo>
                    <a:pt x="86" y="15"/>
                  </a:lnTo>
                  <a:lnTo>
                    <a:pt x="86" y="17"/>
                  </a:lnTo>
                  <a:lnTo>
                    <a:pt x="85" y="19"/>
                  </a:lnTo>
                  <a:lnTo>
                    <a:pt x="82" y="21"/>
                  </a:lnTo>
                  <a:lnTo>
                    <a:pt x="78" y="22"/>
                  </a:lnTo>
                  <a:lnTo>
                    <a:pt x="74" y="23"/>
                  </a:lnTo>
                  <a:lnTo>
                    <a:pt x="38" y="32"/>
                  </a:lnTo>
                  <a:lnTo>
                    <a:pt x="43" y="29"/>
                  </a:lnTo>
                  <a:lnTo>
                    <a:pt x="11" y="10"/>
                  </a:lnTo>
                  <a:lnTo>
                    <a:pt x="0" y="10"/>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8" name="Freeform 26"/>
            <p:cNvSpPr>
              <a:spLocks/>
            </p:cNvSpPr>
            <p:nvPr/>
          </p:nvSpPr>
          <p:spPr bwMode="auto">
            <a:xfrm>
              <a:off x="1587" y="3413"/>
              <a:ext cx="35" cy="14"/>
            </a:xfrm>
            <a:custGeom>
              <a:avLst/>
              <a:gdLst/>
              <a:ahLst/>
              <a:cxnLst>
                <a:cxn ang="0">
                  <a:pos x="0" y="5"/>
                </a:cxn>
                <a:cxn ang="0">
                  <a:pos x="14" y="13"/>
                </a:cxn>
                <a:cxn ang="0">
                  <a:pos x="26" y="10"/>
                </a:cxn>
                <a:cxn ang="0">
                  <a:pos x="29" y="9"/>
                </a:cxn>
                <a:cxn ang="0">
                  <a:pos x="32" y="8"/>
                </a:cxn>
                <a:cxn ang="0">
                  <a:pos x="33" y="7"/>
                </a:cxn>
                <a:cxn ang="0">
                  <a:pos x="34" y="6"/>
                </a:cxn>
                <a:cxn ang="0">
                  <a:pos x="34" y="5"/>
                </a:cxn>
                <a:cxn ang="0">
                  <a:pos x="33" y="3"/>
                </a:cxn>
                <a:cxn ang="0">
                  <a:pos x="31" y="2"/>
                </a:cxn>
                <a:cxn ang="0">
                  <a:pos x="28" y="1"/>
                </a:cxn>
                <a:cxn ang="0">
                  <a:pos x="24" y="0"/>
                </a:cxn>
                <a:cxn ang="0">
                  <a:pos x="21" y="0"/>
                </a:cxn>
                <a:cxn ang="0">
                  <a:pos x="17" y="0"/>
                </a:cxn>
                <a:cxn ang="0">
                  <a:pos x="13" y="1"/>
                </a:cxn>
                <a:cxn ang="0">
                  <a:pos x="0" y="5"/>
                </a:cxn>
              </a:cxnLst>
              <a:rect l="0" t="0" r="r" b="b"/>
              <a:pathLst>
                <a:path w="35" h="14">
                  <a:moveTo>
                    <a:pt x="0" y="5"/>
                  </a:moveTo>
                  <a:lnTo>
                    <a:pt x="14" y="13"/>
                  </a:lnTo>
                  <a:lnTo>
                    <a:pt x="26" y="10"/>
                  </a:lnTo>
                  <a:lnTo>
                    <a:pt x="29" y="9"/>
                  </a:lnTo>
                  <a:lnTo>
                    <a:pt x="32" y="8"/>
                  </a:lnTo>
                  <a:lnTo>
                    <a:pt x="33" y="7"/>
                  </a:lnTo>
                  <a:lnTo>
                    <a:pt x="34" y="6"/>
                  </a:lnTo>
                  <a:lnTo>
                    <a:pt x="34" y="5"/>
                  </a:lnTo>
                  <a:lnTo>
                    <a:pt x="33" y="3"/>
                  </a:lnTo>
                  <a:lnTo>
                    <a:pt x="31" y="2"/>
                  </a:lnTo>
                  <a:lnTo>
                    <a:pt x="28" y="1"/>
                  </a:lnTo>
                  <a:lnTo>
                    <a:pt x="24" y="0"/>
                  </a:lnTo>
                  <a:lnTo>
                    <a:pt x="21" y="0"/>
                  </a:lnTo>
                  <a:lnTo>
                    <a:pt x="17" y="0"/>
                  </a:lnTo>
                  <a:lnTo>
                    <a:pt x="13" y="1"/>
                  </a:lnTo>
                  <a:lnTo>
                    <a:pt x="0" y="5"/>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099" name="Freeform 27"/>
            <p:cNvSpPr>
              <a:spLocks/>
            </p:cNvSpPr>
            <p:nvPr/>
          </p:nvSpPr>
          <p:spPr bwMode="auto">
            <a:xfrm>
              <a:off x="1603" y="3422"/>
              <a:ext cx="40" cy="16"/>
            </a:xfrm>
            <a:custGeom>
              <a:avLst/>
              <a:gdLst/>
              <a:ahLst/>
              <a:cxnLst>
                <a:cxn ang="0">
                  <a:pos x="0" y="5"/>
                </a:cxn>
                <a:cxn ang="0">
                  <a:pos x="17" y="15"/>
                </a:cxn>
                <a:cxn ang="0">
                  <a:pos x="29" y="11"/>
                </a:cxn>
                <a:cxn ang="0">
                  <a:pos x="33" y="10"/>
                </a:cxn>
                <a:cxn ang="0">
                  <a:pos x="36" y="9"/>
                </a:cxn>
                <a:cxn ang="0">
                  <a:pos x="38" y="8"/>
                </a:cxn>
                <a:cxn ang="0">
                  <a:pos x="39" y="7"/>
                </a:cxn>
                <a:cxn ang="0">
                  <a:pos x="38" y="5"/>
                </a:cxn>
                <a:cxn ang="0">
                  <a:pos x="37" y="4"/>
                </a:cxn>
                <a:cxn ang="0">
                  <a:pos x="34" y="2"/>
                </a:cxn>
                <a:cxn ang="0">
                  <a:pos x="31" y="1"/>
                </a:cxn>
                <a:cxn ang="0">
                  <a:pos x="27" y="0"/>
                </a:cxn>
                <a:cxn ang="0">
                  <a:pos x="23" y="0"/>
                </a:cxn>
                <a:cxn ang="0">
                  <a:pos x="19" y="1"/>
                </a:cxn>
                <a:cxn ang="0">
                  <a:pos x="15" y="1"/>
                </a:cxn>
                <a:cxn ang="0">
                  <a:pos x="0" y="5"/>
                </a:cxn>
              </a:cxnLst>
              <a:rect l="0" t="0" r="r" b="b"/>
              <a:pathLst>
                <a:path w="40" h="16">
                  <a:moveTo>
                    <a:pt x="0" y="5"/>
                  </a:moveTo>
                  <a:lnTo>
                    <a:pt x="17" y="15"/>
                  </a:lnTo>
                  <a:lnTo>
                    <a:pt x="29" y="11"/>
                  </a:lnTo>
                  <a:lnTo>
                    <a:pt x="33" y="10"/>
                  </a:lnTo>
                  <a:lnTo>
                    <a:pt x="36" y="9"/>
                  </a:lnTo>
                  <a:lnTo>
                    <a:pt x="38" y="8"/>
                  </a:lnTo>
                  <a:lnTo>
                    <a:pt x="39" y="7"/>
                  </a:lnTo>
                  <a:lnTo>
                    <a:pt x="38" y="5"/>
                  </a:lnTo>
                  <a:lnTo>
                    <a:pt x="37" y="4"/>
                  </a:lnTo>
                  <a:lnTo>
                    <a:pt x="34" y="2"/>
                  </a:lnTo>
                  <a:lnTo>
                    <a:pt x="31" y="1"/>
                  </a:lnTo>
                  <a:lnTo>
                    <a:pt x="27" y="0"/>
                  </a:lnTo>
                  <a:lnTo>
                    <a:pt x="23" y="0"/>
                  </a:lnTo>
                  <a:lnTo>
                    <a:pt x="19" y="1"/>
                  </a:lnTo>
                  <a:lnTo>
                    <a:pt x="15" y="1"/>
                  </a:lnTo>
                  <a:lnTo>
                    <a:pt x="0" y="5"/>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00" name="Freeform 28"/>
            <p:cNvSpPr>
              <a:spLocks/>
            </p:cNvSpPr>
            <p:nvPr/>
          </p:nvSpPr>
          <p:spPr bwMode="auto">
            <a:xfrm>
              <a:off x="1627" y="3400"/>
              <a:ext cx="87" cy="29"/>
            </a:xfrm>
            <a:custGeom>
              <a:avLst/>
              <a:gdLst/>
              <a:ahLst/>
              <a:cxnLst>
                <a:cxn ang="0">
                  <a:pos x="0" y="6"/>
                </a:cxn>
                <a:cxn ang="0">
                  <a:pos x="11" y="6"/>
                </a:cxn>
                <a:cxn ang="0">
                  <a:pos x="43" y="24"/>
                </a:cxn>
                <a:cxn ang="0">
                  <a:pos x="38" y="28"/>
                </a:cxn>
                <a:cxn ang="0">
                  <a:pos x="86" y="16"/>
                </a:cxn>
                <a:cxn ang="0">
                  <a:pos x="80" y="9"/>
                </a:cxn>
                <a:cxn ang="0">
                  <a:pos x="76" y="16"/>
                </a:cxn>
                <a:cxn ang="0">
                  <a:pos x="53" y="21"/>
                </a:cxn>
                <a:cxn ang="0">
                  <a:pos x="20" y="4"/>
                </a:cxn>
                <a:cxn ang="0">
                  <a:pos x="26" y="0"/>
                </a:cxn>
                <a:cxn ang="0">
                  <a:pos x="0" y="6"/>
                </a:cxn>
              </a:cxnLst>
              <a:rect l="0" t="0" r="r" b="b"/>
              <a:pathLst>
                <a:path w="87" h="29">
                  <a:moveTo>
                    <a:pt x="0" y="6"/>
                  </a:moveTo>
                  <a:lnTo>
                    <a:pt x="11" y="6"/>
                  </a:lnTo>
                  <a:lnTo>
                    <a:pt x="43" y="24"/>
                  </a:lnTo>
                  <a:lnTo>
                    <a:pt x="38" y="28"/>
                  </a:lnTo>
                  <a:lnTo>
                    <a:pt x="86" y="16"/>
                  </a:lnTo>
                  <a:lnTo>
                    <a:pt x="80" y="9"/>
                  </a:lnTo>
                  <a:lnTo>
                    <a:pt x="76" y="16"/>
                  </a:lnTo>
                  <a:lnTo>
                    <a:pt x="53" y="21"/>
                  </a:lnTo>
                  <a:lnTo>
                    <a:pt x="20" y="4"/>
                  </a:lnTo>
                  <a:lnTo>
                    <a:pt x="26" y="0"/>
                  </a:lnTo>
                  <a:lnTo>
                    <a:pt x="0" y="6"/>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01" name="Freeform 29"/>
            <p:cNvSpPr>
              <a:spLocks/>
            </p:cNvSpPr>
            <p:nvPr/>
          </p:nvSpPr>
          <p:spPr bwMode="auto">
            <a:xfrm>
              <a:off x="1681" y="3382"/>
              <a:ext cx="87" cy="34"/>
            </a:xfrm>
            <a:custGeom>
              <a:avLst/>
              <a:gdLst/>
              <a:ahLst/>
              <a:cxnLst>
                <a:cxn ang="0">
                  <a:pos x="0" y="11"/>
                </a:cxn>
                <a:cxn ang="0">
                  <a:pos x="11" y="11"/>
                </a:cxn>
                <a:cxn ang="0">
                  <a:pos x="43" y="29"/>
                </a:cxn>
                <a:cxn ang="0">
                  <a:pos x="38" y="33"/>
                </a:cxn>
                <a:cxn ang="0">
                  <a:pos x="86" y="21"/>
                </a:cxn>
                <a:cxn ang="0">
                  <a:pos x="77" y="16"/>
                </a:cxn>
                <a:cxn ang="0">
                  <a:pos x="76" y="21"/>
                </a:cxn>
                <a:cxn ang="0">
                  <a:pos x="52" y="27"/>
                </a:cxn>
                <a:cxn ang="0">
                  <a:pos x="37" y="18"/>
                </a:cxn>
                <a:cxn ang="0">
                  <a:pos x="59" y="13"/>
                </a:cxn>
                <a:cxn ang="0">
                  <a:pos x="68" y="15"/>
                </a:cxn>
                <a:cxn ang="0">
                  <a:pos x="54" y="7"/>
                </a:cxn>
                <a:cxn ang="0">
                  <a:pos x="57" y="11"/>
                </a:cxn>
                <a:cxn ang="0">
                  <a:pos x="34" y="16"/>
                </a:cxn>
                <a:cxn ang="0">
                  <a:pos x="20" y="8"/>
                </a:cxn>
                <a:cxn ang="0">
                  <a:pos x="43" y="2"/>
                </a:cxn>
                <a:cxn ang="0">
                  <a:pos x="57" y="4"/>
                </a:cxn>
                <a:cxn ang="0">
                  <a:pos x="47" y="0"/>
                </a:cxn>
                <a:cxn ang="0">
                  <a:pos x="0" y="11"/>
                </a:cxn>
              </a:cxnLst>
              <a:rect l="0" t="0" r="r" b="b"/>
              <a:pathLst>
                <a:path w="87" h="34">
                  <a:moveTo>
                    <a:pt x="0" y="11"/>
                  </a:moveTo>
                  <a:lnTo>
                    <a:pt x="11" y="11"/>
                  </a:lnTo>
                  <a:lnTo>
                    <a:pt x="43" y="29"/>
                  </a:lnTo>
                  <a:lnTo>
                    <a:pt x="38" y="33"/>
                  </a:lnTo>
                  <a:lnTo>
                    <a:pt x="86" y="21"/>
                  </a:lnTo>
                  <a:lnTo>
                    <a:pt x="77" y="16"/>
                  </a:lnTo>
                  <a:lnTo>
                    <a:pt x="76" y="21"/>
                  </a:lnTo>
                  <a:lnTo>
                    <a:pt x="52" y="27"/>
                  </a:lnTo>
                  <a:lnTo>
                    <a:pt x="37" y="18"/>
                  </a:lnTo>
                  <a:lnTo>
                    <a:pt x="59" y="13"/>
                  </a:lnTo>
                  <a:lnTo>
                    <a:pt x="68" y="15"/>
                  </a:lnTo>
                  <a:lnTo>
                    <a:pt x="54" y="7"/>
                  </a:lnTo>
                  <a:lnTo>
                    <a:pt x="57" y="11"/>
                  </a:lnTo>
                  <a:lnTo>
                    <a:pt x="34" y="16"/>
                  </a:lnTo>
                  <a:lnTo>
                    <a:pt x="20" y="8"/>
                  </a:lnTo>
                  <a:lnTo>
                    <a:pt x="43" y="2"/>
                  </a:lnTo>
                  <a:lnTo>
                    <a:pt x="57" y="4"/>
                  </a:lnTo>
                  <a:lnTo>
                    <a:pt x="47" y="0"/>
                  </a:lnTo>
                  <a:lnTo>
                    <a:pt x="0" y="11"/>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02" name="Oval 30"/>
            <p:cNvSpPr>
              <a:spLocks noChangeArrowheads="1"/>
            </p:cNvSpPr>
            <p:nvPr/>
          </p:nvSpPr>
          <p:spPr bwMode="auto">
            <a:xfrm>
              <a:off x="1535" y="3390"/>
              <a:ext cx="50" cy="16"/>
            </a:xfrm>
            <a:prstGeom prst="ellipse">
              <a:avLst/>
            </a:prstGeom>
            <a:solidFill>
              <a:srgbClr val="FFFF00"/>
            </a:solidFill>
            <a:ln w="12700">
              <a:solidFill>
                <a:srgbClr val="000000"/>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03" name="Oval 31"/>
            <p:cNvSpPr>
              <a:spLocks noChangeArrowheads="1"/>
            </p:cNvSpPr>
            <p:nvPr/>
          </p:nvSpPr>
          <p:spPr bwMode="auto">
            <a:xfrm rot="420000">
              <a:off x="1543" y="3395"/>
              <a:ext cx="36" cy="6"/>
            </a:xfrm>
            <a:prstGeom prst="ellipse">
              <a:avLst/>
            </a:prstGeom>
            <a:solidFill>
              <a:srgbClr val="7F3F00"/>
            </a:solidFill>
            <a:ln w="12700">
              <a:solidFill>
                <a:srgbClr val="000000"/>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04" name="Freeform 32"/>
            <p:cNvSpPr>
              <a:spLocks/>
            </p:cNvSpPr>
            <p:nvPr/>
          </p:nvSpPr>
          <p:spPr bwMode="auto">
            <a:xfrm>
              <a:off x="1639" y="3528"/>
              <a:ext cx="271" cy="74"/>
            </a:xfrm>
            <a:custGeom>
              <a:avLst/>
              <a:gdLst/>
              <a:ahLst/>
              <a:cxnLst>
                <a:cxn ang="0">
                  <a:pos x="0" y="73"/>
                </a:cxn>
                <a:cxn ang="0">
                  <a:pos x="270" y="0"/>
                </a:cxn>
              </a:cxnLst>
              <a:rect l="0" t="0" r="r" b="b"/>
              <a:pathLst>
                <a:path w="271" h="74">
                  <a:moveTo>
                    <a:pt x="0" y="73"/>
                  </a:moveTo>
                  <a:lnTo>
                    <a:pt x="270" y="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3105" name="Freeform 33"/>
            <p:cNvSpPr>
              <a:spLocks/>
            </p:cNvSpPr>
            <p:nvPr/>
          </p:nvSpPr>
          <p:spPr bwMode="auto">
            <a:xfrm>
              <a:off x="1636" y="3616"/>
              <a:ext cx="77" cy="19"/>
            </a:xfrm>
            <a:custGeom>
              <a:avLst/>
              <a:gdLst/>
              <a:ahLst/>
              <a:cxnLst>
                <a:cxn ang="0">
                  <a:pos x="0" y="18"/>
                </a:cxn>
                <a:cxn ang="0">
                  <a:pos x="76" y="0"/>
                </a:cxn>
              </a:cxnLst>
              <a:rect l="0" t="0" r="r" b="b"/>
              <a:pathLst>
                <a:path w="77" h="19">
                  <a:moveTo>
                    <a:pt x="0" y="18"/>
                  </a:moveTo>
                  <a:lnTo>
                    <a:pt x="76" y="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3106" name="Freeform 34"/>
            <p:cNvSpPr>
              <a:spLocks/>
            </p:cNvSpPr>
            <p:nvPr/>
          </p:nvSpPr>
          <p:spPr bwMode="auto">
            <a:xfrm>
              <a:off x="1695" y="3579"/>
              <a:ext cx="119" cy="114"/>
            </a:xfrm>
            <a:custGeom>
              <a:avLst/>
              <a:gdLst/>
              <a:ahLst/>
              <a:cxnLst>
                <a:cxn ang="0">
                  <a:pos x="0" y="8"/>
                </a:cxn>
                <a:cxn ang="0">
                  <a:pos x="8" y="9"/>
                </a:cxn>
                <a:cxn ang="0">
                  <a:pos x="15" y="10"/>
                </a:cxn>
                <a:cxn ang="0">
                  <a:pos x="21" y="13"/>
                </a:cxn>
                <a:cxn ang="0">
                  <a:pos x="27" y="17"/>
                </a:cxn>
                <a:cxn ang="0">
                  <a:pos x="31" y="21"/>
                </a:cxn>
                <a:cxn ang="0">
                  <a:pos x="35" y="27"/>
                </a:cxn>
                <a:cxn ang="0">
                  <a:pos x="39" y="33"/>
                </a:cxn>
                <a:cxn ang="0">
                  <a:pos x="44" y="42"/>
                </a:cxn>
                <a:cxn ang="0">
                  <a:pos x="58" y="74"/>
                </a:cxn>
                <a:cxn ang="0">
                  <a:pos x="64" y="83"/>
                </a:cxn>
                <a:cxn ang="0">
                  <a:pos x="69" y="92"/>
                </a:cxn>
                <a:cxn ang="0">
                  <a:pos x="73" y="97"/>
                </a:cxn>
                <a:cxn ang="0">
                  <a:pos x="77" y="101"/>
                </a:cxn>
                <a:cxn ang="0">
                  <a:pos x="84" y="105"/>
                </a:cxn>
                <a:cxn ang="0">
                  <a:pos x="97" y="113"/>
                </a:cxn>
                <a:cxn ang="0">
                  <a:pos x="94" y="103"/>
                </a:cxn>
                <a:cxn ang="0">
                  <a:pos x="93" y="98"/>
                </a:cxn>
                <a:cxn ang="0">
                  <a:pos x="93" y="93"/>
                </a:cxn>
                <a:cxn ang="0">
                  <a:pos x="100" y="93"/>
                </a:cxn>
                <a:cxn ang="0">
                  <a:pos x="106" y="93"/>
                </a:cxn>
                <a:cxn ang="0">
                  <a:pos x="118" y="92"/>
                </a:cxn>
                <a:cxn ang="0">
                  <a:pos x="110" y="90"/>
                </a:cxn>
                <a:cxn ang="0">
                  <a:pos x="103" y="87"/>
                </a:cxn>
                <a:cxn ang="0">
                  <a:pos x="96" y="82"/>
                </a:cxn>
                <a:cxn ang="0">
                  <a:pos x="90" y="75"/>
                </a:cxn>
                <a:cxn ang="0">
                  <a:pos x="83" y="64"/>
                </a:cxn>
                <a:cxn ang="0">
                  <a:pos x="66" y="29"/>
                </a:cxn>
                <a:cxn ang="0">
                  <a:pos x="62" y="22"/>
                </a:cxn>
                <a:cxn ang="0">
                  <a:pos x="58" y="17"/>
                </a:cxn>
                <a:cxn ang="0">
                  <a:pos x="55" y="12"/>
                </a:cxn>
                <a:cxn ang="0">
                  <a:pos x="51" y="8"/>
                </a:cxn>
                <a:cxn ang="0">
                  <a:pos x="47" y="5"/>
                </a:cxn>
                <a:cxn ang="0">
                  <a:pos x="43" y="3"/>
                </a:cxn>
                <a:cxn ang="0">
                  <a:pos x="36" y="1"/>
                </a:cxn>
                <a:cxn ang="0">
                  <a:pos x="30" y="0"/>
                </a:cxn>
                <a:cxn ang="0">
                  <a:pos x="0" y="8"/>
                </a:cxn>
              </a:cxnLst>
              <a:rect l="0" t="0" r="r" b="b"/>
              <a:pathLst>
                <a:path w="119" h="114">
                  <a:moveTo>
                    <a:pt x="0" y="8"/>
                  </a:moveTo>
                  <a:lnTo>
                    <a:pt x="8" y="9"/>
                  </a:lnTo>
                  <a:lnTo>
                    <a:pt x="15" y="10"/>
                  </a:lnTo>
                  <a:lnTo>
                    <a:pt x="21" y="13"/>
                  </a:lnTo>
                  <a:lnTo>
                    <a:pt x="27" y="17"/>
                  </a:lnTo>
                  <a:lnTo>
                    <a:pt x="31" y="21"/>
                  </a:lnTo>
                  <a:lnTo>
                    <a:pt x="35" y="27"/>
                  </a:lnTo>
                  <a:lnTo>
                    <a:pt x="39" y="33"/>
                  </a:lnTo>
                  <a:lnTo>
                    <a:pt x="44" y="42"/>
                  </a:lnTo>
                  <a:lnTo>
                    <a:pt x="58" y="74"/>
                  </a:lnTo>
                  <a:lnTo>
                    <a:pt x="64" y="83"/>
                  </a:lnTo>
                  <a:lnTo>
                    <a:pt x="69" y="92"/>
                  </a:lnTo>
                  <a:lnTo>
                    <a:pt x="73" y="97"/>
                  </a:lnTo>
                  <a:lnTo>
                    <a:pt x="77" y="101"/>
                  </a:lnTo>
                  <a:lnTo>
                    <a:pt x="84" y="105"/>
                  </a:lnTo>
                  <a:lnTo>
                    <a:pt x="97" y="113"/>
                  </a:lnTo>
                  <a:lnTo>
                    <a:pt x="94" y="103"/>
                  </a:lnTo>
                  <a:lnTo>
                    <a:pt x="93" y="98"/>
                  </a:lnTo>
                  <a:lnTo>
                    <a:pt x="93" y="93"/>
                  </a:lnTo>
                  <a:lnTo>
                    <a:pt x="100" y="93"/>
                  </a:lnTo>
                  <a:lnTo>
                    <a:pt x="106" y="93"/>
                  </a:lnTo>
                  <a:lnTo>
                    <a:pt x="118" y="92"/>
                  </a:lnTo>
                  <a:lnTo>
                    <a:pt x="110" y="90"/>
                  </a:lnTo>
                  <a:lnTo>
                    <a:pt x="103" y="87"/>
                  </a:lnTo>
                  <a:lnTo>
                    <a:pt x="96" y="82"/>
                  </a:lnTo>
                  <a:lnTo>
                    <a:pt x="90" y="75"/>
                  </a:lnTo>
                  <a:lnTo>
                    <a:pt x="83" y="64"/>
                  </a:lnTo>
                  <a:lnTo>
                    <a:pt x="66" y="29"/>
                  </a:lnTo>
                  <a:lnTo>
                    <a:pt x="62" y="22"/>
                  </a:lnTo>
                  <a:lnTo>
                    <a:pt x="58" y="17"/>
                  </a:lnTo>
                  <a:lnTo>
                    <a:pt x="55" y="12"/>
                  </a:lnTo>
                  <a:lnTo>
                    <a:pt x="51" y="8"/>
                  </a:lnTo>
                  <a:lnTo>
                    <a:pt x="47" y="5"/>
                  </a:lnTo>
                  <a:lnTo>
                    <a:pt x="43" y="3"/>
                  </a:lnTo>
                  <a:lnTo>
                    <a:pt x="36" y="1"/>
                  </a:lnTo>
                  <a:lnTo>
                    <a:pt x="30" y="0"/>
                  </a:lnTo>
                  <a:lnTo>
                    <a:pt x="0" y="8"/>
                  </a:lnTo>
                </a:path>
              </a:pathLst>
            </a:custGeom>
            <a:solidFill>
              <a:srgbClr val="00007F"/>
            </a:solidFill>
            <a:ln w="508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grpSp>
      <p:sp>
        <p:nvSpPr>
          <p:cNvPr id="3108" name="Rectangle 36"/>
          <p:cNvSpPr>
            <a:spLocks noGrp="1" noChangeArrowheads="1"/>
          </p:cNvSpPr>
          <p:nvPr>
            <p:ph type="body" idx="4294967295"/>
          </p:nvPr>
        </p:nvSpPr>
        <p:spPr>
          <a:xfrm>
            <a:off x="430213" y="6096000"/>
            <a:ext cx="4181475" cy="439738"/>
          </a:xfrm>
          <a:noFill/>
          <a:ln/>
          <a:effectLst/>
        </p:spPr>
        <p:txBody>
          <a:bodyPr lIns="0" tIns="0" rIns="0" bIns="0"/>
          <a:lstStyle/>
          <a:p>
            <a:pPr marL="0" indent="0">
              <a:spcBef>
                <a:spcPct val="0"/>
              </a:spcBef>
              <a:buFontTx/>
              <a:buNone/>
            </a:pPr>
            <a:r>
              <a:rPr lang="en-US" b="1" dirty="0" smtClean="0">
                <a:solidFill>
                  <a:srgbClr val="FFFFFF"/>
                </a:solidFill>
                <a:effectLst>
                  <a:outerShdw blurRad="50800" dist="50800" dir="5400000" algn="ctr" rotWithShape="0">
                    <a:schemeClr val="tx1"/>
                  </a:outerShdw>
                </a:effectLst>
                <a:latin typeface="Arial" charset="0"/>
              </a:rPr>
              <a:t>“Thus </a:t>
            </a:r>
            <a:r>
              <a:rPr lang="en-US" b="1" dirty="0">
                <a:solidFill>
                  <a:srgbClr val="FFFFFF"/>
                </a:solidFill>
                <a:effectLst>
                  <a:outerShdw blurRad="50800" dist="50800" dir="5400000" algn="ctr" rotWithShape="0">
                    <a:schemeClr val="tx1"/>
                  </a:outerShdw>
                </a:effectLst>
                <a:latin typeface="Arial" charset="0"/>
              </a:rPr>
              <a:t>saith the </a:t>
            </a:r>
            <a:r>
              <a:rPr lang="en-US" b="1" dirty="0" smtClean="0">
                <a:solidFill>
                  <a:srgbClr val="FFFFFF"/>
                </a:solidFill>
                <a:effectLst>
                  <a:outerShdw blurRad="50800" dist="50800" dir="5400000" algn="ctr" rotWithShape="0">
                    <a:schemeClr val="tx1"/>
                  </a:outerShdw>
                </a:effectLst>
                <a:latin typeface="Arial" charset="0"/>
              </a:rPr>
              <a:t>Lord”</a:t>
            </a:r>
            <a:endParaRPr lang="en-US" b="1" dirty="0">
              <a:solidFill>
                <a:srgbClr val="FFFFFF"/>
              </a:solidFill>
              <a:effectLst>
                <a:outerShdw blurRad="50800" dist="50800" dir="5400000" algn="ctr" rotWithShape="0">
                  <a:schemeClr val="tx1"/>
                </a:outerShdw>
              </a:effectLst>
            </a:endParaRPr>
          </a:p>
        </p:txBody>
      </p:sp>
      <p:grpSp>
        <p:nvGrpSpPr>
          <p:cNvPr id="3161" name="Group 89"/>
          <p:cNvGrpSpPr>
            <a:grpSpLocks/>
          </p:cNvGrpSpPr>
          <p:nvPr/>
        </p:nvGrpSpPr>
        <p:grpSpPr bwMode="auto">
          <a:xfrm>
            <a:off x="5172075" y="3540125"/>
            <a:ext cx="998538" cy="1111250"/>
            <a:chOff x="3258" y="2230"/>
            <a:chExt cx="629" cy="700"/>
          </a:xfrm>
          <a:effectLst/>
        </p:grpSpPr>
        <p:sp>
          <p:nvSpPr>
            <p:cNvPr id="3111" name="Oval 39"/>
            <p:cNvSpPr>
              <a:spLocks noChangeArrowheads="1"/>
            </p:cNvSpPr>
            <p:nvPr/>
          </p:nvSpPr>
          <p:spPr bwMode="auto">
            <a:xfrm>
              <a:off x="3753" y="2230"/>
              <a:ext cx="96" cy="96"/>
            </a:xfrm>
            <a:prstGeom prst="ellipse">
              <a:avLst/>
            </a:prstGeom>
            <a:solidFill>
              <a:srgbClr val="00B050"/>
            </a:solid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13" name="Oval 41"/>
            <p:cNvSpPr>
              <a:spLocks noChangeArrowheads="1"/>
            </p:cNvSpPr>
            <p:nvPr/>
          </p:nvSpPr>
          <p:spPr bwMode="auto">
            <a:xfrm>
              <a:off x="3258" y="2627"/>
              <a:ext cx="88" cy="88"/>
            </a:xfrm>
            <a:prstGeom prst="ellipse">
              <a:avLst/>
            </a:prstGeom>
            <a:solidFill>
              <a:srgbClr val="00B050"/>
            </a:solidFill>
            <a:ln w="12700">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16" name="Oval 44"/>
            <p:cNvSpPr>
              <a:spLocks noChangeArrowheads="1"/>
            </p:cNvSpPr>
            <p:nvPr/>
          </p:nvSpPr>
          <p:spPr bwMode="auto">
            <a:xfrm>
              <a:off x="3791" y="2834"/>
              <a:ext cx="96" cy="96"/>
            </a:xfrm>
            <a:prstGeom prst="ellipse">
              <a:avLst/>
            </a:prstGeom>
            <a:solidFill>
              <a:srgbClr val="00B050"/>
            </a:solid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grpSp>
      <p:grpSp>
        <p:nvGrpSpPr>
          <p:cNvPr id="3162" name="Group 90"/>
          <p:cNvGrpSpPr>
            <a:grpSpLocks/>
          </p:cNvGrpSpPr>
          <p:nvPr/>
        </p:nvGrpSpPr>
        <p:grpSpPr bwMode="auto">
          <a:xfrm>
            <a:off x="4492625" y="3430588"/>
            <a:ext cx="841375" cy="574675"/>
            <a:chOff x="2830" y="2161"/>
            <a:chExt cx="530" cy="362"/>
          </a:xfrm>
          <a:effectLst/>
        </p:grpSpPr>
        <p:sp>
          <p:nvSpPr>
            <p:cNvPr id="3110" name="Oval 38"/>
            <p:cNvSpPr>
              <a:spLocks noChangeArrowheads="1"/>
            </p:cNvSpPr>
            <p:nvPr/>
          </p:nvSpPr>
          <p:spPr bwMode="auto">
            <a:xfrm>
              <a:off x="3264" y="2161"/>
              <a:ext cx="96" cy="96"/>
            </a:xfrm>
            <a:prstGeom prst="ellipse">
              <a:avLst/>
            </a:prstGeom>
            <a:solidFill>
              <a:srgbClr val="FF0000"/>
            </a:solid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23" name="Oval 51"/>
            <p:cNvSpPr>
              <a:spLocks noChangeArrowheads="1"/>
            </p:cNvSpPr>
            <p:nvPr/>
          </p:nvSpPr>
          <p:spPr bwMode="auto">
            <a:xfrm>
              <a:off x="2830" y="2427"/>
              <a:ext cx="95" cy="96"/>
            </a:xfrm>
            <a:prstGeom prst="ellipse">
              <a:avLst/>
            </a:prstGeom>
            <a:solidFill>
              <a:srgbClr val="FF0000"/>
            </a:solid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grpSp>
      <p:grpSp>
        <p:nvGrpSpPr>
          <p:cNvPr id="3160" name="Group 88"/>
          <p:cNvGrpSpPr>
            <a:grpSpLocks/>
          </p:cNvGrpSpPr>
          <p:nvPr/>
        </p:nvGrpSpPr>
        <p:grpSpPr bwMode="auto">
          <a:xfrm>
            <a:off x="4649788" y="3573463"/>
            <a:ext cx="1495425" cy="1130300"/>
            <a:chOff x="2929" y="2251"/>
            <a:chExt cx="942" cy="712"/>
          </a:xfrm>
          <a:solidFill>
            <a:schemeClr val="accent2">
              <a:lumMod val="20000"/>
              <a:lumOff val="80000"/>
            </a:schemeClr>
          </a:solidFill>
          <a:effectLst/>
        </p:grpSpPr>
        <p:sp>
          <p:nvSpPr>
            <p:cNvPr id="3109" name="Oval 37"/>
            <p:cNvSpPr>
              <a:spLocks noChangeArrowheads="1"/>
            </p:cNvSpPr>
            <p:nvPr/>
          </p:nvSpPr>
          <p:spPr bwMode="auto">
            <a:xfrm>
              <a:off x="3227" y="2395"/>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12" name="Oval 40"/>
            <p:cNvSpPr>
              <a:spLocks noChangeArrowheads="1"/>
            </p:cNvSpPr>
            <p:nvPr/>
          </p:nvSpPr>
          <p:spPr bwMode="auto">
            <a:xfrm>
              <a:off x="3419" y="2501"/>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14" name="Oval 42"/>
            <p:cNvSpPr>
              <a:spLocks noChangeArrowheads="1"/>
            </p:cNvSpPr>
            <p:nvPr/>
          </p:nvSpPr>
          <p:spPr bwMode="auto">
            <a:xfrm>
              <a:off x="3084" y="2628"/>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15" name="Oval 43"/>
            <p:cNvSpPr>
              <a:spLocks noChangeArrowheads="1"/>
            </p:cNvSpPr>
            <p:nvPr/>
          </p:nvSpPr>
          <p:spPr bwMode="auto">
            <a:xfrm>
              <a:off x="3398" y="2867"/>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17" name="Oval 45"/>
            <p:cNvSpPr>
              <a:spLocks noChangeArrowheads="1"/>
            </p:cNvSpPr>
            <p:nvPr/>
          </p:nvSpPr>
          <p:spPr bwMode="auto">
            <a:xfrm>
              <a:off x="3775" y="2580"/>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18" name="Oval 46"/>
            <p:cNvSpPr>
              <a:spLocks noChangeArrowheads="1"/>
            </p:cNvSpPr>
            <p:nvPr/>
          </p:nvSpPr>
          <p:spPr bwMode="auto">
            <a:xfrm>
              <a:off x="3610" y="2607"/>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19" name="Oval 47"/>
            <p:cNvSpPr>
              <a:spLocks noChangeArrowheads="1"/>
            </p:cNvSpPr>
            <p:nvPr/>
          </p:nvSpPr>
          <p:spPr bwMode="auto">
            <a:xfrm>
              <a:off x="3605" y="2458"/>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20" name="Oval 48"/>
            <p:cNvSpPr>
              <a:spLocks noChangeArrowheads="1"/>
            </p:cNvSpPr>
            <p:nvPr/>
          </p:nvSpPr>
          <p:spPr bwMode="auto">
            <a:xfrm>
              <a:off x="3552" y="2251"/>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21" name="Oval 49"/>
            <p:cNvSpPr>
              <a:spLocks noChangeArrowheads="1"/>
            </p:cNvSpPr>
            <p:nvPr/>
          </p:nvSpPr>
          <p:spPr bwMode="auto">
            <a:xfrm>
              <a:off x="3142" y="2803"/>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22" name="Oval 50"/>
            <p:cNvSpPr>
              <a:spLocks noChangeArrowheads="1"/>
            </p:cNvSpPr>
            <p:nvPr/>
          </p:nvSpPr>
          <p:spPr bwMode="auto">
            <a:xfrm>
              <a:off x="3530" y="2772"/>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24" name="Oval 52"/>
            <p:cNvSpPr>
              <a:spLocks noChangeArrowheads="1"/>
            </p:cNvSpPr>
            <p:nvPr/>
          </p:nvSpPr>
          <p:spPr bwMode="auto">
            <a:xfrm>
              <a:off x="2977" y="2331"/>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25" name="Oval 53"/>
            <p:cNvSpPr>
              <a:spLocks noChangeArrowheads="1"/>
            </p:cNvSpPr>
            <p:nvPr/>
          </p:nvSpPr>
          <p:spPr bwMode="auto">
            <a:xfrm>
              <a:off x="2935" y="2580"/>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26" name="Oval 54"/>
            <p:cNvSpPr>
              <a:spLocks noChangeArrowheads="1"/>
            </p:cNvSpPr>
            <p:nvPr/>
          </p:nvSpPr>
          <p:spPr bwMode="auto">
            <a:xfrm>
              <a:off x="2929" y="2740"/>
              <a:ext cx="96" cy="96"/>
            </a:xfrm>
            <a:prstGeom prst="ellipse">
              <a:avLst/>
            </a:prstGeom>
            <a:grpFill/>
            <a:ln w="9525">
              <a:solidFill>
                <a:schemeClr val="tx1"/>
              </a:solidFill>
              <a:round/>
              <a:headEnd/>
              <a:tailEnd/>
            </a:ln>
            <a:effectLst/>
          </p:spPr>
          <p:txBody>
            <a:bodyPr wrap="none" anchor="ctr"/>
            <a:lstStyle/>
            <a:p>
              <a:endParaRPr lang="en-US">
                <a:effectLst>
                  <a:outerShdw blurRad="50800" dist="50800" dir="5400000" algn="ctr" rotWithShape="0">
                    <a:schemeClr val="tx1"/>
                  </a:outerShdw>
                </a:effectLst>
              </a:endParaRPr>
            </a:p>
          </p:txBody>
        </p:sp>
      </p:grpSp>
      <p:sp>
        <p:nvSpPr>
          <p:cNvPr id="3127" name="Freeform 55"/>
          <p:cNvSpPr>
            <a:spLocks/>
          </p:cNvSpPr>
          <p:nvPr/>
        </p:nvSpPr>
        <p:spPr bwMode="auto">
          <a:xfrm>
            <a:off x="5957888" y="3078163"/>
            <a:ext cx="623887" cy="1971675"/>
          </a:xfrm>
          <a:custGeom>
            <a:avLst/>
            <a:gdLst/>
            <a:ahLst/>
            <a:cxnLst>
              <a:cxn ang="0">
                <a:pos x="10" y="0"/>
              </a:cxn>
              <a:cxn ang="0">
                <a:pos x="392" y="615"/>
              </a:cxn>
              <a:cxn ang="0">
                <a:pos x="0" y="1241"/>
              </a:cxn>
            </a:cxnLst>
            <a:rect l="0" t="0" r="r" b="b"/>
            <a:pathLst>
              <a:path w="393" h="1242">
                <a:moveTo>
                  <a:pt x="10" y="0"/>
                </a:moveTo>
                <a:lnTo>
                  <a:pt x="392" y="615"/>
                </a:lnTo>
                <a:lnTo>
                  <a:pt x="0" y="1241"/>
                </a:lnTo>
              </a:path>
            </a:pathLst>
          </a:custGeom>
          <a:noFill/>
          <a:ln w="50800" cap="rnd" cmpd="sng">
            <a:solidFill>
              <a:srgbClr val="0000FF"/>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3128" name="Rectangle 56"/>
          <p:cNvSpPr>
            <a:spLocks noGrp="1" noChangeArrowheads="1"/>
          </p:cNvSpPr>
          <p:nvPr>
            <p:ph type="body" idx="4294967295"/>
          </p:nvPr>
        </p:nvSpPr>
        <p:spPr>
          <a:xfrm>
            <a:off x="6707188" y="3795713"/>
            <a:ext cx="935037" cy="557212"/>
          </a:xfrm>
          <a:noFill/>
          <a:ln/>
          <a:effectLst/>
        </p:spPr>
        <p:txBody>
          <a:bodyPr lIns="0" tIns="0" rIns="0" bIns="0"/>
          <a:lstStyle/>
          <a:p>
            <a:pPr marL="0" indent="0">
              <a:spcBef>
                <a:spcPct val="0"/>
              </a:spcBef>
              <a:buFontTx/>
              <a:buNone/>
            </a:pPr>
            <a:r>
              <a:rPr lang="en-US" sz="4000">
                <a:solidFill>
                  <a:srgbClr val="FFFFFF"/>
                </a:solidFill>
                <a:effectLst>
                  <a:outerShdw blurRad="50800" dist="50800" dir="5400000" algn="ctr" rotWithShape="0">
                    <a:schemeClr val="tx1"/>
                  </a:outerShdw>
                </a:effectLst>
                <a:latin typeface="Times New Roman" pitchFamily="18" charset="0"/>
              </a:rPr>
              <a:t>Man</a:t>
            </a:r>
          </a:p>
        </p:txBody>
      </p:sp>
      <p:sp>
        <p:nvSpPr>
          <p:cNvPr id="3129" name="Freeform 57"/>
          <p:cNvSpPr>
            <a:spLocks/>
          </p:cNvSpPr>
          <p:nvPr/>
        </p:nvSpPr>
        <p:spPr bwMode="auto">
          <a:xfrm>
            <a:off x="7612063" y="4337050"/>
            <a:ext cx="441325" cy="530225"/>
          </a:xfrm>
          <a:custGeom>
            <a:avLst/>
            <a:gdLst/>
            <a:ahLst/>
            <a:cxnLst>
              <a:cxn ang="0">
                <a:pos x="263" y="332"/>
              </a:cxn>
              <a:cxn ang="0">
                <a:pos x="239" y="327"/>
              </a:cxn>
              <a:cxn ang="0">
                <a:pos x="206" y="320"/>
              </a:cxn>
              <a:cxn ang="0">
                <a:pos x="172" y="313"/>
              </a:cxn>
              <a:cxn ang="0">
                <a:pos x="149" y="308"/>
              </a:cxn>
              <a:cxn ang="0">
                <a:pos x="143" y="307"/>
              </a:cxn>
              <a:cxn ang="0">
                <a:pos x="172" y="286"/>
              </a:cxn>
              <a:cxn ang="0">
                <a:pos x="172" y="276"/>
              </a:cxn>
              <a:cxn ang="0">
                <a:pos x="157" y="256"/>
              </a:cxn>
              <a:cxn ang="0">
                <a:pos x="141" y="234"/>
              </a:cxn>
              <a:cxn ang="0">
                <a:pos x="123" y="212"/>
              </a:cxn>
              <a:cxn ang="0">
                <a:pos x="105" y="188"/>
              </a:cxn>
              <a:cxn ang="0">
                <a:pos x="87" y="165"/>
              </a:cxn>
              <a:cxn ang="0">
                <a:pos x="69" y="142"/>
              </a:cxn>
              <a:cxn ang="0">
                <a:pos x="53" y="120"/>
              </a:cxn>
              <a:cxn ang="0">
                <a:pos x="38" y="100"/>
              </a:cxn>
              <a:cxn ang="0">
                <a:pos x="24" y="83"/>
              </a:cxn>
              <a:cxn ang="0">
                <a:pos x="14" y="69"/>
              </a:cxn>
              <a:cxn ang="0">
                <a:pos x="6" y="59"/>
              </a:cxn>
              <a:cxn ang="0">
                <a:pos x="1" y="53"/>
              </a:cxn>
              <a:cxn ang="0">
                <a:pos x="0" y="52"/>
              </a:cxn>
              <a:cxn ang="0">
                <a:pos x="28" y="30"/>
              </a:cxn>
              <a:cxn ang="0">
                <a:pos x="38" y="22"/>
              </a:cxn>
              <a:cxn ang="0">
                <a:pos x="66" y="0"/>
              </a:cxn>
              <a:cxn ang="0">
                <a:pos x="67" y="1"/>
              </a:cxn>
              <a:cxn ang="0">
                <a:pos x="72" y="7"/>
              </a:cxn>
              <a:cxn ang="0">
                <a:pos x="80" y="18"/>
              </a:cxn>
              <a:cxn ang="0">
                <a:pos x="91" y="32"/>
              </a:cxn>
              <a:cxn ang="0">
                <a:pos x="104" y="49"/>
              </a:cxn>
              <a:cxn ang="0">
                <a:pos x="119" y="69"/>
              </a:cxn>
              <a:cxn ang="0">
                <a:pos x="136" y="90"/>
              </a:cxn>
              <a:cxn ang="0">
                <a:pos x="153" y="113"/>
              </a:cxn>
              <a:cxn ang="0">
                <a:pos x="171" y="137"/>
              </a:cxn>
              <a:cxn ang="0">
                <a:pos x="189" y="160"/>
              </a:cxn>
              <a:cxn ang="0">
                <a:pos x="207" y="183"/>
              </a:cxn>
              <a:cxn ang="0">
                <a:pos x="224" y="205"/>
              </a:cxn>
              <a:cxn ang="0">
                <a:pos x="239" y="225"/>
              </a:cxn>
              <a:cxn ang="0">
                <a:pos x="249" y="227"/>
              </a:cxn>
              <a:cxn ang="0">
                <a:pos x="277" y="205"/>
              </a:cxn>
              <a:cxn ang="0">
                <a:pos x="276" y="211"/>
              </a:cxn>
              <a:cxn ang="0">
                <a:pos x="275" y="235"/>
              </a:cxn>
              <a:cxn ang="0">
                <a:pos x="273" y="269"/>
              </a:cxn>
              <a:cxn ang="0">
                <a:pos x="271" y="303"/>
              </a:cxn>
              <a:cxn ang="0">
                <a:pos x="269" y="327"/>
              </a:cxn>
              <a:cxn ang="0">
                <a:pos x="269" y="333"/>
              </a:cxn>
            </a:cxnLst>
            <a:rect l="0" t="0" r="r" b="b"/>
            <a:pathLst>
              <a:path w="278" h="334">
                <a:moveTo>
                  <a:pt x="269" y="333"/>
                </a:moveTo>
                <a:lnTo>
                  <a:pt x="267" y="333"/>
                </a:lnTo>
                <a:lnTo>
                  <a:pt x="263" y="332"/>
                </a:lnTo>
                <a:lnTo>
                  <a:pt x="257" y="331"/>
                </a:lnTo>
                <a:lnTo>
                  <a:pt x="249" y="329"/>
                </a:lnTo>
                <a:lnTo>
                  <a:pt x="239" y="327"/>
                </a:lnTo>
                <a:lnTo>
                  <a:pt x="229" y="325"/>
                </a:lnTo>
                <a:lnTo>
                  <a:pt x="217" y="323"/>
                </a:lnTo>
                <a:lnTo>
                  <a:pt x="206" y="320"/>
                </a:lnTo>
                <a:lnTo>
                  <a:pt x="194" y="318"/>
                </a:lnTo>
                <a:lnTo>
                  <a:pt x="183" y="316"/>
                </a:lnTo>
                <a:lnTo>
                  <a:pt x="172" y="313"/>
                </a:lnTo>
                <a:lnTo>
                  <a:pt x="163" y="311"/>
                </a:lnTo>
                <a:lnTo>
                  <a:pt x="155" y="310"/>
                </a:lnTo>
                <a:lnTo>
                  <a:pt x="149" y="308"/>
                </a:lnTo>
                <a:lnTo>
                  <a:pt x="145" y="308"/>
                </a:lnTo>
                <a:lnTo>
                  <a:pt x="143" y="307"/>
                </a:lnTo>
                <a:lnTo>
                  <a:pt x="143" y="307"/>
                </a:lnTo>
                <a:lnTo>
                  <a:pt x="148" y="303"/>
                </a:lnTo>
                <a:lnTo>
                  <a:pt x="160" y="295"/>
                </a:lnTo>
                <a:lnTo>
                  <a:pt x="172" y="286"/>
                </a:lnTo>
                <a:lnTo>
                  <a:pt x="177" y="282"/>
                </a:lnTo>
                <a:lnTo>
                  <a:pt x="177" y="282"/>
                </a:lnTo>
                <a:lnTo>
                  <a:pt x="172" y="276"/>
                </a:lnTo>
                <a:lnTo>
                  <a:pt x="167" y="270"/>
                </a:lnTo>
                <a:lnTo>
                  <a:pt x="162" y="263"/>
                </a:lnTo>
                <a:lnTo>
                  <a:pt x="157" y="256"/>
                </a:lnTo>
                <a:lnTo>
                  <a:pt x="152" y="249"/>
                </a:lnTo>
                <a:lnTo>
                  <a:pt x="146" y="242"/>
                </a:lnTo>
                <a:lnTo>
                  <a:pt x="141" y="234"/>
                </a:lnTo>
                <a:lnTo>
                  <a:pt x="135" y="227"/>
                </a:lnTo>
                <a:lnTo>
                  <a:pt x="129" y="219"/>
                </a:lnTo>
                <a:lnTo>
                  <a:pt x="123" y="212"/>
                </a:lnTo>
                <a:lnTo>
                  <a:pt x="117" y="204"/>
                </a:lnTo>
                <a:lnTo>
                  <a:pt x="111" y="196"/>
                </a:lnTo>
                <a:lnTo>
                  <a:pt x="105" y="188"/>
                </a:lnTo>
                <a:lnTo>
                  <a:pt x="99" y="180"/>
                </a:lnTo>
                <a:lnTo>
                  <a:pt x="93" y="172"/>
                </a:lnTo>
                <a:lnTo>
                  <a:pt x="87" y="165"/>
                </a:lnTo>
                <a:lnTo>
                  <a:pt x="81" y="157"/>
                </a:lnTo>
                <a:lnTo>
                  <a:pt x="75" y="149"/>
                </a:lnTo>
                <a:lnTo>
                  <a:pt x="69" y="142"/>
                </a:lnTo>
                <a:lnTo>
                  <a:pt x="64" y="134"/>
                </a:lnTo>
                <a:lnTo>
                  <a:pt x="58" y="127"/>
                </a:lnTo>
                <a:lnTo>
                  <a:pt x="53" y="120"/>
                </a:lnTo>
                <a:lnTo>
                  <a:pt x="48" y="113"/>
                </a:lnTo>
                <a:lnTo>
                  <a:pt x="42" y="107"/>
                </a:lnTo>
                <a:lnTo>
                  <a:pt x="38" y="100"/>
                </a:lnTo>
                <a:lnTo>
                  <a:pt x="33" y="94"/>
                </a:lnTo>
                <a:lnTo>
                  <a:pt x="29" y="88"/>
                </a:lnTo>
                <a:lnTo>
                  <a:pt x="24" y="83"/>
                </a:lnTo>
                <a:lnTo>
                  <a:pt x="20" y="78"/>
                </a:lnTo>
                <a:lnTo>
                  <a:pt x="17" y="73"/>
                </a:lnTo>
                <a:lnTo>
                  <a:pt x="14" y="69"/>
                </a:lnTo>
                <a:lnTo>
                  <a:pt x="11" y="65"/>
                </a:lnTo>
                <a:lnTo>
                  <a:pt x="8" y="62"/>
                </a:lnTo>
                <a:lnTo>
                  <a:pt x="6" y="59"/>
                </a:lnTo>
                <a:lnTo>
                  <a:pt x="4" y="56"/>
                </a:lnTo>
                <a:lnTo>
                  <a:pt x="2" y="54"/>
                </a:lnTo>
                <a:lnTo>
                  <a:pt x="1" y="53"/>
                </a:lnTo>
                <a:lnTo>
                  <a:pt x="0" y="52"/>
                </a:lnTo>
                <a:lnTo>
                  <a:pt x="0" y="52"/>
                </a:lnTo>
                <a:lnTo>
                  <a:pt x="0" y="52"/>
                </a:lnTo>
                <a:lnTo>
                  <a:pt x="5" y="48"/>
                </a:lnTo>
                <a:lnTo>
                  <a:pt x="17" y="39"/>
                </a:lnTo>
                <a:lnTo>
                  <a:pt x="28" y="30"/>
                </a:lnTo>
                <a:lnTo>
                  <a:pt x="33" y="26"/>
                </a:lnTo>
                <a:lnTo>
                  <a:pt x="33" y="26"/>
                </a:lnTo>
                <a:lnTo>
                  <a:pt x="38" y="22"/>
                </a:lnTo>
                <a:lnTo>
                  <a:pt x="50" y="13"/>
                </a:lnTo>
                <a:lnTo>
                  <a:pt x="61" y="4"/>
                </a:lnTo>
                <a:lnTo>
                  <a:pt x="66" y="0"/>
                </a:lnTo>
                <a:lnTo>
                  <a:pt x="66" y="0"/>
                </a:lnTo>
                <a:lnTo>
                  <a:pt x="67" y="0"/>
                </a:lnTo>
                <a:lnTo>
                  <a:pt x="67" y="1"/>
                </a:lnTo>
                <a:lnTo>
                  <a:pt x="68" y="3"/>
                </a:lnTo>
                <a:lnTo>
                  <a:pt x="70" y="5"/>
                </a:lnTo>
                <a:lnTo>
                  <a:pt x="72" y="7"/>
                </a:lnTo>
                <a:lnTo>
                  <a:pt x="74" y="10"/>
                </a:lnTo>
                <a:lnTo>
                  <a:pt x="77" y="14"/>
                </a:lnTo>
                <a:lnTo>
                  <a:pt x="80" y="18"/>
                </a:lnTo>
                <a:lnTo>
                  <a:pt x="83" y="22"/>
                </a:lnTo>
                <a:lnTo>
                  <a:pt x="87" y="27"/>
                </a:lnTo>
                <a:lnTo>
                  <a:pt x="91" y="32"/>
                </a:lnTo>
                <a:lnTo>
                  <a:pt x="95" y="37"/>
                </a:lnTo>
                <a:lnTo>
                  <a:pt x="99" y="43"/>
                </a:lnTo>
                <a:lnTo>
                  <a:pt x="104" y="49"/>
                </a:lnTo>
                <a:lnTo>
                  <a:pt x="109" y="55"/>
                </a:lnTo>
                <a:lnTo>
                  <a:pt x="114" y="62"/>
                </a:lnTo>
                <a:lnTo>
                  <a:pt x="119" y="69"/>
                </a:lnTo>
                <a:lnTo>
                  <a:pt x="124" y="76"/>
                </a:lnTo>
                <a:lnTo>
                  <a:pt x="130" y="83"/>
                </a:lnTo>
                <a:lnTo>
                  <a:pt x="136" y="90"/>
                </a:lnTo>
                <a:lnTo>
                  <a:pt x="141" y="98"/>
                </a:lnTo>
                <a:lnTo>
                  <a:pt x="147" y="106"/>
                </a:lnTo>
                <a:lnTo>
                  <a:pt x="153" y="113"/>
                </a:lnTo>
                <a:lnTo>
                  <a:pt x="159" y="121"/>
                </a:lnTo>
                <a:lnTo>
                  <a:pt x="165" y="129"/>
                </a:lnTo>
                <a:lnTo>
                  <a:pt x="171" y="137"/>
                </a:lnTo>
                <a:lnTo>
                  <a:pt x="177" y="145"/>
                </a:lnTo>
                <a:lnTo>
                  <a:pt x="183" y="153"/>
                </a:lnTo>
                <a:lnTo>
                  <a:pt x="189" y="160"/>
                </a:lnTo>
                <a:lnTo>
                  <a:pt x="195" y="168"/>
                </a:lnTo>
                <a:lnTo>
                  <a:pt x="201" y="176"/>
                </a:lnTo>
                <a:lnTo>
                  <a:pt x="207" y="183"/>
                </a:lnTo>
                <a:lnTo>
                  <a:pt x="213" y="191"/>
                </a:lnTo>
                <a:lnTo>
                  <a:pt x="218" y="198"/>
                </a:lnTo>
                <a:lnTo>
                  <a:pt x="224" y="205"/>
                </a:lnTo>
                <a:lnTo>
                  <a:pt x="229" y="212"/>
                </a:lnTo>
                <a:lnTo>
                  <a:pt x="234" y="218"/>
                </a:lnTo>
                <a:lnTo>
                  <a:pt x="239" y="225"/>
                </a:lnTo>
                <a:lnTo>
                  <a:pt x="244" y="231"/>
                </a:lnTo>
                <a:lnTo>
                  <a:pt x="244" y="231"/>
                </a:lnTo>
                <a:lnTo>
                  <a:pt x="249" y="227"/>
                </a:lnTo>
                <a:lnTo>
                  <a:pt x="260" y="218"/>
                </a:lnTo>
                <a:lnTo>
                  <a:pt x="271" y="209"/>
                </a:lnTo>
                <a:lnTo>
                  <a:pt x="277" y="205"/>
                </a:lnTo>
                <a:lnTo>
                  <a:pt x="277" y="205"/>
                </a:lnTo>
                <a:lnTo>
                  <a:pt x="277" y="207"/>
                </a:lnTo>
                <a:lnTo>
                  <a:pt x="276" y="211"/>
                </a:lnTo>
                <a:lnTo>
                  <a:pt x="276" y="217"/>
                </a:lnTo>
                <a:lnTo>
                  <a:pt x="276" y="225"/>
                </a:lnTo>
                <a:lnTo>
                  <a:pt x="275" y="235"/>
                </a:lnTo>
                <a:lnTo>
                  <a:pt x="274" y="245"/>
                </a:lnTo>
                <a:lnTo>
                  <a:pt x="274" y="257"/>
                </a:lnTo>
                <a:lnTo>
                  <a:pt x="273" y="269"/>
                </a:lnTo>
                <a:lnTo>
                  <a:pt x="272" y="281"/>
                </a:lnTo>
                <a:lnTo>
                  <a:pt x="272" y="292"/>
                </a:lnTo>
                <a:lnTo>
                  <a:pt x="271" y="303"/>
                </a:lnTo>
                <a:lnTo>
                  <a:pt x="270" y="313"/>
                </a:lnTo>
                <a:lnTo>
                  <a:pt x="270" y="321"/>
                </a:lnTo>
                <a:lnTo>
                  <a:pt x="269" y="327"/>
                </a:lnTo>
                <a:lnTo>
                  <a:pt x="269" y="332"/>
                </a:lnTo>
                <a:lnTo>
                  <a:pt x="269" y="333"/>
                </a:lnTo>
                <a:lnTo>
                  <a:pt x="269" y="333"/>
                </a:lnTo>
                <a:lnTo>
                  <a:pt x="269" y="333"/>
                </a:lnTo>
              </a:path>
            </a:pathLst>
          </a:custGeom>
          <a:solidFill>
            <a:srgbClr val="0000FF"/>
          </a:solidFill>
          <a:ln w="9525" cap="rnd">
            <a:noFill/>
            <a:round/>
            <a:headEnd/>
            <a:tailEnd/>
          </a:ln>
          <a:effectLst/>
        </p:spPr>
        <p:txBody>
          <a:bodyPr/>
          <a:lstStyle/>
          <a:p>
            <a:endParaRPr lang="en-US">
              <a:effectLst>
                <a:outerShdw blurRad="50800" dist="50800" dir="5400000" algn="ctr" rotWithShape="0">
                  <a:schemeClr val="tx1"/>
                </a:outerShdw>
              </a:effectLst>
            </a:endParaRPr>
          </a:p>
        </p:txBody>
      </p:sp>
      <p:grpSp>
        <p:nvGrpSpPr>
          <p:cNvPr id="3167" name="Group 95"/>
          <p:cNvGrpSpPr>
            <a:grpSpLocks/>
          </p:cNvGrpSpPr>
          <p:nvPr/>
        </p:nvGrpSpPr>
        <p:grpSpPr bwMode="auto">
          <a:xfrm>
            <a:off x="7835900" y="4887913"/>
            <a:ext cx="766763" cy="463550"/>
            <a:chOff x="4936" y="3079"/>
            <a:chExt cx="483" cy="292"/>
          </a:xfrm>
          <a:effectLst/>
        </p:grpSpPr>
        <p:sp>
          <p:nvSpPr>
            <p:cNvPr id="3130" name="Freeform 58"/>
            <p:cNvSpPr>
              <a:spLocks/>
            </p:cNvSpPr>
            <p:nvPr/>
          </p:nvSpPr>
          <p:spPr bwMode="auto">
            <a:xfrm>
              <a:off x="4936" y="3079"/>
              <a:ext cx="483" cy="288"/>
            </a:xfrm>
            <a:custGeom>
              <a:avLst/>
              <a:gdLst/>
              <a:ahLst/>
              <a:cxnLst>
                <a:cxn ang="0">
                  <a:pos x="246" y="6"/>
                </a:cxn>
                <a:cxn ang="0">
                  <a:pos x="240" y="3"/>
                </a:cxn>
                <a:cxn ang="0">
                  <a:pos x="236" y="2"/>
                </a:cxn>
                <a:cxn ang="0">
                  <a:pos x="231" y="1"/>
                </a:cxn>
                <a:cxn ang="0">
                  <a:pos x="224" y="0"/>
                </a:cxn>
                <a:cxn ang="0">
                  <a:pos x="220" y="0"/>
                </a:cxn>
                <a:cxn ang="0">
                  <a:pos x="214" y="1"/>
                </a:cxn>
                <a:cxn ang="0">
                  <a:pos x="209" y="2"/>
                </a:cxn>
                <a:cxn ang="0">
                  <a:pos x="200" y="3"/>
                </a:cxn>
                <a:cxn ang="0">
                  <a:pos x="192" y="5"/>
                </a:cxn>
                <a:cxn ang="0">
                  <a:pos x="20" y="43"/>
                </a:cxn>
                <a:cxn ang="0">
                  <a:pos x="15" y="44"/>
                </a:cxn>
                <a:cxn ang="0">
                  <a:pos x="10" y="46"/>
                </a:cxn>
                <a:cxn ang="0">
                  <a:pos x="7" y="49"/>
                </a:cxn>
                <a:cxn ang="0">
                  <a:pos x="4" y="52"/>
                </a:cxn>
                <a:cxn ang="0">
                  <a:pos x="3" y="55"/>
                </a:cxn>
                <a:cxn ang="0">
                  <a:pos x="2" y="61"/>
                </a:cxn>
                <a:cxn ang="0">
                  <a:pos x="0" y="96"/>
                </a:cxn>
                <a:cxn ang="0">
                  <a:pos x="0" y="115"/>
                </a:cxn>
                <a:cxn ang="0">
                  <a:pos x="1" y="131"/>
                </a:cxn>
                <a:cxn ang="0">
                  <a:pos x="2" y="137"/>
                </a:cxn>
                <a:cxn ang="0">
                  <a:pos x="4" y="141"/>
                </a:cxn>
                <a:cxn ang="0">
                  <a:pos x="7" y="145"/>
                </a:cxn>
                <a:cxn ang="0">
                  <a:pos x="10" y="148"/>
                </a:cxn>
                <a:cxn ang="0">
                  <a:pos x="216" y="282"/>
                </a:cxn>
                <a:cxn ang="0">
                  <a:pos x="224" y="286"/>
                </a:cxn>
                <a:cxn ang="0">
                  <a:pos x="228" y="287"/>
                </a:cxn>
                <a:cxn ang="0">
                  <a:pos x="233" y="287"/>
                </a:cxn>
                <a:cxn ang="0">
                  <a:pos x="238" y="287"/>
                </a:cxn>
                <a:cxn ang="0">
                  <a:pos x="246" y="285"/>
                </a:cxn>
                <a:cxn ang="0">
                  <a:pos x="284" y="275"/>
                </a:cxn>
                <a:cxn ang="0">
                  <a:pos x="322" y="264"/>
                </a:cxn>
                <a:cxn ang="0">
                  <a:pos x="344" y="258"/>
                </a:cxn>
                <a:cxn ang="0">
                  <a:pos x="365" y="251"/>
                </a:cxn>
                <a:cxn ang="0">
                  <a:pos x="386" y="244"/>
                </a:cxn>
                <a:cxn ang="0">
                  <a:pos x="407" y="235"/>
                </a:cxn>
                <a:cxn ang="0">
                  <a:pos x="428" y="227"/>
                </a:cxn>
                <a:cxn ang="0">
                  <a:pos x="446" y="220"/>
                </a:cxn>
                <a:cxn ang="0">
                  <a:pos x="466" y="208"/>
                </a:cxn>
                <a:cxn ang="0">
                  <a:pos x="471" y="205"/>
                </a:cxn>
                <a:cxn ang="0">
                  <a:pos x="473" y="202"/>
                </a:cxn>
                <a:cxn ang="0">
                  <a:pos x="475" y="198"/>
                </a:cxn>
                <a:cxn ang="0">
                  <a:pos x="475" y="195"/>
                </a:cxn>
                <a:cxn ang="0">
                  <a:pos x="473" y="192"/>
                </a:cxn>
                <a:cxn ang="0">
                  <a:pos x="470" y="190"/>
                </a:cxn>
                <a:cxn ang="0">
                  <a:pos x="466" y="189"/>
                </a:cxn>
                <a:cxn ang="0">
                  <a:pos x="450" y="187"/>
                </a:cxn>
                <a:cxn ang="0">
                  <a:pos x="445" y="174"/>
                </a:cxn>
                <a:cxn ang="0">
                  <a:pos x="452" y="129"/>
                </a:cxn>
                <a:cxn ang="0">
                  <a:pos x="465" y="127"/>
                </a:cxn>
                <a:cxn ang="0">
                  <a:pos x="470" y="127"/>
                </a:cxn>
                <a:cxn ang="0">
                  <a:pos x="476" y="126"/>
                </a:cxn>
                <a:cxn ang="0">
                  <a:pos x="479" y="125"/>
                </a:cxn>
                <a:cxn ang="0">
                  <a:pos x="481" y="125"/>
                </a:cxn>
                <a:cxn ang="0">
                  <a:pos x="482" y="123"/>
                </a:cxn>
                <a:cxn ang="0">
                  <a:pos x="482" y="120"/>
                </a:cxn>
                <a:cxn ang="0">
                  <a:pos x="481" y="117"/>
                </a:cxn>
                <a:cxn ang="0">
                  <a:pos x="478" y="114"/>
                </a:cxn>
                <a:cxn ang="0">
                  <a:pos x="474" y="111"/>
                </a:cxn>
                <a:cxn ang="0">
                  <a:pos x="469" y="108"/>
                </a:cxn>
                <a:cxn ang="0">
                  <a:pos x="463" y="104"/>
                </a:cxn>
                <a:cxn ang="0">
                  <a:pos x="434" y="92"/>
                </a:cxn>
                <a:cxn ang="0">
                  <a:pos x="246" y="6"/>
                </a:cxn>
              </a:cxnLst>
              <a:rect l="0" t="0" r="r" b="b"/>
              <a:pathLst>
                <a:path w="483" h="288">
                  <a:moveTo>
                    <a:pt x="246" y="6"/>
                  </a:moveTo>
                  <a:lnTo>
                    <a:pt x="240" y="3"/>
                  </a:lnTo>
                  <a:lnTo>
                    <a:pt x="236" y="2"/>
                  </a:lnTo>
                  <a:lnTo>
                    <a:pt x="231" y="1"/>
                  </a:lnTo>
                  <a:lnTo>
                    <a:pt x="224" y="0"/>
                  </a:lnTo>
                  <a:lnTo>
                    <a:pt x="220" y="0"/>
                  </a:lnTo>
                  <a:lnTo>
                    <a:pt x="214" y="1"/>
                  </a:lnTo>
                  <a:lnTo>
                    <a:pt x="209" y="2"/>
                  </a:lnTo>
                  <a:lnTo>
                    <a:pt x="200" y="3"/>
                  </a:lnTo>
                  <a:lnTo>
                    <a:pt x="192" y="5"/>
                  </a:lnTo>
                  <a:lnTo>
                    <a:pt x="20" y="43"/>
                  </a:lnTo>
                  <a:lnTo>
                    <a:pt x="15" y="44"/>
                  </a:lnTo>
                  <a:lnTo>
                    <a:pt x="10" y="46"/>
                  </a:lnTo>
                  <a:lnTo>
                    <a:pt x="7" y="49"/>
                  </a:lnTo>
                  <a:lnTo>
                    <a:pt x="4" y="52"/>
                  </a:lnTo>
                  <a:lnTo>
                    <a:pt x="3" y="55"/>
                  </a:lnTo>
                  <a:lnTo>
                    <a:pt x="2" y="61"/>
                  </a:lnTo>
                  <a:lnTo>
                    <a:pt x="0" y="96"/>
                  </a:lnTo>
                  <a:lnTo>
                    <a:pt x="0" y="115"/>
                  </a:lnTo>
                  <a:lnTo>
                    <a:pt x="1" y="131"/>
                  </a:lnTo>
                  <a:lnTo>
                    <a:pt x="2" y="137"/>
                  </a:lnTo>
                  <a:lnTo>
                    <a:pt x="4" y="141"/>
                  </a:lnTo>
                  <a:lnTo>
                    <a:pt x="7" y="145"/>
                  </a:lnTo>
                  <a:lnTo>
                    <a:pt x="10" y="148"/>
                  </a:lnTo>
                  <a:lnTo>
                    <a:pt x="216" y="282"/>
                  </a:lnTo>
                  <a:lnTo>
                    <a:pt x="224" y="286"/>
                  </a:lnTo>
                  <a:lnTo>
                    <a:pt x="228" y="287"/>
                  </a:lnTo>
                  <a:lnTo>
                    <a:pt x="233" y="287"/>
                  </a:lnTo>
                  <a:lnTo>
                    <a:pt x="238" y="287"/>
                  </a:lnTo>
                  <a:lnTo>
                    <a:pt x="246" y="285"/>
                  </a:lnTo>
                  <a:lnTo>
                    <a:pt x="284" y="275"/>
                  </a:lnTo>
                  <a:lnTo>
                    <a:pt x="322" y="264"/>
                  </a:lnTo>
                  <a:lnTo>
                    <a:pt x="344" y="258"/>
                  </a:lnTo>
                  <a:lnTo>
                    <a:pt x="365" y="251"/>
                  </a:lnTo>
                  <a:lnTo>
                    <a:pt x="386" y="244"/>
                  </a:lnTo>
                  <a:lnTo>
                    <a:pt x="407" y="235"/>
                  </a:lnTo>
                  <a:lnTo>
                    <a:pt x="428" y="227"/>
                  </a:lnTo>
                  <a:lnTo>
                    <a:pt x="446" y="220"/>
                  </a:lnTo>
                  <a:lnTo>
                    <a:pt x="466" y="208"/>
                  </a:lnTo>
                  <a:lnTo>
                    <a:pt x="471" y="205"/>
                  </a:lnTo>
                  <a:lnTo>
                    <a:pt x="473" y="202"/>
                  </a:lnTo>
                  <a:lnTo>
                    <a:pt x="475" y="198"/>
                  </a:lnTo>
                  <a:lnTo>
                    <a:pt x="475" y="195"/>
                  </a:lnTo>
                  <a:lnTo>
                    <a:pt x="473" y="192"/>
                  </a:lnTo>
                  <a:lnTo>
                    <a:pt x="470" y="190"/>
                  </a:lnTo>
                  <a:lnTo>
                    <a:pt x="466" y="189"/>
                  </a:lnTo>
                  <a:lnTo>
                    <a:pt x="450" y="187"/>
                  </a:lnTo>
                  <a:lnTo>
                    <a:pt x="445" y="174"/>
                  </a:lnTo>
                  <a:lnTo>
                    <a:pt x="452" y="129"/>
                  </a:lnTo>
                  <a:lnTo>
                    <a:pt x="465" y="127"/>
                  </a:lnTo>
                  <a:lnTo>
                    <a:pt x="470" y="127"/>
                  </a:lnTo>
                  <a:lnTo>
                    <a:pt x="476" y="126"/>
                  </a:lnTo>
                  <a:lnTo>
                    <a:pt x="479" y="125"/>
                  </a:lnTo>
                  <a:lnTo>
                    <a:pt x="481" y="125"/>
                  </a:lnTo>
                  <a:lnTo>
                    <a:pt x="482" y="123"/>
                  </a:lnTo>
                  <a:lnTo>
                    <a:pt x="482" y="120"/>
                  </a:lnTo>
                  <a:lnTo>
                    <a:pt x="481" y="117"/>
                  </a:lnTo>
                  <a:lnTo>
                    <a:pt x="478" y="114"/>
                  </a:lnTo>
                  <a:lnTo>
                    <a:pt x="474" y="111"/>
                  </a:lnTo>
                  <a:lnTo>
                    <a:pt x="469" y="108"/>
                  </a:lnTo>
                  <a:lnTo>
                    <a:pt x="463" y="104"/>
                  </a:lnTo>
                  <a:lnTo>
                    <a:pt x="434" y="92"/>
                  </a:lnTo>
                  <a:lnTo>
                    <a:pt x="246" y="6"/>
                  </a:lnTo>
                </a:path>
              </a:pathLst>
            </a:custGeom>
            <a:solidFill>
              <a:srgbClr val="7F3F00"/>
            </a:solidFill>
            <a:ln w="508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1" name="Freeform 59"/>
            <p:cNvSpPr>
              <a:spLocks/>
            </p:cNvSpPr>
            <p:nvPr/>
          </p:nvSpPr>
          <p:spPr bwMode="auto">
            <a:xfrm>
              <a:off x="5164" y="3206"/>
              <a:ext cx="234" cy="156"/>
            </a:xfrm>
            <a:custGeom>
              <a:avLst/>
              <a:gdLst/>
              <a:ahLst/>
              <a:cxnLst>
                <a:cxn ang="0">
                  <a:pos x="220" y="2"/>
                </a:cxn>
                <a:cxn ang="0">
                  <a:pos x="211" y="4"/>
                </a:cxn>
                <a:cxn ang="0">
                  <a:pos x="190" y="9"/>
                </a:cxn>
                <a:cxn ang="0">
                  <a:pos x="164" y="14"/>
                </a:cxn>
                <a:cxn ang="0">
                  <a:pos x="128" y="23"/>
                </a:cxn>
                <a:cxn ang="0">
                  <a:pos x="36" y="46"/>
                </a:cxn>
                <a:cxn ang="0">
                  <a:pos x="16" y="51"/>
                </a:cxn>
                <a:cxn ang="0">
                  <a:pos x="12" y="53"/>
                </a:cxn>
                <a:cxn ang="0">
                  <a:pos x="9" y="55"/>
                </a:cxn>
                <a:cxn ang="0">
                  <a:pos x="8" y="57"/>
                </a:cxn>
                <a:cxn ang="0">
                  <a:pos x="7" y="60"/>
                </a:cxn>
                <a:cxn ang="0">
                  <a:pos x="5" y="65"/>
                </a:cxn>
                <a:cxn ang="0">
                  <a:pos x="2" y="86"/>
                </a:cxn>
                <a:cxn ang="0">
                  <a:pos x="1" y="96"/>
                </a:cxn>
                <a:cxn ang="0">
                  <a:pos x="0" y="107"/>
                </a:cxn>
                <a:cxn ang="0">
                  <a:pos x="0" y="129"/>
                </a:cxn>
                <a:cxn ang="0">
                  <a:pos x="0" y="139"/>
                </a:cxn>
                <a:cxn ang="0">
                  <a:pos x="1" y="151"/>
                </a:cxn>
                <a:cxn ang="0">
                  <a:pos x="2" y="154"/>
                </a:cxn>
                <a:cxn ang="0">
                  <a:pos x="4" y="155"/>
                </a:cxn>
                <a:cxn ang="0">
                  <a:pos x="6" y="155"/>
                </a:cxn>
                <a:cxn ang="0">
                  <a:pos x="8" y="155"/>
                </a:cxn>
                <a:cxn ang="0">
                  <a:pos x="17" y="152"/>
                </a:cxn>
                <a:cxn ang="0">
                  <a:pos x="121" y="123"/>
                </a:cxn>
                <a:cxn ang="0">
                  <a:pos x="153" y="113"/>
                </a:cxn>
                <a:cxn ang="0">
                  <a:pos x="176" y="105"/>
                </a:cxn>
                <a:cxn ang="0">
                  <a:pos x="198" y="97"/>
                </a:cxn>
                <a:cxn ang="0">
                  <a:pos x="226" y="83"/>
                </a:cxn>
                <a:cxn ang="0">
                  <a:pos x="233" y="78"/>
                </a:cxn>
                <a:cxn ang="0">
                  <a:pos x="228" y="76"/>
                </a:cxn>
                <a:cxn ang="0">
                  <a:pos x="227" y="73"/>
                </a:cxn>
                <a:cxn ang="0">
                  <a:pos x="225" y="68"/>
                </a:cxn>
                <a:cxn ang="0">
                  <a:pos x="224" y="60"/>
                </a:cxn>
                <a:cxn ang="0">
                  <a:pos x="223" y="52"/>
                </a:cxn>
                <a:cxn ang="0">
                  <a:pos x="222" y="44"/>
                </a:cxn>
                <a:cxn ang="0">
                  <a:pos x="223" y="36"/>
                </a:cxn>
                <a:cxn ang="0">
                  <a:pos x="224" y="25"/>
                </a:cxn>
                <a:cxn ang="0">
                  <a:pos x="226" y="17"/>
                </a:cxn>
                <a:cxn ang="0">
                  <a:pos x="228" y="10"/>
                </a:cxn>
                <a:cxn ang="0">
                  <a:pos x="231" y="0"/>
                </a:cxn>
                <a:cxn ang="0">
                  <a:pos x="227" y="1"/>
                </a:cxn>
                <a:cxn ang="0">
                  <a:pos x="220" y="2"/>
                </a:cxn>
              </a:cxnLst>
              <a:rect l="0" t="0" r="r" b="b"/>
              <a:pathLst>
                <a:path w="234" h="156">
                  <a:moveTo>
                    <a:pt x="220" y="2"/>
                  </a:moveTo>
                  <a:lnTo>
                    <a:pt x="211" y="4"/>
                  </a:lnTo>
                  <a:lnTo>
                    <a:pt x="190" y="9"/>
                  </a:lnTo>
                  <a:lnTo>
                    <a:pt x="164" y="14"/>
                  </a:lnTo>
                  <a:lnTo>
                    <a:pt x="128" y="23"/>
                  </a:lnTo>
                  <a:lnTo>
                    <a:pt x="36" y="46"/>
                  </a:lnTo>
                  <a:lnTo>
                    <a:pt x="16" y="51"/>
                  </a:lnTo>
                  <a:lnTo>
                    <a:pt x="12" y="53"/>
                  </a:lnTo>
                  <a:lnTo>
                    <a:pt x="9" y="55"/>
                  </a:lnTo>
                  <a:lnTo>
                    <a:pt x="8" y="57"/>
                  </a:lnTo>
                  <a:lnTo>
                    <a:pt x="7" y="60"/>
                  </a:lnTo>
                  <a:lnTo>
                    <a:pt x="5" y="65"/>
                  </a:lnTo>
                  <a:lnTo>
                    <a:pt x="2" y="86"/>
                  </a:lnTo>
                  <a:lnTo>
                    <a:pt x="1" y="96"/>
                  </a:lnTo>
                  <a:lnTo>
                    <a:pt x="0" y="107"/>
                  </a:lnTo>
                  <a:lnTo>
                    <a:pt x="0" y="129"/>
                  </a:lnTo>
                  <a:lnTo>
                    <a:pt x="0" y="139"/>
                  </a:lnTo>
                  <a:lnTo>
                    <a:pt x="1" y="151"/>
                  </a:lnTo>
                  <a:lnTo>
                    <a:pt x="2" y="154"/>
                  </a:lnTo>
                  <a:lnTo>
                    <a:pt x="4" y="155"/>
                  </a:lnTo>
                  <a:lnTo>
                    <a:pt x="6" y="155"/>
                  </a:lnTo>
                  <a:lnTo>
                    <a:pt x="8" y="155"/>
                  </a:lnTo>
                  <a:lnTo>
                    <a:pt x="17" y="152"/>
                  </a:lnTo>
                  <a:lnTo>
                    <a:pt x="121" y="123"/>
                  </a:lnTo>
                  <a:lnTo>
                    <a:pt x="153" y="113"/>
                  </a:lnTo>
                  <a:lnTo>
                    <a:pt x="176" y="105"/>
                  </a:lnTo>
                  <a:lnTo>
                    <a:pt x="198" y="97"/>
                  </a:lnTo>
                  <a:lnTo>
                    <a:pt x="226" y="83"/>
                  </a:lnTo>
                  <a:lnTo>
                    <a:pt x="233" y="78"/>
                  </a:lnTo>
                  <a:lnTo>
                    <a:pt x="228" y="76"/>
                  </a:lnTo>
                  <a:lnTo>
                    <a:pt x="227" y="73"/>
                  </a:lnTo>
                  <a:lnTo>
                    <a:pt x="225" y="68"/>
                  </a:lnTo>
                  <a:lnTo>
                    <a:pt x="224" y="60"/>
                  </a:lnTo>
                  <a:lnTo>
                    <a:pt x="223" y="52"/>
                  </a:lnTo>
                  <a:lnTo>
                    <a:pt x="222" y="44"/>
                  </a:lnTo>
                  <a:lnTo>
                    <a:pt x="223" y="36"/>
                  </a:lnTo>
                  <a:lnTo>
                    <a:pt x="224" y="25"/>
                  </a:lnTo>
                  <a:lnTo>
                    <a:pt x="226" y="17"/>
                  </a:lnTo>
                  <a:lnTo>
                    <a:pt x="228" y="10"/>
                  </a:lnTo>
                  <a:lnTo>
                    <a:pt x="231" y="0"/>
                  </a:lnTo>
                  <a:lnTo>
                    <a:pt x="227" y="1"/>
                  </a:lnTo>
                  <a:lnTo>
                    <a:pt x="220" y="2"/>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2" name="Freeform 60"/>
            <p:cNvSpPr>
              <a:spLocks/>
            </p:cNvSpPr>
            <p:nvPr/>
          </p:nvSpPr>
          <p:spPr bwMode="auto">
            <a:xfrm>
              <a:off x="5167" y="3208"/>
              <a:ext cx="228" cy="147"/>
            </a:xfrm>
            <a:custGeom>
              <a:avLst/>
              <a:gdLst/>
              <a:ahLst/>
              <a:cxnLst>
                <a:cxn ang="0">
                  <a:pos x="227" y="0"/>
                </a:cxn>
                <a:cxn ang="0">
                  <a:pos x="215" y="3"/>
                </a:cxn>
                <a:cxn ang="0">
                  <a:pos x="201" y="6"/>
                </a:cxn>
                <a:cxn ang="0">
                  <a:pos x="177" y="11"/>
                </a:cxn>
                <a:cxn ang="0">
                  <a:pos x="158" y="16"/>
                </a:cxn>
                <a:cxn ang="0">
                  <a:pos x="137" y="20"/>
                </a:cxn>
                <a:cxn ang="0">
                  <a:pos x="69" y="38"/>
                </a:cxn>
                <a:cxn ang="0">
                  <a:pos x="20" y="51"/>
                </a:cxn>
                <a:cxn ang="0">
                  <a:pos x="14" y="53"/>
                </a:cxn>
                <a:cxn ang="0">
                  <a:pos x="11" y="54"/>
                </a:cxn>
                <a:cxn ang="0">
                  <a:pos x="8" y="56"/>
                </a:cxn>
                <a:cxn ang="0">
                  <a:pos x="6" y="59"/>
                </a:cxn>
                <a:cxn ang="0">
                  <a:pos x="5" y="64"/>
                </a:cxn>
                <a:cxn ang="0">
                  <a:pos x="3" y="75"/>
                </a:cxn>
                <a:cxn ang="0">
                  <a:pos x="20" y="71"/>
                </a:cxn>
                <a:cxn ang="0">
                  <a:pos x="3" y="76"/>
                </a:cxn>
                <a:cxn ang="0">
                  <a:pos x="1" y="104"/>
                </a:cxn>
                <a:cxn ang="0">
                  <a:pos x="14" y="101"/>
                </a:cxn>
                <a:cxn ang="0">
                  <a:pos x="1" y="104"/>
                </a:cxn>
                <a:cxn ang="0">
                  <a:pos x="0" y="114"/>
                </a:cxn>
                <a:cxn ang="0">
                  <a:pos x="9" y="113"/>
                </a:cxn>
                <a:cxn ang="0">
                  <a:pos x="0" y="115"/>
                </a:cxn>
                <a:cxn ang="0">
                  <a:pos x="1" y="126"/>
                </a:cxn>
                <a:cxn ang="0">
                  <a:pos x="34" y="120"/>
                </a:cxn>
                <a:cxn ang="0">
                  <a:pos x="1" y="128"/>
                </a:cxn>
                <a:cxn ang="0">
                  <a:pos x="1" y="136"/>
                </a:cxn>
                <a:cxn ang="0">
                  <a:pos x="27" y="131"/>
                </a:cxn>
                <a:cxn ang="0">
                  <a:pos x="1" y="138"/>
                </a:cxn>
                <a:cxn ang="0">
                  <a:pos x="1" y="141"/>
                </a:cxn>
                <a:cxn ang="0">
                  <a:pos x="2" y="144"/>
                </a:cxn>
                <a:cxn ang="0">
                  <a:pos x="4" y="146"/>
                </a:cxn>
                <a:cxn ang="0">
                  <a:pos x="6" y="146"/>
                </a:cxn>
                <a:cxn ang="0">
                  <a:pos x="11" y="146"/>
                </a:cxn>
                <a:cxn ang="0">
                  <a:pos x="17" y="145"/>
                </a:cxn>
                <a:cxn ang="0">
                  <a:pos x="100" y="124"/>
                </a:cxn>
                <a:cxn ang="0">
                  <a:pos x="120" y="118"/>
                </a:cxn>
                <a:cxn ang="0">
                  <a:pos x="144" y="110"/>
                </a:cxn>
                <a:cxn ang="0">
                  <a:pos x="173" y="100"/>
                </a:cxn>
                <a:cxn ang="0">
                  <a:pos x="189" y="94"/>
                </a:cxn>
                <a:cxn ang="0">
                  <a:pos x="202" y="89"/>
                </a:cxn>
                <a:cxn ang="0">
                  <a:pos x="211" y="84"/>
                </a:cxn>
                <a:cxn ang="0">
                  <a:pos x="219" y="80"/>
                </a:cxn>
                <a:cxn ang="0">
                  <a:pos x="224" y="76"/>
                </a:cxn>
                <a:cxn ang="0">
                  <a:pos x="223" y="70"/>
                </a:cxn>
                <a:cxn ang="0">
                  <a:pos x="221" y="65"/>
                </a:cxn>
                <a:cxn ang="0">
                  <a:pos x="205" y="72"/>
                </a:cxn>
                <a:cxn ang="0">
                  <a:pos x="221" y="65"/>
                </a:cxn>
                <a:cxn ang="0">
                  <a:pos x="220" y="57"/>
                </a:cxn>
                <a:cxn ang="0">
                  <a:pos x="219" y="48"/>
                </a:cxn>
                <a:cxn ang="0">
                  <a:pos x="219" y="41"/>
                </a:cxn>
                <a:cxn ang="0">
                  <a:pos x="220" y="31"/>
                </a:cxn>
                <a:cxn ang="0">
                  <a:pos x="203" y="34"/>
                </a:cxn>
                <a:cxn ang="0">
                  <a:pos x="220" y="30"/>
                </a:cxn>
                <a:cxn ang="0">
                  <a:pos x="220" y="26"/>
                </a:cxn>
                <a:cxn ang="0">
                  <a:pos x="221" y="21"/>
                </a:cxn>
                <a:cxn ang="0">
                  <a:pos x="184" y="29"/>
                </a:cxn>
                <a:cxn ang="0">
                  <a:pos x="221" y="20"/>
                </a:cxn>
                <a:cxn ang="0">
                  <a:pos x="223" y="11"/>
                </a:cxn>
                <a:cxn ang="0">
                  <a:pos x="173" y="22"/>
                </a:cxn>
                <a:cxn ang="0">
                  <a:pos x="223" y="10"/>
                </a:cxn>
                <a:cxn ang="0">
                  <a:pos x="227" y="0"/>
                </a:cxn>
              </a:cxnLst>
              <a:rect l="0" t="0" r="r" b="b"/>
              <a:pathLst>
                <a:path w="228" h="147">
                  <a:moveTo>
                    <a:pt x="227" y="0"/>
                  </a:moveTo>
                  <a:lnTo>
                    <a:pt x="215" y="3"/>
                  </a:lnTo>
                  <a:lnTo>
                    <a:pt x="201" y="6"/>
                  </a:lnTo>
                  <a:lnTo>
                    <a:pt x="177" y="11"/>
                  </a:lnTo>
                  <a:lnTo>
                    <a:pt x="158" y="16"/>
                  </a:lnTo>
                  <a:lnTo>
                    <a:pt x="137" y="20"/>
                  </a:lnTo>
                  <a:lnTo>
                    <a:pt x="69" y="38"/>
                  </a:lnTo>
                  <a:lnTo>
                    <a:pt x="20" y="51"/>
                  </a:lnTo>
                  <a:lnTo>
                    <a:pt x="14" y="53"/>
                  </a:lnTo>
                  <a:lnTo>
                    <a:pt x="11" y="54"/>
                  </a:lnTo>
                  <a:lnTo>
                    <a:pt x="8" y="56"/>
                  </a:lnTo>
                  <a:lnTo>
                    <a:pt x="6" y="59"/>
                  </a:lnTo>
                  <a:lnTo>
                    <a:pt x="5" y="64"/>
                  </a:lnTo>
                  <a:lnTo>
                    <a:pt x="3" y="75"/>
                  </a:lnTo>
                  <a:lnTo>
                    <a:pt x="20" y="71"/>
                  </a:lnTo>
                  <a:lnTo>
                    <a:pt x="3" y="76"/>
                  </a:lnTo>
                  <a:lnTo>
                    <a:pt x="1" y="104"/>
                  </a:lnTo>
                  <a:lnTo>
                    <a:pt x="14" y="101"/>
                  </a:lnTo>
                  <a:lnTo>
                    <a:pt x="1" y="104"/>
                  </a:lnTo>
                  <a:lnTo>
                    <a:pt x="0" y="114"/>
                  </a:lnTo>
                  <a:lnTo>
                    <a:pt x="9" y="113"/>
                  </a:lnTo>
                  <a:lnTo>
                    <a:pt x="0" y="115"/>
                  </a:lnTo>
                  <a:lnTo>
                    <a:pt x="1" y="126"/>
                  </a:lnTo>
                  <a:lnTo>
                    <a:pt x="34" y="120"/>
                  </a:lnTo>
                  <a:lnTo>
                    <a:pt x="1" y="128"/>
                  </a:lnTo>
                  <a:lnTo>
                    <a:pt x="1" y="136"/>
                  </a:lnTo>
                  <a:lnTo>
                    <a:pt x="27" y="131"/>
                  </a:lnTo>
                  <a:lnTo>
                    <a:pt x="1" y="138"/>
                  </a:lnTo>
                  <a:lnTo>
                    <a:pt x="1" y="141"/>
                  </a:lnTo>
                  <a:lnTo>
                    <a:pt x="2" y="144"/>
                  </a:lnTo>
                  <a:lnTo>
                    <a:pt x="4" y="146"/>
                  </a:lnTo>
                  <a:lnTo>
                    <a:pt x="6" y="146"/>
                  </a:lnTo>
                  <a:lnTo>
                    <a:pt x="11" y="146"/>
                  </a:lnTo>
                  <a:lnTo>
                    <a:pt x="17" y="145"/>
                  </a:lnTo>
                  <a:lnTo>
                    <a:pt x="100" y="124"/>
                  </a:lnTo>
                  <a:lnTo>
                    <a:pt x="120" y="118"/>
                  </a:lnTo>
                  <a:lnTo>
                    <a:pt x="144" y="110"/>
                  </a:lnTo>
                  <a:lnTo>
                    <a:pt x="173" y="100"/>
                  </a:lnTo>
                  <a:lnTo>
                    <a:pt x="189" y="94"/>
                  </a:lnTo>
                  <a:lnTo>
                    <a:pt x="202" y="89"/>
                  </a:lnTo>
                  <a:lnTo>
                    <a:pt x="211" y="84"/>
                  </a:lnTo>
                  <a:lnTo>
                    <a:pt x="219" y="80"/>
                  </a:lnTo>
                  <a:lnTo>
                    <a:pt x="224" y="76"/>
                  </a:lnTo>
                  <a:lnTo>
                    <a:pt x="223" y="70"/>
                  </a:lnTo>
                  <a:lnTo>
                    <a:pt x="221" y="65"/>
                  </a:lnTo>
                  <a:lnTo>
                    <a:pt x="205" y="72"/>
                  </a:lnTo>
                  <a:lnTo>
                    <a:pt x="221" y="65"/>
                  </a:lnTo>
                  <a:lnTo>
                    <a:pt x="220" y="57"/>
                  </a:lnTo>
                  <a:lnTo>
                    <a:pt x="219" y="48"/>
                  </a:lnTo>
                  <a:lnTo>
                    <a:pt x="219" y="41"/>
                  </a:lnTo>
                  <a:lnTo>
                    <a:pt x="220" y="31"/>
                  </a:lnTo>
                  <a:lnTo>
                    <a:pt x="203" y="34"/>
                  </a:lnTo>
                  <a:lnTo>
                    <a:pt x="220" y="30"/>
                  </a:lnTo>
                  <a:lnTo>
                    <a:pt x="220" y="26"/>
                  </a:lnTo>
                  <a:lnTo>
                    <a:pt x="221" y="21"/>
                  </a:lnTo>
                  <a:lnTo>
                    <a:pt x="184" y="29"/>
                  </a:lnTo>
                  <a:lnTo>
                    <a:pt x="221" y="20"/>
                  </a:lnTo>
                  <a:lnTo>
                    <a:pt x="223" y="11"/>
                  </a:lnTo>
                  <a:lnTo>
                    <a:pt x="173" y="22"/>
                  </a:lnTo>
                  <a:lnTo>
                    <a:pt x="223" y="10"/>
                  </a:lnTo>
                  <a:lnTo>
                    <a:pt x="227" y="0"/>
                  </a:lnTo>
                </a:path>
              </a:pathLst>
            </a:custGeom>
            <a:solidFill>
              <a:srgbClr val="FFFFFF"/>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3" name="Freeform 61"/>
            <p:cNvSpPr>
              <a:spLocks/>
            </p:cNvSpPr>
            <p:nvPr/>
          </p:nvSpPr>
          <p:spPr bwMode="auto">
            <a:xfrm>
              <a:off x="5167" y="3264"/>
              <a:ext cx="126" cy="34"/>
            </a:xfrm>
            <a:custGeom>
              <a:avLst/>
              <a:gdLst/>
              <a:ahLst/>
              <a:cxnLst>
                <a:cxn ang="0">
                  <a:pos x="0" y="33"/>
                </a:cxn>
                <a:cxn ang="0">
                  <a:pos x="125" y="0"/>
                </a:cxn>
                <a:cxn ang="0">
                  <a:pos x="98" y="8"/>
                </a:cxn>
                <a:cxn ang="0">
                  <a:pos x="83" y="12"/>
                </a:cxn>
                <a:cxn ang="0">
                  <a:pos x="60" y="19"/>
                </a:cxn>
                <a:cxn ang="0">
                  <a:pos x="0" y="33"/>
                </a:cxn>
              </a:cxnLst>
              <a:rect l="0" t="0" r="r" b="b"/>
              <a:pathLst>
                <a:path w="126" h="34">
                  <a:moveTo>
                    <a:pt x="0" y="33"/>
                  </a:moveTo>
                  <a:lnTo>
                    <a:pt x="125" y="0"/>
                  </a:lnTo>
                  <a:lnTo>
                    <a:pt x="98" y="8"/>
                  </a:lnTo>
                  <a:lnTo>
                    <a:pt x="83" y="12"/>
                  </a:lnTo>
                  <a:lnTo>
                    <a:pt x="60" y="19"/>
                  </a:lnTo>
                  <a:lnTo>
                    <a:pt x="0" y="33"/>
                  </a:lnTo>
                </a:path>
              </a:pathLst>
            </a:custGeom>
            <a:solidFill>
              <a:srgbClr val="0000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4" name="Freeform 62"/>
            <p:cNvSpPr>
              <a:spLocks/>
            </p:cNvSpPr>
            <p:nvPr/>
          </p:nvSpPr>
          <p:spPr bwMode="auto">
            <a:xfrm>
              <a:off x="5112" y="3223"/>
              <a:ext cx="70" cy="37"/>
            </a:xfrm>
            <a:custGeom>
              <a:avLst/>
              <a:gdLst/>
              <a:ahLst/>
              <a:cxnLst>
                <a:cxn ang="0">
                  <a:pos x="69" y="29"/>
                </a:cxn>
                <a:cxn ang="0">
                  <a:pos x="60" y="29"/>
                </a:cxn>
                <a:cxn ang="0">
                  <a:pos x="56" y="28"/>
                </a:cxn>
                <a:cxn ang="0">
                  <a:pos x="50" y="26"/>
                </a:cxn>
                <a:cxn ang="0">
                  <a:pos x="0" y="0"/>
                </a:cxn>
                <a:cxn ang="0">
                  <a:pos x="47" y="28"/>
                </a:cxn>
                <a:cxn ang="0">
                  <a:pos x="58" y="36"/>
                </a:cxn>
                <a:cxn ang="0">
                  <a:pos x="59" y="34"/>
                </a:cxn>
                <a:cxn ang="0">
                  <a:pos x="60" y="32"/>
                </a:cxn>
                <a:cxn ang="0">
                  <a:pos x="62" y="31"/>
                </a:cxn>
                <a:cxn ang="0">
                  <a:pos x="69" y="29"/>
                </a:cxn>
              </a:cxnLst>
              <a:rect l="0" t="0" r="r" b="b"/>
              <a:pathLst>
                <a:path w="70" h="37">
                  <a:moveTo>
                    <a:pt x="69" y="29"/>
                  </a:moveTo>
                  <a:lnTo>
                    <a:pt x="60" y="29"/>
                  </a:lnTo>
                  <a:lnTo>
                    <a:pt x="56" y="28"/>
                  </a:lnTo>
                  <a:lnTo>
                    <a:pt x="50" y="26"/>
                  </a:lnTo>
                  <a:lnTo>
                    <a:pt x="0" y="0"/>
                  </a:lnTo>
                  <a:lnTo>
                    <a:pt x="47" y="28"/>
                  </a:lnTo>
                  <a:lnTo>
                    <a:pt x="58" y="36"/>
                  </a:lnTo>
                  <a:lnTo>
                    <a:pt x="59" y="34"/>
                  </a:lnTo>
                  <a:lnTo>
                    <a:pt x="60" y="32"/>
                  </a:lnTo>
                  <a:lnTo>
                    <a:pt x="62" y="31"/>
                  </a:lnTo>
                  <a:lnTo>
                    <a:pt x="69" y="29"/>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5" name="Freeform 63"/>
            <p:cNvSpPr>
              <a:spLocks/>
            </p:cNvSpPr>
            <p:nvPr/>
          </p:nvSpPr>
          <p:spPr bwMode="auto">
            <a:xfrm>
              <a:off x="4949" y="3124"/>
              <a:ext cx="125" cy="75"/>
            </a:xfrm>
            <a:custGeom>
              <a:avLst/>
              <a:gdLst/>
              <a:ahLst/>
              <a:cxnLst>
                <a:cxn ang="0">
                  <a:pos x="124" y="74"/>
                </a:cxn>
                <a:cxn ang="0">
                  <a:pos x="14" y="8"/>
                </a:cxn>
                <a:cxn ang="0">
                  <a:pos x="13" y="6"/>
                </a:cxn>
                <a:cxn ang="0">
                  <a:pos x="13" y="4"/>
                </a:cxn>
                <a:cxn ang="0">
                  <a:pos x="13" y="1"/>
                </a:cxn>
                <a:cxn ang="0">
                  <a:pos x="16" y="0"/>
                </a:cxn>
                <a:cxn ang="0">
                  <a:pos x="5" y="3"/>
                </a:cxn>
                <a:cxn ang="0">
                  <a:pos x="0" y="6"/>
                </a:cxn>
                <a:cxn ang="0">
                  <a:pos x="124" y="74"/>
                </a:cxn>
              </a:cxnLst>
              <a:rect l="0" t="0" r="r" b="b"/>
              <a:pathLst>
                <a:path w="125" h="75">
                  <a:moveTo>
                    <a:pt x="124" y="74"/>
                  </a:moveTo>
                  <a:lnTo>
                    <a:pt x="14" y="8"/>
                  </a:lnTo>
                  <a:lnTo>
                    <a:pt x="13" y="6"/>
                  </a:lnTo>
                  <a:lnTo>
                    <a:pt x="13" y="4"/>
                  </a:lnTo>
                  <a:lnTo>
                    <a:pt x="13" y="1"/>
                  </a:lnTo>
                  <a:lnTo>
                    <a:pt x="16" y="0"/>
                  </a:lnTo>
                  <a:lnTo>
                    <a:pt x="5" y="3"/>
                  </a:lnTo>
                  <a:lnTo>
                    <a:pt x="0" y="6"/>
                  </a:lnTo>
                  <a:lnTo>
                    <a:pt x="124" y="74"/>
                  </a:lnTo>
                </a:path>
              </a:pathLst>
            </a:custGeom>
            <a:solidFill>
              <a:srgbClr val="000000"/>
            </a:solidFill>
            <a:ln w="254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6" name="Freeform 64"/>
            <p:cNvSpPr>
              <a:spLocks/>
            </p:cNvSpPr>
            <p:nvPr/>
          </p:nvSpPr>
          <p:spPr bwMode="auto">
            <a:xfrm>
              <a:off x="5040" y="3161"/>
              <a:ext cx="69" cy="26"/>
            </a:xfrm>
            <a:custGeom>
              <a:avLst/>
              <a:gdLst/>
              <a:ahLst/>
              <a:cxnLst>
                <a:cxn ang="0">
                  <a:pos x="0" y="7"/>
                </a:cxn>
                <a:cxn ang="0">
                  <a:pos x="24" y="2"/>
                </a:cxn>
                <a:cxn ang="0">
                  <a:pos x="29" y="1"/>
                </a:cxn>
                <a:cxn ang="0">
                  <a:pos x="33" y="0"/>
                </a:cxn>
                <a:cxn ang="0">
                  <a:pos x="36" y="0"/>
                </a:cxn>
                <a:cxn ang="0">
                  <a:pos x="39" y="0"/>
                </a:cxn>
                <a:cxn ang="0">
                  <a:pos x="42" y="0"/>
                </a:cxn>
                <a:cxn ang="0">
                  <a:pos x="46" y="0"/>
                </a:cxn>
                <a:cxn ang="0">
                  <a:pos x="48" y="1"/>
                </a:cxn>
                <a:cxn ang="0">
                  <a:pos x="50" y="3"/>
                </a:cxn>
                <a:cxn ang="0">
                  <a:pos x="51" y="5"/>
                </a:cxn>
                <a:cxn ang="0">
                  <a:pos x="50" y="7"/>
                </a:cxn>
                <a:cxn ang="0">
                  <a:pos x="48" y="7"/>
                </a:cxn>
                <a:cxn ang="0">
                  <a:pos x="54" y="7"/>
                </a:cxn>
                <a:cxn ang="0">
                  <a:pos x="57" y="7"/>
                </a:cxn>
                <a:cxn ang="0">
                  <a:pos x="60" y="8"/>
                </a:cxn>
                <a:cxn ang="0">
                  <a:pos x="64" y="8"/>
                </a:cxn>
                <a:cxn ang="0">
                  <a:pos x="67" y="9"/>
                </a:cxn>
                <a:cxn ang="0">
                  <a:pos x="68" y="11"/>
                </a:cxn>
                <a:cxn ang="0">
                  <a:pos x="68" y="13"/>
                </a:cxn>
                <a:cxn ang="0">
                  <a:pos x="67" y="14"/>
                </a:cxn>
                <a:cxn ang="0">
                  <a:pos x="65" y="16"/>
                </a:cxn>
                <a:cxn ang="0">
                  <a:pos x="62" y="17"/>
                </a:cxn>
                <a:cxn ang="0">
                  <a:pos x="59" y="19"/>
                </a:cxn>
                <a:cxn ang="0">
                  <a:pos x="30" y="25"/>
                </a:cxn>
                <a:cxn ang="0">
                  <a:pos x="35" y="22"/>
                </a:cxn>
                <a:cxn ang="0">
                  <a:pos x="8" y="7"/>
                </a:cxn>
                <a:cxn ang="0">
                  <a:pos x="0" y="7"/>
                </a:cxn>
              </a:cxnLst>
              <a:rect l="0" t="0" r="r" b="b"/>
              <a:pathLst>
                <a:path w="69" h="26">
                  <a:moveTo>
                    <a:pt x="0" y="7"/>
                  </a:moveTo>
                  <a:lnTo>
                    <a:pt x="24" y="2"/>
                  </a:lnTo>
                  <a:lnTo>
                    <a:pt x="29" y="1"/>
                  </a:lnTo>
                  <a:lnTo>
                    <a:pt x="33" y="0"/>
                  </a:lnTo>
                  <a:lnTo>
                    <a:pt x="36" y="0"/>
                  </a:lnTo>
                  <a:lnTo>
                    <a:pt x="39" y="0"/>
                  </a:lnTo>
                  <a:lnTo>
                    <a:pt x="42" y="0"/>
                  </a:lnTo>
                  <a:lnTo>
                    <a:pt x="46" y="0"/>
                  </a:lnTo>
                  <a:lnTo>
                    <a:pt x="48" y="1"/>
                  </a:lnTo>
                  <a:lnTo>
                    <a:pt x="50" y="3"/>
                  </a:lnTo>
                  <a:lnTo>
                    <a:pt x="51" y="5"/>
                  </a:lnTo>
                  <a:lnTo>
                    <a:pt x="50" y="7"/>
                  </a:lnTo>
                  <a:lnTo>
                    <a:pt x="48" y="7"/>
                  </a:lnTo>
                  <a:lnTo>
                    <a:pt x="54" y="7"/>
                  </a:lnTo>
                  <a:lnTo>
                    <a:pt x="57" y="7"/>
                  </a:lnTo>
                  <a:lnTo>
                    <a:pt x="60" y="8"/>
                  </a:lnTo>
                  <a:lnTo>
                    <a:pt x="64" y="8"/>
                  </a:lnTo>
                  <a:lnTo>
                    <a:pt x="67" y="9"/>
                  </a:lnTo>
                  <a:lnTo>
                    <a:pt x="68" y="11"/>
                  </a:lnTo>
                  <a:lnTo>
                    <a:pt x="68" y="13"/>
                  </a:lnTo>
                  <a:lnTo>
                    <a:pt x="67" y="14"/>
                  </a:lnTo>
                  <a:lnTo>
                    <a:pt x="65" y="16"/>
                  </a:lnTo>
                  <a:lnTo>
                    <a:pt x="62" y="17"/>
                  </a:lnTo>
                  <a:lnTo>
                    <a:pt x="59" y="19"/>
                  </a:lnTo>
                  <a:lnTo>
                    <a:pt x="30" y="25"/>
                  </a:lnTo>
                  <a:lnTo>
                    <a:pt x="35" y="22"/>
                  </a:lnTo>
                  <a:lnTo>
                    <a:pt x="8" y="7"/>
                  </a:lnTo>
                  <a:lnTo>
                    <a:pt x="0" y="7"/>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7" name="Freeform 65"/>
            <p:cNvSpPr>
              <a:spLocks/>
            </p:cNvSpPr>
            <p:nvPr/>
          </p:nvSpPr>
          <p:spPr bwMode="auto">
            <a:xfrm>
              <a:off x="5152" y="3100"/>
              <a:ext cx="63" cy="26"/>
            </a:xfrm>
            <a:custGeom>
              <a:avLst/>
              <a:gdLst/>
              <a:ahLst/>
              <a:cxnLst>
                <a:cxn ang="0">
                  <a:pos x="0" y="11"/>
                </a:cxn>
                <a:cxn ang="0">
                  <a:pos x="7" y="11"/>
                </a:cxn>
                <a:cxn ang="0">
                  <a:pos x="35" y="16"/>
                </a:cxn>
                <a:cxn ang="0">
                  <a:pos x="46" y="22"/>
                </a:cxn>
                <a:cxn ang="0">
                  <a:pos x="42" y="25"/>
                </a:cxn>
                <a:cxn ang="0">
                  <a:pos x="62" y="20"/>
                </a:cxn>
                <a:cxn ang="0">
                  <a:pos x="53" y="20"/>
                </a:cxn>
                <a:cxn ang="0">
                  <a:pos x="43" y="14"/>
                </a:cxn>
                <a:cxn ang="0">
                  <a:pos x="43" y="3"/>
                </a:cxn>
                <a:cxn ang="0">
                  <a:pos x="45" y="0"/>
                </a:cxn>
                <a:cxn ang="0">
                  <a:pos x="31" y="4"/>
                </a:cxn>
                <a:cxn ang="0">
                  <a:pos x="39" y="4"/>
                </a:cxn>
                <a:cxn ang="0">
                  <a:pos x="38" y="13"/>
                </a:cxn>
                <a:cxn ang="0">
                  <a:pos x="16" y="9"/>
                </a:cxn>
                <a:cxn ang="0">
                  <a:pos x="20" y="7"/>
                </a:cxn>
                <a:cxn ang="0">
                  <a:pos x="0" y="11"/>
                </a:cxn>
              </a:cxnLst>
              <a:rect l="0" t="0" r="r" b="b"/>
              <a:pathLst>
                <a:path w="63" h="26">
                  <a:moveTo>
                    <a:pt x="0" y="11"/>
                  </a:moveTo>
                  <a:lnTo>
                    <a:pt x="7" y="11"/>
                  </a:lnTo>
                  <a:lnTo>
                    <a:pt x="35" y="16"/>
                  </a:lnTo>
                  <a:lnTo>
                    <a:pt x="46" y="22"/>
                  </a:lnTo>
                  <a:lnTo>
                    <a:pt x="42" y="25"/>
                  </a:lnTo>
                  <a:lnTo>
                    <a:pt x="62" y="20"/>
                  </a:lnTo>
                  <a:lnTo>
                    <a:pt x="53" y="20"/>
                  </a:lnTo>
                  <a:lnTo>
                    <a:pt x="43" y="14"/>
                  </a:lnTo>
                  <a:lnTo>
                    <a:pt x="43" y="3"/>
                  </a:lnTo>
                  <a:lnTo>
                    <a:pt x="45" y="0"/>
                  </a:lnTo>
                  <a:lnTo>
                    <a:pt x="31" y="4"/>
                  </a:lnTo>
                  <a:lnTo>
                    <a:pt x="39" y="4"/>
                  </a:lnTo>
                  <a:lnTo>
                    <a:pt x="38" y="13"/>
                  </a:lnTo>
                  <a:lnTo>
                    <a:pt x="16" y="9"/>
                  </a:lnTo>
                  <a:lnTo>
                    <a:pt x="20" y="7"/>
                  </a:lnTo>
                  <a:lnTo>
                    <a:pt x="0" y="11"/>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8" name="Freeform 66"/>
            <p:cNvSpPr>
              <a:spLocks/>
            </p:cNvSpPr>
            <p:nvPr/>
          </p:nvSpPr>
          <p:spPr bwMode="auto">
            <a:xfrm>
              <a:off x="5119" y="3114"/>
              <a:ext cx="66" cy="23"/>
            </a:xfrm>
            <a:custGeom>
              <a:avLst/>
              <a:gdLst/>
              <a:ahLst/>
              <a:cxnLst>
                <a:cxn ang="0">
                  <a:pos x="0" y="5"/>
                </a:cxn>
                <a:cxn ang="0">
                  <a:pos x="8" y="5"/>
                </a:cxn>
                <a:cxn ang="0">
                  <a:pos x="32" y="19"/>
                </a:cxn>
                <a:cxn ang="0">
                  <a:pos x="29" y="22"/>
                </a:cxn>
                <a:cxn ang="0">
                  <a:pos x="65" y="13"/>
                </a:cxn>
                <a:cxn ang="0">
                  <a:pos x="60" y="8"/>
                </a:cxn>
                <a:cxn ang="0">
                  <a:pos x="57" y="13"/>
                </a:cxn>
                <a:cxn ang="0">
                  <a:pos x="39" y="17"/>
                </a:cxn>
                <a:cxn ang="0">
                  <a:pos x="16" y="4"/>
                </a:cxn>
                <a:cxn ang="0">
                  <a:pos x="19" y="0"/>
                </a:cxn>
                <a:cxn ang="0">
                  <a:pos x="0" y="5"/>
                </a:cxn>
              </a:cxnLst>
              <a:rect l="0" t="0" r="r" b="b"/>
              <a:pathLst>
                <a:path w="66" h="23">
                  <a:moveTo>
                    <a:pt x="0" y="5"/>
                  </a:moveTo>
                  <a:lnTo>
                    <a:pt x="8" y="5"/>
                  </a:lnTo>
                  <a:lnTo>
                    <a:pt x="32" y="19"/>
                  </a:lnTo>
                  <a:lnTo>
                    <a:pt x="29" y="22"/>
                  </a:lnTo>
                  <a:lnTo>
                    <a:pt x="65" y="13"/>
                  </a:lnTo>
                  <a:lnTo>
                    <a:pt x="60" y="8"/>
                  </a:lnTo>
                  <a:lnTo>
                    <a:pt x="57" y="13"/>
                  </a:lnTo>
                  <a:lnTo>
                    <a:pt x="39" y="17"/>
                  </a:lnTo>
                  <a:lnTo>
                    <a:pt x="16" y="4"/>
                  </a:lnTo>
                  <a:lnTo>
                    <a:pt x="19" y="0"/>
                  </a:lnTo>
                  <a:lnTo>
                    <a:pt x="0" y="5"/>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39" name="Freeform 67"/>
            <p:cNvSpPr>
              <a:spLocks/>
            </p:cNvSpPr>
            <p:nvPr/>
          </p:nvSpPr>
          <p:spPr bwMode="auto">
            <a:xfrm>
              <a:off x="5020" y="3131"/>
              <a:ext cx="76" cy="28"/>
            </a:xfrm>
            <a:custGeom>
              <a:avLst/>
              <a:gdLst/>
              <a:ahLst/>
              <a:cxnLst>
                <a:cxn ang="0">
                  <a:pos x="0" y="11"/>
                </a:cxn>
                <a:cxn ang="0">
                  <a:pos x="19" y="6"/>
                </a:cxn>
                <a:cxn ang="0">
                  <a:pos x="15" y="9"/>
                </a:cxn>
                <a:cxn ang="0">
                  <a:pos x="26" y="15"/>
                </a:cxn>
                <a:cxn ang="0">
                  <a:pos x="46" y="10"/>
                </a:cxn>
                <a:cxn ang="0">
                  <a:pos x="35" y="4"/>
                </a:cxn>
                <a:cxn ang="0">
                  <a:pos x="27" y="4"/>
                </a:cxn>
                <a:cxn ang="0">
                  <a:pos x="46" y="0"/>
                </a:cxn>
                <a:cxn ang="0">
                  <a:pos x="42" y="2"/>
                </a:cxn>
                <a:cxn ang="0">
                  <a:pos x="67" y="16"/>
                </a:cxn>
                <a:cxn ang="0">
                  <a:pos x="75" y="16"/>
                </a:cxn>
                <a:cxn ang="0">
                  <a:pos x="56" y="21"/>
                </a:cxn>
                <a:cxn ang="0">
                  <a:pos x="60" y="18"/>
                </a:cxn>
                <a:cxn ang="0">
                  <a:pos x="48" y="12"/>
                </a:cxn>
                <a:cxn ang="0">
                  <a:pos x="28" y="16"/>
                </a:cxn>
                <a:cxn ang="0">
                  <a:pos x="40" y="23"/>
                </a:cxn>
                <a:cxn ang="0">
                  <a:pos x="47" y="23"/>
                </a:cxn>
                <a:cxn ang="0">
                  <a:pos x="29" y="27"/>
                </a:cxn>
                <a:cxn ang="0">
                  <a:pos x="32" y="25"/>
                </a:cxn>
                <a:cxn ang="0">
                  <a:pos x="8" y="10"/>
                </a:cxn>
                <a:cxn ang="0">
                  <a:pos x="0" y="11"/>
                </a:cxn>
                <a:cxn ang="0">
                  <a:pos x="0" y="11"/>
                </a:cxn>
              </a:cxnLst>
              <a:rect l="0" t="0" r="r" b="b"/>
              <a:pathLst>
                <a:path w="76" h="28">
                  <a:moveTo>
                    <a:pt x="0" y="11"/>
                  </a:moveTo>
                  <a:lnTo>
                    <a:pt x="19" y="6"/>
                  </a:lnTo>
                  <a:lnTo>
                    <a:pt x="15" y="9"/>
                  </a:lnTo>
                  <a:lnTo>
                    <a:pt x="26" y="15"/>
                  </a:lnTo>
                  <a:lnTo>
                    <a:pt x="46" y="10"/>
                  </a:lnTo>
                  <a:lnTo>
                    <a:pt x="35" y="4"/>
                  </a:lnTo>
                  <a:lnTo>
                    <a:pt x="27" y="4"/>
                  </a:lnTo>
                  <a:lnTo>
                    <a:pt x="46" y="0"/>
                  </a:lnTo>
                  <a:lnTo>
                    <a:pt x="42" y="2"/>
                  </a:lnTo>
                  <a:lnTo>
                    <a:pt x="67" y="16"/>
                  </a:lnTo>
                  <a:lnTo>
                    <a:pt x="75" y="16"/>
                  </a:lnTo>
                  <a:lnTo>
                    <a:pt x="56" y="21"/>
                  </a:lnTo>
                  <a:lnTo>
                    <a:pt x="60" y="18"/>
                  </a:lnTo>
                  <a:lnTo>
                    <a:pt x="48" y="12"/>
                  </a:lnTo>
                  <a:lnTo>
                    <a:pt x="28" y="16"/>
                  </a:lnTo>
                  <a:lnTo>
                    <a:pt x="40" y="23"/>
                  </a:lnTo>
                  <a:lnTo>
                    <a:pt x="47" y="23"/>
                  </a:lnTo>
                  <a:lnTo>
                    <a:pt x="29" y="27"/>
                  </a:lnTo>
                  <a:lnTo>
                    <a:pt x="32" y="25"/>
                  </a:lnTo>
                  <a:lnTo>
                    <a:pt x="8" y="10"/>
                  </a:lnTo>
                  <a:lnTo>
                    <a:pt x="0" y="11"/>
                  </a:lnTo>
                  <a:lnTo>
                    <a:pt x="0" y="11"/>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0" name="Freeform 68"/>
            <p:cNvSpPr>
              <a:spLocks/>
            </p:cNvSpPr>
            <p:nvPr/>
          </p:nvSpPr>
          <p:spPr bwMode="auto">
            <a:xfrm>
              <a:off x="5055" y="3163"/>
              <a:ext cx="29" cy="11"/>
            </a:xfrm>
            <a:custGeom>
              <a:avLst/>
              <a:gdLst/>
              <a:ahLst/>
              <a:cxnLst>
                <a:cxn ang="0">
                  <a:pos x="0" y="4"/>
                </a:cxn>
                <a:cxn ang="0">
                  <a:pos x="12" y="10"/>
                </a:cxn>
                <a:cxn ang="0">
                  <a:pos x="21" y="8"/>
                </a:cxn>
                <a:cxn ang="0">
                  <a:pos x="24" y="7"/>
                </a:cxn>
                <a:cxn ang="0">
                  <a:pos x="27" y="5"/>
                </a:cxn>
                <a:cxn ang="0">
                  <a:pos x="28" y="5"/>
                </a:cxn>
                <a:cxn ang="0">
                  <a:pos x="28" y="3"/>
                </a:cxn>
                <a:cxn ang="0">
                  <a:pos x="26" y="2"/>
                </a:cxn>
                <a:cxn ang="0">
                  <a:pos x="23" y="1"/>
                </a:cxn>
                <a:cxn ang="0">
                  <a:pos x="20" y="0"/>
                </a:cxn>
                <a:cxn ang="0">
                  <a:pos x="17" y="0"/>
                </a:cxn>
                <a:cxn ang="0">
                  <a:pos x="14" y="0"/>
                </a:cxn>
                <a:cxn ang="0">
                  <a:pos x="11" y="1"/>
                </a:cxn>
                <a:cxn ang="0">
                  <a:pos x="0" y="4"/>
                </a:cxn>
              </a:cxnLst>
              <a:rect l="0" t="0" r="r" b="b"/>
              <a:pathLst>
                <a:path w="29" h="11">
                  <a:moveTo>
                    <a:pt x="0" y="4"/>
                  </a:moveTo>
                  <a:lnTo>
                    <a:pt x="12" y="10"/>
                  </a:lnTo>
                  <a:lnTo>
                    <a:pt x="21" y="8"/>
                  </a:lnTo>
                  <a:lnTo>
                    <a:pt x="24" y="7"/>
                  </a:lnTo>
                  <a:lnTo>
                    <a:pt x="27" y="5"/>
                  </a:lnTo>
                  <a:lnTo>
                    <a:pt x="28" y="5"/>
                  </a:lnTo>
                  <a:lnTo>
                    <a:pt x="28" y="3"/>
                  </a:lnTo>
                  <a:lnTo>
                    <a:pt x="26" y="2"/>
                  </a:lnTo>
                  <a:lnTo>
                    <a:pt x="23" y="1"/>
                  </a:lnTo>
                  <a:lnTo>
                    <a:pt x="20" y="0"/>
                  </a:lnTo>
                  <a:lnTo>
                    <a:pt x="17" y="0"/>
                  </a:lnTo>
                  <a:lnTo>
                    <a:pt x="14" y="0"/>
                  </a:lnTo>
                  <a:lnTo>
                    <a:pt x="11" y="1"/>
                  </a:lnTo>
                  <a:lnTo>
                    <a:pt x="0" y="4"/>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1" name="Freeform 69"/>
            <p:cNvSpPr>
              <a:spLocks/>
            </p:cNvSpPr>
            <p:nvPr/>
          </p:nvSpPr>
          <p:spPr bwMode="auto">
            <a:xfrm>
              <a:off x="5069" y="3170"/>
              <a:ext cx="31" cy="13"/>
            </a:xfrm>
            <a:custGeom>
              <a:avLst/>
              <a:gdLst/>
              <a:ahLst/>
              <a:cxnLst>
                <a:cxn ang="0">
                  <a:pos x="0" y="4"/>
                </a:cxn>
                <a:cxn ang="0">
                  <a:pos x="13" y="12"/>
                </a:cxn>
                <a:cxn ang="0">
                  <a:pos x="23" y="10"/>
                </a:cxn>
                <a:cxn ang="0">
                  <a:pos x="26" y="9"/>
                </a:cxn>
                <a:cxn ang="0">
                  <a:pos x="28" y="8"/>
                </a:cxn>
                <a:cxn ang="0">
                  <a:pos x="30" y="7"/>
                </a:cxn>
                <a:cxn ang="0">
                  <a:pos x="30" y="6"/>
                </a:cxn>
                <a:cxn ang="0">
                  <a:pos x="30" y="4"/>
                </a:cxn>
                <a:cxn ang="0">
                  <a:pos x="29" y="3"/>
                </a:cxn>
                <a:cxn ang="0">
                  <a:pos x="27" y="2"/>
                </a:cxn>
                <a:cxn ang="0">
                  <a:pos x="24" y="1"/>
                </a:cxn>
                <a:cxn ang="0">
                  <a:pos x="21" y="0"/>
                </a:cxn>
                <a:cxn ang="0">
                  <a:pos x="18" y="0"/>
                </a:cxn>
                <a:cxn ang="0">
                  <a:pos x="15" y="1"/>
                </a:cxn>
                <a:cxn ang="0">
                  <a:pos x="11" y="1"/>
                </a:cxn>
                <a:cxn ang="0">
                  <a:pos x="0" y="4"/>
                </a:cxn>
              </a:cxnLst>
              <a:rect l="0" t="0" r="r" b="b"/>
              <a:pathLst>
                <a:path w="31" h="13">
                  <a:moveTo>
                    <a:pt x="0" y="4"/>
                  </a:moveTo>
                  <a:lnTo>
                    <a:pt x="13" y="12"/>
                  </a:lnTo>
                  <a:lnTo>
                    <a:pt x="23" y="10"/>
                  </a:lnTo>
                  <a:lnTo>
                    <a:pt x="26" y="9"/>
                  </a:lnTo>
                  <a:lnTo>
                    <a:pt x="28" y="8"/>
                  </a:lnTo>
                  <a:lnTo>
                    <a:pt x="30" y="7"/>
                  </a:lnTo>
                  <a:lnTo>
                    <a:pt x="30" y="6"/>
                  </a:lnTo>
                  <a:lnTo>
                    <a:pt x="30" y="4"/>
                  </a:lnTo>
                  <a:lnTo>
                    <a:pt x="29" y="3"/>
                  </a:lnTo>
                  <a:lnTo>
                    <a:pt x="27" y="2"/>
                  </a:lnTo>
                  <a:lnTo>
                    <a:pt x="24" y="1"/>
                  </a:lnTo>
                  <a:lnTo>
                    <a:pt x="21" y="0"/>
                  </a:lnTo>
                  <a:lnTo>
                    <a:pt x="18" y="0"/>
                  </a:lnTo>
                  <a:lnTo>
                    <a:pt x="15" y="1"/>
                  </a:lnTo>
                  <a:lnTo>
                    <a:pt x="11" y="1"/>
                  </a:lnTo>
                  <a:lnTo>
                    <a:pt x="0" y="4"/>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2" name="Freeform 70"/>
            <p:cNvSpPr>
              <a:spLocks/>
            </p:cNvSpPr>
            <p:nvPr/>
          </p:nvSpPr>
          <p:spPr bwMode="auto">
            <a:xfrm>
              <a:off x="5087" y="3152"/>
              <a:ext cx="53" cy="23"/>
            </a:xfrm>
            <a:custGeom>
              <a:avLst/>
              <a:gdLst/>
              <a:ahLst/>
              <a:cxnLst>
                <a:cxn ang="0">
                  <a:pos x="0" y="5"/>
                </a:cxn>
                <a:cxn ang="0">
                  <a:pos x="10" y="4"/>
                </a:cxn>
                <a:cxn ang="0">
                  <a:pos x="36" y="20"/>
                </a:cxn>
                <a:cxn ang="0">
                  <a:pos x="31" y="22"/>
                </a:cxn>
                <a:cxn ang="0">
                  <a:pos x="52" y="17"/>
                </a:cxn>
                <a:cxn ang="0">
                  <a:pos x="44" y="18"/>
                </a:cxn>
                <a:cxn ang="0">
                  <a:pos x="17" y="3"/>
                </a:cxn>
                <a:cxn ang="0">
                  <a:pos x="22" y="0"/>
                </a:cxn>
                <a:cxn ang="0">
                  <a:pos x="0" y="5"/>
                </a:cxn>
              </a:cxnLst>
              <a:rect l="0" t="0" r="r" b="b"/>
              <a:pathLst>
                <a:path w="53" h="23">
                  <a:moveTo>
                    <a:pt x="0" y="5"/>
                  </a:moveTo>
                  <a:lnTo>
                    <a:pt x="10" y="4"/>
                  </a:lnTo>
                  <a:lnTo>
                    <a:pt x="36" y="20"/>
                  </a:lnTo>
                  <a:lnTo>
                    <a:pt x="31" y="22"/>
                  </a:lnTo>
                  <a:lnTo>
                    <a:pt x="52" y="17"/>
                  </a:lnTo>
                  <a:lnTo>
                    <a:pt x="44" y="18"/>
                  </a:lnTo>
                  <a:lnTo>
                    <a:pt x="17" y="3"/>
                  </a:lnTo>
                  <a:lnTo>
                    <a:pt x="22" y="0"/>
                  </a:lnTo>
                  <a:lnTo>
                    <a:pt x="0" y="5"/>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3" name="Freeform 71"/>
            <p:cNvSpPr>
              <a:spLocks/>
            </p:cNvSpPr>
            <p:nvPr/>
          </p:nvSpPr>
          <p:spPr bwMode="auto">
            <a:xfrm>
              <a:off x="5111" y="3144"/>
              <a:ext cx="70" cy="26"/>
            </a:xfrm>
            <a:custGeom>
              <a:avLst/>
              <a:gdLst/>
              <a:ahLst/>
              <a:cxnLst>
                <a:cxn ang="0">
                  <a:pos x="0" y="7"/>
                </a:cxn>
                <a:cxn ang="0">
                  <a:pos x="25" y="1"/>
                </a:cxn>
                <a:cxn ang="0">
                  <a:pos x="30" y="0"/>
                </a:cxn>
                <a:cxn ang="0">
                  <a:pos x="34" y="0"/>
                </a:cxn>
                <a:cxn ang="0">
                  <a:pos x="39" y="0"/>
                </a:cxn>
                <a:cxn ang="0">
                  <a:pos x="43" y="0"/>
                </a:cxn>
                <a:cxn ang="0">
                  <a:pos x="46" y="0"/>
                </a:cxn>
                <a:cxn ang="0">
                  <a:pos x="49" y="1"/>
                </a:cxn>
                <a:cxn ang="0">
                  <a:pos x="52" y="3"/>
                </a:cxn>
                <a:cxn ang="0">
                  <a:pos x="52" y="4"/>
                </a:cxn>
                <a:cxn ang="0">
                  <a:pos x="52" y="5"/>
                </a:cxn>
                <a:cxn ang="0">
                  <a:pos x="49" y="7"/>
                </a:cxn>
                <a:cxn ang="0">
                  <a:pos x="54" y="7"/>
                </a:cxn>
                <a:cxn ang="0">
                  <a:pos x="58" y="7"/>
                </a:cxn>
                <a:cxn ang="0">
                  <a:pos x="63" y="8"/>
                </a:cxn>
                <a:cxn ang="0">
                  <a:pos x="66" y="9"/>
                </a:cxn>
                <a:cxn ang="0">
                  <a:pos x="68" y="10"/>
                </a:cxn>
                <a:cxn ang="0">
                  <a:pos x="69" y="12"/>
                </a:cxn>
                <a:cxn ang="0">
                  <a:pos x="69" y="13"/>
                </a:cxn>
                <a:cxn ang="0">
                  <a:pos x="68" y="14"/>
                </a:cxn>
                <a:cxn ang="0">
                  <a:pos x="66" y="15"/>
                </a:cxn>
                <a:cxn ang="0">
                  <a:pos x="63" y="17"/>
                </a:cxn>
                <a:cxn ang="0">
                  <a:pos x="60" y="18"/>
                </a:cxn>
                <a:cxn ang="0">
                  <a:pos x="31" y="25"/>
                </a:cxn>
                <a:cxn ang="0">
                  <a:pos x="35" y="22"/>
                </a:cxn>
                <a:cxn ang="0">
                  <a:pos x="9" y="7"/>
                </a:cxn>
                <a:cxn ang="0">
                  <a:pos x="0" y="7"/>
                </a:cxn>
              </a:cxnLst>
              <a:rect l="0" t="0" r="r" b="b"/>
              <a:pathLst>
                <a:path w="70" h="26">
                  <a:moveTo>
                    <a:pt x="0" y="7"/>
                  </a:moveTo>
                  <a:lnTo>
                    <a:pt x="25" y="1"/>
                  </a:lnTo>
                  <a:lnTo>
                    <a:pt x="30" y="0"/>
                  </a:lnTo>
                  <a:lnTo>
                    <a:pt x="34" y="0"/>
                  </a:lnTo>
                  <a:lnTo>
                    <a:pt x="39" y="0"/>
                  </a:lnTo>
                  <a:lnTo>
                    <a:pt x="43" y="0"/>
                  </a:lnTo>
                  <a:lnTo>
                    <a:pt x="46" y="0"/>
                  </a:lnTo>
                  <a:lnTo>
                    <a:pt x="49" y="1"/>
                  </a:lnTo>
                  <a:lnTo>
                    <a:pt x="52" y="3"/>
                  </a:lnTo>
                  <a:lnTo>
                    <a:pt x="52" y="4"/>
                  </a:lnTo>
                  <a:lnTo>
                    <a:pt x="52" y="5"/>
                  </a:lnTo>
                  <a:lnTo>
                    <a:pt x="49" y="7"/>
                  </a:lnTo>
                  <a:lnTo>
                    <a:pt x="54" y="7"/>
                  </a:lnTo>
                  <a:lnTo>
                    <a:pt x="58" y="7"/>
                  </a:lnTo>
                  <a:lnTo>
                    <a:pt x="63" y="8"/>
                  </a:lnTo>
                  <a:lnTo>
                    <a:pt x="66" y="9"/>
                  </a:lnTo>
                  <a:lnTo>
                    <a:pt x="68" y="10"/>
                  </a:lnTo>
                  <a:lnTo>
                    <a:pt x="69" y="12"/>
                  </a:lnTo>
                  <a:lnTo>
                    <a:pt x="69" y="13"/>
                  </a:lnTo>
                  <a:lnTo>
                    <a:pt x="68" y="14"/>
                  </a:lnTo>
                  <a:lnTo>
                    <a:pt x="66" y="15"/>
                  </a:lnTo>
                  <a:lnTo>
                    <a:pt x="63" y="17"/>
                  </a:lnTo>
                  <a:lnTo>
                    <a:pt x="60" y="18"/>
                  </a:lnTo>
                  <a:lnTo>
                    <a:pt x="31" y="25"/>
                  </a:lnTo>
                  <a:lnTo>
                    <a:pt x="35" y="22"/>
                  </a:lnTo>
                  <a:lnTo>
                    <a:pt x="9" y="7"/>
                  </a:lnTo>
                  <a:lnTo>
                    <a:pt x="0" y="7"/>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4" name="Freeform 72"/>
            <p:cNvSpPr>
              <a:spLocks/>
            </p:cNvSpPr>
            <p:nvPr/>
          </p:nvSpPr>
          <p:spPr bwMode="auto">
            <a:xfrm>
              <a:off x="5127" y="3145"/>
              <a:ext cx="29" cy="12"/>
            </a:xfrm>
            <a:custGeom>
              <a:avLst/>
              <a:gdLst/>
              <a:ahLst/>
              <a:cxnLst>
                <a:cxn ang="0">
                  <a:pos x="0" y="4"/>
                </a:cxn>
                <a:cxn ang="0">
                  <a:pos x="12" y="11"/>
                </a:cxn>
                <a:cxn ang="0">
                  <a:pos x="21" y="9"/>
                </a:cxn>
                <a:cxn ang="0">
                  <a:pos x="24" y="8"/>
                </a:cxn>
                <a:cxn ang="0">
                  <a:pos x="26" y="7"/>
                </a:cxn>
                <a:cxn ang="0">
                  <a:pos x="27" y="6"/>
                </a:cxn>
                <a:cxn ang="0">
                  <a:pos x="28" y="5"/>
                </a:cxn>
                <a:cxn ang="0">
                  <a:pos x="28" y="4"/>
                </a:cxn>
                <a:cxn ang="0">
                  <a:pos x="27" y="3"/>
                </a:cxn>
                <a:cxn ang="0">
                  <a:pos x="25" y="2"/>
                </a:cxn>
                <a:cxn ang="0">
                  <a:pos x="23" y="1"/>
                </a:cxn>
                <a:cxn ang="0">
                  <a:pos x="20" y="0"/>
                </a:cxn>
                <a:cxn ang="0">
                  <a:pos x="17" y="0"/>
                </a:cxn>
                <a:cxn ang="0">
                  <a:pos x="14" y="1"/>
                </a:cxn>
                <a:cxn ang="0">
                  <a:pos x="11" y="1"/>
                </a:cxn>
                <a:cxn ang="0">
                  <a:pos x="0" y="4"/>
                </a:cxn>
              </a:cxnLst>
              <a:rect l="0" t="0" r="r" b="b"/>
              <a:pathLst>
                <a:path w="29" h="12">
                  <a:moveTo>
                    <a:pt x="0" y="4"/>
                  </a:moveTo>
                  <a:lnTo>
                    <a:pt x="12" y="11"/>
                  </a:lnTo>
                  <a:lnTo>
                    <a:pt x="21" y="9"/>
                  </a:lnTo>
                  <a:lnTo>
                    <a:pt x="24" y="8"/>
                  </a:lnTo>
                  <a:lnTo>
                    <a:pt x="26" y="7"/>
                  </a:lnTo>
                  <a:lnTo>
                    <a:pt x="27" y="6"/>
                  </a:lnTo>
                  <a:lnTo>
                    <a:pt x="28" y="5"/>
                  </a:lnTo>
                  <a:lnTo>
                    <a:pt x="28" y="4"/>
                  </a:lnTo>
                  <a:lnTo>
                    <a:pt x="27" y="3"/>
                  </a:lnTo>
                  <a:lnTo>
                    <a:pt x="25" y="2"/>
                  </a:lnTo>
                  <a:lnTo>
                    <a:pt x="23" y="1"/>
                  </a:lnTo>
                  <a:lnTo>
                    <a:pt x="20" y="0"/>
                  </a:lnTo>
                  <a:lnTo>
                    <a:pt x="17" y="0"/>
                  </a:lnTo>
                  <a:lnTo>
                    <a:pt x="14" y="1"/>
                  </a:lnTo>
                  <a:lnTo>
                    <a:pt x="11" y="1"/>
                  </a:lnTo>
                  <a:lnTo>
                    <a:pt x="0" y="4"/>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5" name="Freeform 73"/>
            <p:cNvSpPr>
              <a:spLocks/>
            </p:cNvSpPr>
            <p:nvPr/>
          </p:nvSpPr>
          <p:spPr bwMode="auto">
            <a:xfrm>
              <a:off x="5140" y="3153"/>
              <a:ext cx="32" cy="12"/>
            </a:xfrm>
            <a:custGeom>
              <a:avLst/>
              <a:gdLst/>
              <a:ahLst/>
              <a:cxnLst>
                <a:cxn ang="0">
                  <a:pos x="0" y="3"/>
                </a:cxn>
                <a:cxn ang="0">
                  <a:pos x="14" y="11"/>
                </a:cxn>
                <a:cxn ang="0">
                  <a:pos x="24" y="9"/>
                </a:cxn>
                <a:cxn ang="0">
                  <a:pos x="27" y="8"/>
                </a:cxn>
                <a:cxn ang="0">
                  <a:pos x="29" y="7"/>
                </a:cxn>
                <a:cxn ang="0">
                  <a:pos x="30" y="6"/>
                </a:cxn>
                <a:cxn ang="0">
                  <a:pos x="31" y="5"/>
                </a:cxn>
                <a:cxn ang="0">
                  <a:pos x="31" y="4"/>
                </a:cxn>
                <a:cxn ang="0">
                  <a:pos x="30" y="3"/>
                </a:cxn>
                <a:cxn ang="0">
                  <a:pos x="28" y="2"/>
                </a:cxn>
                <a:cxn ang="0">
                  <a:pos x="25" y="1"/>
                </a:cxn>
                <a:cxn ang="0">
                  <a:pos x="22" y="0"/>
                </a:cxn>
                <a:cxn ang="0">
                  <a:pos x="19" y="0"/>
                </a:cxn>
                <a:cxn ang="0">
                  <a:pos x="15" y="0"/>
                </a:cxn>
                <a:cxn ang="0">
                  <a:pos x="12" y="1"/>
                </a:cxn>
                <a:cxn ang="0">
                  <a:pos x="0" y="3"/>
                </a:cxn>
              </a:cxnLst>
              <a:rect l="0" t="0" r="r" b="b"/>
              <a:pathLst>
                <a:path w="32" h="12">
                  <a:moveTo>
                    <a:pt x="0" y="3"/>
                  </a:moveTo>
                  <a:lnTo>
                    <a:pt x="14" y="11"/>
                  </a:lnTo>
                  <a:lnTo>
                    <a:pt x="24" y="9"/>
                  </a:lnTo>
                  <a:lnTo>
                    <a:pt x="27" y="8"/>
                  </a:lnTo>
                  <a:lnTo>
                    <a:pt x="29" y="7"/>
                  </a:lnTo>
                  <a:lnTo>
                    <a:pt x="30" y="6"/>
                  </a:lnTo>
                  <a:lnTo>
                    <a:pt x="31" y="5"/>
                  </a:lnTo>
                  <a:lnTo>
                    <a:pt x="31" y="4"/>
                  </a:lnTo>
                  <a:lnTo>
                    <a:pt x="30" y="3"/>
                  </a:lnTo>
                  <a:lnTo>
                    <a:pt x="28" y="2"/>
                  </a:lnTo>
                  <a:lnTo>
                    <a:pt x="25" y="1"/>
                  </a:lnTo>
                  <a:lnTo>
                    <a:pt x="22" y="0"/>
                  </a:lnTo>
                  <a:lnTo>
                    <a:pt x="19" y="0"/>
                  </a:lnTo>
                  <a:lnTo>
                    <a:pt x="15" y="0"/>
                  </a:lnTo>
                  <a:lnTo>
                    <a:pt x="12" y="1"/>
                  </a:lnTo>
                  <a:lnTo>
                    <a:pt x="0" y="3"/>
                  </a:lnTo>
                </a:path>
              </a:pathLst>
            </a:custGeom>
            <a:solidFill>
              <a:srgbClr val="7F3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6" name="Freeform 74"/>
            <p:cNvSpPr>
              <a:spLocks/>
            </p:cNvSpPr>
            <p:nvPr/>
          </p:nvSpPr>
          <p:spPr bwMode="auto">
            <a:xfrm>
              <a:off x="5160" y="3135"/>
              <a:ext cx="70" cy="23"/>
            </a:xfrm>
            <a:custGeom>
              <a:avLst/>
              <a:gdLst/>
              <a:ahLst/>
              <a:cxnLst>
                <a:cxn ang="0">
                  <a:pos x="0" y="5"/>
                </a:cxn>
                <a:cxn ang="0">
                  <a:pos x="8" y="5"/>
                </a:cxn>
                <a:cxn ang="0">
                  <a:pos x="34" y="19"/>
                </a:cxn>
                <a:cxn ang="0">
                  <a:pos x="30" y="22"/>
                </a:cxn>
                <a:cxn ang="0">
                  <a:pos x="69" y="13"/>
                </a:cxn>
                <a:cxn ang="0">
                  <a:pos x="64" y="8"/>
                </a:cxn>
                <a:cxn ang="0">
                  <a:pos x="60" y="13"/>
                </a:cxn>
                <a:cxn ang="0">
                  <a:pos x="41" y="17"/>
                </a:cxn>
                <a:cxn ang="0">
                  <a:pos x="16" y="3"/>
                </a:cxn>
                <a:cxn ang="0">
                  <a:pos x="20" y="0"/>
                </a:cxn>
                <a:cxn ang="0">
                  <a:pos x="0" y="5"/>
                </a:cxn>
              </a:cxnLst>
              <a:rect l="0" t="0" r="r" b="b"/>
              <a:pathLst>
                <a:path w="70" h="23">
                  <a:moveTo>
                    <a:pt x="0" y="5"/>
                  </a:moveTo>
                  <a:lnTo>
                    <a:pt x="8" y="5"/>
                  </a:lnTo>
                  <a:lnTo>
                    <a:pt x="34" y="19"/>
                  </a:lnTo>
                  <a:lnTo>
                    <a:pt x="30" y="22"/>
                  </a:lnTo>
                  <a:lnTo>
                    <a:pt x="69" y="13"/>
                  </a:lnTo>
                  <a:lnTo>
                    <a:pt x="64" y="8"/>
                  </a:lnTo>
                  <a:lnTo>
                    <a:pt x="60" y="13"/>
                  </a:lnTo>
                  <a:lnTo>
                    <a:pt x="41" y="17"/>
                  </a:lnTo>
                  <a:lnTo>
                    <a:pt x="16" y="3"/>
                  </a:lnTo>
                  <a:lnTo>
                    <a:pt x="20" y="0"/>
                  </a:lnTo>
                  <a:lnTo>
                    <a:pt x="0" y="5"/>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7" name="Freeform 75"/>
            <p:cNvSpPr>
              <a:spLocks/>
            </p:cNvSpPr>
            <p:nvPr/>
          </p:nvSpPr>
          <p:spPr bwMode="auto">
            <a:xfrm>
              <a:off x="5203" y="3120"/>
              <a:ext cx="70" cy="28"/>
            </a:xfrm>
            <a:custGeom>
              <a:avLst/>
              <a:gdLst/>
              <a:ahLst/>
              <a:cxnLst>
                <a:cxn ang="0">
                  <a:pos x="0" y="9"/>
                </a:cxn>
                <a:cxn ang="0">
                  <a:pos x="9" y="9"/>
                </a:cxn>
                <a:cxn ang="0">
                  <a:pos x="34" y="24"/>
                </a:cxn>
                <a:cxn ang="0">
                  <a:pos x="30" y="27"/>
                </a:cxn>
                <a:cxn ang="0">
                  <a:pos x="69" y="18"/>
                </a:cxn>
                <a:cxn ang="0">
                  <a:pos x="62" y="13"/>
                </a:cxn>
                <a:cxn ang="0">
                  <a:pos x="61" y="17"/>
                </a:cxn>
                <a:cxn ang="0">
                  <a:pos x="42" y="22"/>
                </a:cxn>
                <a:cxn ang="0">
                  <a:pos x="29" y="15"/>
                </a:cxn>
                <a:cxn ang="0">
                  <a:pos x="47" y="11"/>
                </a:cxn>
                <a:cxn ang="0">
                  <a:pos x="55" y="12"/>
                </a:cxn>
                <a:cxn ang="0">
                  <a:pos x="43" y="6"/>
                </a:cxn>
                <a:cxn ang="0">
                  <a:pos x="45" y="9"/>
                </a:cxn>
                <a:cxn ang="0">
                  <a:pos x="27" y="13"/>
                </a:cxn>
                <a:cxn ang="0">
                  <a:pos x="16" y="7"/>
                </a:cxn>
                <a:cxn ang="0">
                  <a:pos x="34" y="3"/>
                </a:cxn>
                <a:cxn ang="0">
                  <a:pos x="45" y="4"/>
                </a:cxn>
                <a:cxn ang="0">
                  <a:pos x="37" y="0"/>
                </a:cxn>
                <a:cxn ang="0">
                  <a:pos x="0" y="9"/>
                </a:cxn>
              </a:cxnLst>
              <a:rect l="0" t="0" r="r" b="b"/>
              <a:pathLst>
                <a:path w="70" h="28">
                  <a:moveTo>
                    <a:pt x="0" y="9"/>
                  </a:moveTo>
                  <a:lnTo>
                    <a:pt x="9" y="9"/>
                  </a:lnTo>
                  <a:lnTo>
                    <a:pt x="34" y="24"/>
                  </a:lnTo>
                  <a:lnTo>
                    <a:pt x="30" y="27"/>
                  </a:lnTo>
                  <a:lnTo>
                    <a:pt x="69" y="18"/>
                  </a:lnTo>
                  <a:lnTo>
                    <a:pt x="62" y="13"/>
                  </a:lnTo>
                  <a:lnTo>
                    <a:pt x="61" y="17"/>
                  </a:lnTo>
                  <a:lnTo>
                    <a:pt x="42" y="22"/>
                  </a:lnTo>
                  <a:lnTo>
                    <a:pt x="29" y="15"/>
                  </a:lnTo>
                  <a:lnTo>
                    <a:pt x="47" y="11"/>
                  </a:lnTo>
                  <a:lnTo>
                    <a:pt x="55" y="12"/>
                  </a:lnTo>
                  <a:lnTo>
                    <a:pt x="43" y="6"/>
                  </a:lnTo>
                  <a:lnTo>
                    <a:pt x="45" y="9"/>
                  </a:lnTo>
                  <a:lnTo>
                    <a:pt x="27" y="13"/>
                  </a:lnTo>
                  <a:lnTo>
                    <a:pt x="16" y="7"/>
                  </a:lnTo>
                  <a:lnTo>
                    <a:pt x="34" y="3"/>
                  </a:lnTo>
                  <a:lnTo>
                    <a:pt x="45" y="4"/>
                  </a:lnTo>
                  <a:lnTo>
                    <a:pt x="37" y="0"/>
                  </a:lnTo>
                  <a:lnTo>
                    <a:pt x="0" y="9"/>
                  </a:lnTo>
                </a:path>
              </a:pathLst>
            </a:custGeom>
            <a:solidFill>
              <a:srgbClr val="FFFF00"/>
            </a:solidFill>
            <a:ln w="127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sp>
          <p:nvSpPr>
            <p:cNvPr id="3148" name="Oval 76"/>
            <p:cNvSpPr>
              <a:spLocks noChangeArrowheads="1"/>
            </p:cNvSpPr>
            <p:nvPr/>
          </p:nvSpPr>
          <p:spPr bwMode="auto">
            <a:xfrm>
              <a:off x="5087" y="3127"/>
              <a:ext cx="38" cy="12"/>
            </a:xfrm>
            <a:prstGeom prst="ellipse">
              <a:avLst/>
            </a:prstGeom>
            <a:solidFill>
              <a:srgbClr val="FFFF00"/>
            </a:solidFill>
            <a:ln w="12700">
              <a:solidFill>
                <a:srgbClr val="000000"/>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49" name="Oval 77"/>
            <p:cNvSpPr>
              <a:spLocks noChangeArrowheads="1"/>
            </p:cNvSpPr>
            <p:nvPr/>
          </p:nvSpPr>
          <p:spPr bwMode="auto">
            <a:xfrm rot="416250">
              <a:off x="5093" y="3131"/>
              <a:ext cx="28" cy="4"/>
            </a:xfrm>
            <a:prstGeom prst="ellipse">
              <a:avLst/>
            </a:prstGeom>
            <a:solidFill>
              <a:srgbClr val="7F3F00"/>
            </a:solidFill>
            <a:ln w="12700">
              <a:solidFill>
                <a:srgbClr val="000000"/>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3150" name="Freeform 78"/>
            <p:cNvSpPr>
              <a:spLocks/>
            </p:cNvSpPr>
            <p:nvPr/>
          </p:nvSpPr>
          <p:spPr bwMode="auto">
            <a:xfrm>
              <a:off x="5169" y="3238"/>
              <a:ext cx="218" cy="60"/>
            </a:xfrm>
            <a:custGeom>
              <a:avLst/>
              <a:gdLst/>
              <a:ahLst/>
              <a:cxnLst>
                <a:cxn ang="0">
                  <a:pos x="0" y="59"/>
                </a:cxn>
                <a:cxn ang="0">
                  <a:pos x="217" y="0"/>
                </a:cxn>
              </a:cxnLst>
              <a:rect l="0" t="0" r="r" b="b"/>
              <a:pathLst>
                <a:path w="218" h="60">
                  <a:moveTo>
                    <a:pt x="0" y="59"/>
                  </a:moveTo>
                  <a:lnTo>
                    <a:pt x="217" y="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3151" name="Freeform 79"/>
            <p:cNvSpPr>
              <a:spLocks/>
            </p:cNvSpPr>
            <p:nvPr/>
          </p:nvSpPr>
          <p:spPr bwMode="auto">
            <a:xfrm>
              <a:off x="5167" y="3309"/>
              <a:ext cx="61" cy="15"/>
            </a:xfrm>
            <a:custGeom>
              <a:avLst/>
              <a:gdLst/>
              <a:ahLst/>
              <a:cxnLst>
                <a:cxn ang="0">
                  <a:pos x="0" y="14"/>
                </a:cxn>
                <a:cxn ang="0">
                  <a:pos x="60" y="0"/>
                </a:cxn>
              </a:cxnLst>
              <a:rect l="0" t="0" r="r" b="b"/>
              <a:pathLst>
                <a:path w="61" h="15">
                  <a:moveTo>
                    <a:pt x="0" y="14"/>
                  </a:moveTo>
                  <a:lnTo>
                    <a:pt x="60" y="0"/>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3152" name="Freeform 80"/>
            <p:cNvSpPr>
              <a:spLocks/>
            </p:cNvSpPr>
            <p:nvPr/>
          </p:nvSpPr>
          <p:spPr bwMode="auto">
            <a:xfrm>
              <a:off x="5214" y="3279"/>
              <a:ext cx="96" cy="92"/>
            </a:xfrm>
            <a:custGeom>
              <a:avLst/>
              <a:gdLst/>
              <a:ahLst/>
              <a:cxnLst>
                <a:cxn ang="0">
                  <a:pos x="0" y="6"/>
                </a:cxn>
                <a:cxn ang="0">
                  <a:pos x="6" y="7"/>
                </a:cxn>
                <a:cxn ang="0">
                  <a:pos x="12" y="8"/>
                </a:cxn>
                <a:cxn ang="0">
                  <a:pos x="18" y="10"/>
                </a:cxn>
                <a:cxn ang="0">
                  <a:pos x="21" y="13"/>
                </a:cxn>
                <a:cxn ang="0">
                  <a:pos x="25" y="17"/>
                </a:cxn>
                <a:cxn ang="0">
                  <a:pos x="29" y="22"/>
                </a:cxn>
                <a:cxn ang="0">
                  <a:pos x="31" y="26"/>
                </a:cxn>
                <a:cxn ang="0">
                  <a:pos x="35" y="33"/>
                </a:cxn>
                <a:cxn ang="0">
                  <a:pos x="47" y="59"/>
                </a:cxn>
                <a:cxn ang="0">
                  <a:pos x="51" y="67"/>
                </a:cxn>
                <a:cxn ang="0">
                  <a:pos x="55" y="73"/>
                </a:cxn>
                <a:cxn ang="0">
                  <a:pos x="58" y="78"/>
                </a:cxn>
                <a:cxn ang="0">
                  <a:pos x="62" y="81"/>
                </a:cxn>
                <a:cxn ang="0">
                  <a:pos x="68" y="84"/>
                </a:cxn>
                <a:cxn ang="0">
                  <a:pos x="78" y="91"/>
                </a:cxn>
                <a:cxn ang="0">
                  <a:pos x="76" y="82"/>
                </a:cxn>
                <a:cxn ang="0">
                  <a:pos x="75" y="79"/>
                </a:cxn>
                <a:cxn ang="0">
                  <a:pos x="74" y="74"/>
                </a:cxn>
                <a:cxn ang="0">
                  <a:pos x="80" y="75"/>
                </a:cxn>
                <a:cxn ang="0">
                  <a:pos x="85" y="75"/>
                </a:cxn>
                <a:cxn ang="0">
                  <a:pos x="95" y="73"/>
                </a:cxn>
                <a:cxn ang="0">
                  <a:pos x="89" y="72"/>
                </a:cxn>
                <a:cxn ang="0">
                  <a:pos x="83" y="69"/>
                </a:cxn>
                <a:cxn ang="0">
                  <a:pos x="78" y="66"/>
                </a:cxn>
                <a:cxn ang="0">
                  <a:pos x="72" y="60"/>
                </a:cxn>
                <a:cxn ang="0">
                  <a:pos x="67" y="51"/>
                </a:cxn>
                <a:cxn ang="0">
                  <a:pos x="53" y="23"/>
                </a:cxn>
                <a:cxn ang="0">
                  <a:pos x="50" y="18"/>
                </a:cxn>
                <a:cxn ang="0">
                  <a:pos x="47" y="13"/>
                </a:cxn>
                <a:cxn ang="0">
                  <a:pos x="44" y="9"/>
                </a:cxn>
                <a:cxn ang="0">
                  <a:pos x="41" y="6"/>
                </a:cxn>
                <a:cxn ang="0">
                  <a:pos x="38" y="4"/>
                </a:cxn>
                <a:cxn ang="0">
                  <a:pos x="35" y="2"/>
                </a:cxn>
                <a:cxn ang="0">
                  <a:pos x="29" y="0"/>
                </a:cxn>
                <a:cxn ang="0">
                  <a:pos x="24" y="0"/>
                </a:cxn>
                <a:cxn ang="0">
                  <a:pos x="0" y="6"/>
                </a:cxn>
              </a:cxnLst>
              <a:rect l="0" t="0" r="r" b="b"/>
              <a:pathLst>
                <a:path w="96" h="92">
                  <a:moveTo>
                    <a:pt x="0" y="6"/>
                  </a:moveTo>
                  <a:lnTo>
                    <a:pt x="6" y="7"/>
                  </a:lnTo>
                  <a:lnTo>
                    <a:pt x="12" y="8"/>
                  </a:lnTo>
                  <a:lnTo>
                    <a:pt x="18" y="10"/>
                  </a:lnTo>
                  <a:lnTo>
                    <a:pt x="21" y="13"/>
                  </a:lnTo>
                  <a:lnTo>
                    <a:pt x="25" y="17"/>
                  </a:lnTo>
                  <a:lnTo>
                    <a:pt x="29" y="22"/>
                  </a:lnTo>
                  <a:lnTo>
                    <a:pt x="31" y="26"/>
                  </a:lnTo>
                  <a:lnTo>
                    <a:pt x="35" y="33"/>
                  </a:lnTo>
                  <a:lnTo>
                    <a:pt x="47" y="59"/>
                  </a:lnTo>
                  <a:lnTo>
                    <a:pt x="51" y="67"/>
                  </a:lnTo>
                  <a:lnTo>
                    <a:pt x="55" y="73"/>
                  </a:lnTo>
                  <a:lnTo>
                    <a:pt x="58" y="78"/>
                  </a:lnTo>
                  <a:lnTo>
                    <a:pt x="62" y="81"/>
                  </a:lnTo>
                  <a:lnTo>
                    <a:pt x="68" y="84"/>
                  </a:lnTo>
                  <a:lnTo>
                    <a:pt x="78" y="91"/>
                  </a:lnTo>
                  <a:lnTo>
                    <a:pt x="76" y="82"/>
                  </a:lnTo>
                  <a:lnTo>
                    <a:pt x="75" y="79"/>
                  </a:lnTo>
                  <a:lnTo>
                    <a:pt x="74" y="74"/>
                  </a:lnTo>
                  <a:lnTo>
                    <a:pt x="80" y="75"/>
                  </a:lnTo>
                  <a:lnTo>
                    <a:pt x="85" y="75"/>
                  </a:lnTo>
                  <a:lnTo>
                    <a:pt x="95" y="73"/>
                  </a:lnTo>
                  <a:lnTo>
                    <a:pt x="89" y="72"/>
                  </a:lnTo>
                  <a:lnTo>
                    <a:pt x="83" y="69"/>
                  </a:lnTo>
                  <a:lnTo>
                    <a:pt x="78" y="66"/>
                  </a:lnTo>
                  <a:lnTo>
                    <a:pt x="72" y="60"/>
                  </a:lnTo>
                  <a:lnTo>
                    <a:pt x="67" y="51"/>
                  </a:lnTo>
                  <a:lnTo>
                    <a:pt x="53" y="23"/>
                  </a:lnTo>
                  <a:lnTo>
                    <a:pt x="50" y="18"/>
                  </a:lnTo>
                  <a:lnTo>
                    <a:pt x="47" y="13"/>
                  </a:lnTo>
                  <a:lnTo>
                    <a:pt x="44" y="9"/>
                  </a:lnTo>
                  <a:lnTo>
                    <a:pt x="41" y="6"/>
                  </a:lnTo>
                  <a:lnTo>
                    <a:pt x="38" y="4"/>
                  </a:lnTo>
                  <a:lnTo>
                    <a:pt x="35" y="2"/>
                  </a:lnTo>
                  <a:lnTo>
                    <a:pt x="29" y="0"/>
                  </a:lnTo>
                  <a:lnTo>
                    <a:pt x="24" y="0"/>
                  </a:lnTo>
                  <a:lnTo>
                    <a:pt x="0" y="6"/>
                  </a:lnTo>
                </a:path>
              </a:pathLst>
            </a:custGeom>
            <a:solidFill>
              <a:srgbClr val="00007F"/>
            </a:solidFill>
            <a:ln w="50800" cap="rnd" cmpd="sng">
              <a:solidFill>
                <a:srgbClr val="000000"/>
              </a:solidFill>
              <a:prstDash val="solid"/>
              <a:round/>
              <a:headEnd/>
              <a:tailEnd/>
            </a:ln>
            <a:effectLst/>
          </p:spPr>
          <p:txBody>
            <a:bodyPr/>
            <a:lstStyle/>
            <a:p>
              <a:endParaRPr lang="en-US">
                <a:effectLst>
                  <a:outerShdw blurRad="50800" dist="50800" dir="5400000" algn="ctr" rotWithShape="0">
                    <a:schemeClr val="tx1"/>
                  </a:outerShdw>
                </a:effectLst>
              </a:endParaRPr>
            </a:p>
          </p:txBody>
        </p:sp>
      </p:grpSp>
      <p:sp>
        <p:nvSpPr>
          <p:cNvPr id="3154" name="Rectangle 82"/>
          <p:cNvSpPr>
            <a:spLocks noGrp="1" noChangeArrowheads="1"/>
          </p:cNvSpPr>
          <p:nvPr>
            <p:ph type="body" idx="4294967295"/>
          </p:nvPr>
        </p:nvSpPr>
        <p:spPr>
          <a:xfrm>
            <a:off x="4800600" y="5334000"/>
            <a:ext cx="4183063" cy="1303338"/>
          </a:xfrm>
          <a:noFill/>
          <a:ln/>
          <a:effectLst/>
        </p:spPr>
        <p:txBody>
          <a:bodyPr lIns="0" tIns="0" rIns="0" bIns="0"/>
          <a:lstStyle/>
          <a:p>
            <a:pPr marL="0" indent="0">
              <a:spcBef>
                <a:spcPct val="0"/>
              </a:spcBef>
              <a:buFontTx/>
              <a:buNone/>
            </a:pPr>
            <a:r>
              <a:rPr lang="en-US" b="1" dirty="0" smtClean="0">
                <a:solidFill>
                  <a:srgbClr val="FFFFFF"/>
                </a:solidFill>
                <a:effectLst>
                  <a:outerShdw blurRad="50800" dist="50800" dir="5400000" algn="ctr" rotWithShape="0">
                    <a:schemeClr val="tx1"/>
                  </a:outerShdw>
                </a:effectLst>
                <a:latin typeface="Arial" charset="0"/>
              </a:rPr>
              <a:t>“A </a:t>
            </a:r>
            <a:r>
              <a:rPr lang="en-US" b="1" dirty="0">
                <a:solidFill>
                  <a:srgbClr val="FFFFFF"/>
                </a:solidFill>
                <a:effectLst>
                  <a:outerShdw blurRad="50800" dist="50800" dir="5400000" algn="ctr" rotWithShape="0">
                    <a:schemeClr val="tx1"/>
                  </a:outerShdw>
                </a:effectLst>
                <a:latin typeface="Arial" charset="0"/>
              </a:rPr>
              <a:t>wise child usually brings joy to her </a:t>
            </a:r>
            <a:r>
              <a:rPr lang="en-US" b="1" dirty="0" smtClean="0">
                <a:solidFill>
                  <a:srgbClr val="FFFFFF"/>
                </a:solidFill>
                <a:effectLst>
                  <a:outerShdw blurRad="50800" dist="50800" dir="5400000" algn="ctr" rotWithShape="0">
                    <a:schemeClr val="tx1"/>
                  </a:outerShdw>
                </a:effectLst>
                <a:latin typeface="Arial" charset="0"/>
              </a:rPr>
              <a:t>parents”</a:t>
            </a:r>
            <a:endParaRPr lang="en-US" b="1" dirty="0">
              <a:solidFill>
                <a:srgbClr val="FFFFFF"/>
              </a:solidFill>
              <a:effectLst>
                <a:outerShdw blurRad="50800" dist="50800" dir="5400000" algn="ctr" rotWithShape="0">
                  <a:schemeClr val="tx1"/>
                </a:outerShdw>
              </a:effectLst>
            </a:endParaRPr>
          </a:p>
        </p:txBody>
      </p:sp>
      <p:sp>
        <p:nvSpPr>
          <p:cNvPr id="3157" name="Rectangle 85"/>
          <p:cNvSpPr>
            <a:spLocks noGrp="1" noChangeArrowheads="1"/>
          </p:cNvSpPr>
          <p:nvPr>
            <p:ph type="body" idx="4294967295"/>
          </p:nvPr>
        </p:nvSpPr>
        <p:spPr>
          <a:xfrm>
            <a:off x="6704013" y="2054225"/>
            <a:ext cx="1162050" cy="692150"/>
          </a:xfrm>
          <a:noFill/>
          <a:ln/>
          <a:effectLst/>
        </p:spPr>
        <p:txBody>
          <a:bodyPr lIns="0" tIns="0" rIns="0" bIns="0"/>
          <a:lstStyle/>
          <a:p>
            <a:pPr marL="0" indent="0">
              <a:spcBef>
                <a:spcPct val="0"/>
              </a:spcBef>
              <a:buFontTx/>
              <a:buNone/>
            </a:pPr>
            <a:r>
              <a:rPr lang="en-US" sz="4900">
                <a:solidFill>
                  <a:srgbClr val="FFFFFF"/>
                </a:solidFill>
                <a:effectLst>
                  <a:outerShdw blurRad="50800" dist="50800" dir="5400000" algn="ctr" rotWithShape="0">
                    <a:schemeClr val="tx1"/>
                  </a:outerShdw>
                </a:effectLst>
                <a:latin typeface="Times New Roman" pitchFamily="18" charset="0"/>
              </a:rPr>
              <a:t>God</a:t>
            </a:r>
          </a:p>
        </p:txBody>
      </p:sp>
      <p:grpSp>
        <p:nvGrpSpPr>
          <p:cNvPr id="3169" name="Group 97"/>
          <p:cNvGrpSpPr>
            <a:grpSpLocks/>
          </p:cNvGrpSpPr>
          <p:nvPr/>
        </p:nvGrpSpPr>
        <p:grpSpPr bwMode="auto">
          <a:xfrm>
            <a:off x="5221288" y="2197100"/>
            <a:ext cx="1347787" cy="1027113"/>
            <a:chOff x="3289" y="1384"/>
            <a:chExt cx="849" cy="647"/>
          </a:xfrm>
          <a:effectLst/>
        </p:grpSpPr>
        <p:sp>
          <p:nvSpPr>
            <p:cNvPr id="3156" name="Freeform 84"/>
            <p:cNvSpPr>
              <a:spLocks/>
            </p:cNvSpPr>
            <p:nvPr/>
          </p:nvSpPr>
          <p:spPr bwMode="auto">
            <a:xfrm>
              <a:off x="3300" y="1398"/>
              <a:ext cx="838" cy="633"/>
            </a:xfrm>
            <a:custGeom>
              <a:avLst/>
              <a:gdLst/>
              <a:ahLst/>
              <a:cxnLst>
                <a:cxn ang="0">
                  <a:pos x="35" y="579"/>
                </a:cxn>
                <a:cxn ang="0">
                  <a:pos x="23" y="516"/>
                </a:cxn>
                <a:cxn ang="0">
                  <a:pos x="13" y="455"/>
                </a:cxn>
                <a:cxn ang="0">
                  <a:pos x="7" y="396"/>
                </a:cxn>
                <a:cxn ang="0">
                  <a:pos x="3" y="341"/>
                </a:cxn>
                <a:cxn ang="0">
                  <a:pos x="1" y="292"/>
                </a:cxn>
                <a:cxn ang="0">
                  <a:pos x="0" y="250"/>
                </a:cxn>
                <a:cxn ang="0">
                  <a:pos x="0" y="215"/>
                </a:cxn>
                <a:cxn ang="0">
                  <a:pos x="1" y="191"/>
                </a:cxn>
                <a:cxn ang="0">
                  <a:pos x="2" y="176"/>
                </a:cxn>
                <a:cxn ang="0">
                  <a:pos x="3" y="174"/>
                </a:cxn>
                <a:cxn ang="0">
                  <a:pos x="50" y="205"/>
                </a:cxn>
                <a:cxn ang="0">
                  <a:pos x="97" y="236"/>
                </a:cxn>
                <a:cxn ang="0">
                  <a:pos x="113" y="217"/>
                </a:cxn>
                <a:cxn ang="0">
                  <a:pos x="141" y="190"/>
                </a:cxn>
                <a:cxn ang="0">
                  <a:pos x="175" y="165"/>
                </a:cxn>
                <a:cxn ang="0">
                  <a:pos x="215" y="142"/>
                </a:cxn>
                <a:cxn ang="0">
                  <a:pos x="259" y="121"/>
                </a:cxn>
                <a:cxn ang="0">
                  <a:pos x="307" y="103"/>
                </a:cxn>
                <a:cxn ang="0">
                  <a:pos x="357" y="86"/>
                </a:cxn>
                <a:cxn ang="0">
                  <a:pos x="409" y="71"/>
                </a:cxn>
                <a:cxn ang="0">
                  <a:pos x="462" y="58"/>
                </a:cxn>
                <a:cxn ang="0">
                  <a:pos x="515" y="46"/>
                </a:cxn>
                <a:cxn ang="0">
                  <a:pos x="567" y="36"/>
                </a:cxn>
                <a:cxn ang="0">
                  <a:pos x="616" y="27"/>
                </a:cxn>
                <a:cxn ang="0">
                  <a:pos x="663" y="20"/>
                </a:cxn>
                <a:cxn ang="0">
                  <a:pos x="707" y="14"/>
                </a:cxn>
                <a:cxn ang="0">
                  <a:pos x="745" y="9"/>
                </a:cxn>
                <a:cxn ang="0">
                  <a:pos x="778" y="6"/>
                </a:cxn>
                <a:cxn ang="0">
                  <a:pos x="805" y="3"/>
                </a:cxn>
                <a:cxn ang="0">
                  <a:pos x="824" y="1"/>
                </a:cxn>
                <a:cxn ang="0">
                  <a:pos x="835" y="0"/>
                </a:cxn>
                <a:cxn ang="0">
                  <a:pos x="837" y="2"/>
                </a:cxn>
                <a:cxn ang="0">
                  <a:pos x="820" y="55"/>
                </a:cxn>
                <a:cxn ang="0">
                  <a:pos x="803" y="108"/>
                </a:cxn>
                <a:cxn ang="0">
                  <a:pos x="796" y="131"/>
                </a:cxn>
                <a:cxn ang="0">
                  <a:pos x="775" y="197"/>
                </a:cxn>
                <a:cxn ang="0">
                  <a:pos x="768" y="219"/>
                </a:cxn>
                <a:cxn ang="0">
                  <a:pos x="758" y="220"/>
                </a:cxn>
                <a:cxn ang="0">
                  <a:pos x="735" y="221"/>
                </a:cxn>
                <a:cxn ang="0">
                  <a:pos x="702" y="224"/>
                </a:cxn>
                <a:cxn ang="0">
                  <a:pos x="660" y="229"/>
                </a:cxn>
                <a:cxn ang="0">
                  <a:pos x="612" y="235"/>
                </a:cxn>
                <a:cxn ang="0">
                  <a:pos x="560" y="244"/>
                </a:cxn>
                <a:cxn ang="0">
                  <a:pos x="506" y="255"/>
                </a:cxn>
                <a:cxn ang="0">
                  <a:pos x="453" y="268"/>
                </a:cxn>
                <a:cxn ang="0">
                  <a:pos x="404" y="285"/>
                </a:cxn>
                <a:cxn ang="0">
                  <a:pos x="359" y="305"/>
                </a:cxn>
                <a:cxn ang="0">
                  <a:pos x="322" y="329"/>
                </a:cxn>
                <a:cxn ang="0">
                  <a:pos x="295" y="356"/>
                </a:cxn>
                <a:cxn ang="0">
                  <a:pos x="310" y="374"/>
                </a:cxn>
                <a:cxn ang="0">
                  <a:pos x="369" y="412"/>
                </a:cxn>
                <a:cxn ang="0">
                  <a:pos x="388" y="424"/>
                </a:cxn>
                <a:cxn ang="0">
                  <a:pos x="379" y="428"/>
                </a:cxn>
                <a:cxn ang="0">
                  <a:pos x="359" y="437"/>
                </a:cxn>
                <a:cxn ang="0">
                  <a:pos x="329" y="450"/>
                </a:cxn>
                <a:cxn ang="0">
                  <a:pos x="291" y="469"/>
                </a:cxn>
                <a:cxn ang="0">
                  <a:pos x="247" y="493"/>
                </a:cxn>
                <a:cxn ang="0">
                  <a:pos x="199" y="521"/>
                </a:cxn>
                <a:cxn ang="0">
                  <a:pos x="149" y="554"/>
                </a:cxn>
                <a:cxn ang="0">
                  <a:pos x="98" y="591"/>
                </a:cxn>
                <a:cxn ang="0">
                  <a:pos x="49" y="632"/>
                </a:cxn>
              </a:cxnLst>
              <a:rect l="0" t="0" r="r" b="b"/>
              <a:pathLst>
                <a:path w="838" h="633">
                  <a:moveTo>
                    <a:pt x="49" y="632"/>
                  </a:moveTo>
                  <a:lnTo>
                    <a:pt x="46" y="621"/>
                  </a:lnTo>
                  <a:lnTo>
                    <a:pt x="43" y="611"/>
                  </a:lnTo>
                  <a:lnTo>
                    <a:pt x="40" y="600"/>
                  </a:lnTo>
                  <a:lnTo>
                    <a:pt x="38" y="590"/>
                  </a:lnTo>
                  <a:lnTo>
                    <a:pt x="35" y="579"/>
                  </a:lnTo>
                  <a:lnTo>
                    <a:pt x="33" y="569"/>
                  </a:lnTo>
                  <a:lnTo>
                    <a:pt x="31" y="558"/>
                  </a:lnTo>
                  <a:lnTo>
                    <a:pt x="29" y="548"/>
                  </a:lnTo>
                  <a:lnTo>
                    <a:pt x="27" y="537"/>
                  </a:lnTo>
                  <a:lnTo>
                    <a:pt x="25" y="527"/>
                  </a:lnTo>
                  <a:lnTo>
                    <a:pt x="23" y="516"/>
                  </a:lnTo>
                  <a:lnTo>
                    <a:pt x="21" y="506"/>
                  </a:lnTo>
                  <a:lnTo>
                    <a:pt x="19" y="496"/>
                  </a:lnTo>
                  <a:lnTo>
                    <a:pt x="18" y="485"/>
                  </a:lnTo>
                  <a:lnTo>
                    <a:pt x="16" y="475"/>
                  </a:lnTo>
                  <a:lnTo>
                    <a:pt x="15" y="465"/>
                  </a:lnTo>
                  <a:lnTo>
                    <a:pt x="13" y="455"/>
                  </a:lnTo>
                  <a:lnTo>
                    <a:pt x="12" y="445"/>
                  </a:lnTo>
                  <a:lnTo>
                    <a:pt x="11" y="435"/>
                  </a:lnTo>
                  <a:lnTo>
                    <a:pt x="10" y="425"/>
                  </a:lnTo>
                  <a:lnTo>
                    <a:pt x="9" y="415"/>
                  </a:lnTo>
                  <a:lnTo>
                    <a:pt x="8" y="406"/>
                  </a:lnTo>
                  <a:lnTo>
                    <a:pt x="7" y="396"/>
                  </a:lnTo>
                  <a:lnTo>
                    <a:pt x="6" y="387"/>
                  </a:lnTo>
                  <a:lnTo>
                    <a:pt x="5" y="377"/>
                  </a:lnTo>
                  <a:lnTo>
                    <a:pt x="5" y="368"/>
                  </a:lnTo>
                  <a:lnTo>
                    <a:pt x="4" y="359"/>
                  </a:lnTo>
                  <a:lnTo>
                    <a:pt x="3" y="350"/>
                  </a:lnTo>
                  <a:lnTo>
                    <a:pt x="3" y="341"/>
                  </a:lnTo>
                  <a:lnTo>
                    <a:pt x="2" y="333"/>
                  </a:lnTo>
                  <a:lnTo>
                    <a:pt x="2" y="324"/>
                  </a:lnTo>
                  <a:lnTo>
                    <a:pt x="2" y="316"/>
                  </a:lnTo>
                  <a:lnTo>
                    <a:pt x="1" y="308"/>
                  </a:lnTo>
                  <a:lnTo>
                    <a:pt x="1" y="300"/>
                  </a:lnTo>
                  <a:lnTo>
                    <a:pt x="1" y="292"/>
                  </a:lnTo>
                  <a:lnTo>
                    <a:pt x="1" y="285"/>
                  </a:lnTo>
                  <a:lnTo>
                    <a:pt x="0" y="277"/>
                  </a:lnTo>
                  <a:lnTo>
                    <a:pt x="0" y="270"/>
                  </a:lnTo>
                  <a:lnTo>
                    <a:pt x="0" y="263"/>
                  </a:lnTo>
                  <a:lnTo>
                    <a:pt x="0" y="256"/>
                  </a:lnTo>
                  <a:lnTo>
                    <a:pt x="0" y="250"/>
                  </a:lnTo>
                  <a:lnTo>
                    <a:pt x="0" y="243"/>
                  </a:lnTo>
                  <a:lnTo>
                    <a:pt x="0" y="237"/>
                  </a:lnTo>
                  <a:lnTo>
                    <a:pt x="0" y="231"/>
                  </a:lnTo>
                  <a:lnTo>
                    <a:pt x="0" y="226"/>
                  </a:lnTo>
                  <a:lnTo>
                    <a:pt x="0" y="221"/>
                  </a:lnTo>
                  <a:lnTo>
                    <a:pt x="0" y="215"/>
                  </a:lnTo>
                  <a:lnTo>
                    <a:pt x="0" y="211"/>
                  </a:lnTo>
                  <a:lnTo>
                    <a:pt x="1" y="206"/>
                  </a:lnTo>
                  <a:lnTo>
                    <a:pt x="1" y="202"/>
                  </a:lnTo>
                  <a:lnTo>
                    <a:pt x="1" y="198"/>
                  </a:lnTo>
                  <a:lnTo>
                    <a:pt x="1" y="194"/>
                  </a:lnTo>
                  <a:lnTo>
                    <a:pt x="1" y="191"/>
                  </a:lnTo>
                  <a:lnTo>
                    <a:pt x="1" y="187"/>
                  </a:lnTo>
                  <a:lnTo>
                    <a:pt x="1" y="185"/>
                  </a:lnTo>
                  <a:lnTo>
                    <a:pt x="1" y="182"/>
                  </a:lnTo>
                  <a:lnTo>
                    <a:pt x="2" y="180"/>
                  </a:lnTo>
                  <a:lnTo>
                    <a:pt x="2" y="178"/>
                  </a:lnTo>
                  <a:lnTo>
                    <a:pt x="2" y="176"/>
                  </a:lnTo>
                  <a:lnTo>
                    <a:pt x="2" y="175"/>
                  </a:lnTo>
                  <a:lnTo>
                    <a:pt x="2" y="174"/>
                  </a:lnTo>
                  <a:lnTo>
                    <a:pt x="2" y="174"/>
                  </a:lnTo>
                  <a:lnTo>
                    <a:pt x="2" y="174"/>
                  </a:lnTo>
                  <a:lnTo>
                    <a:pt x="2" y="174"/>
                  </a:lnTo>
                  <a:lnTo>
                    <a:pt x="3" y="174"/>
                  </a:lnTo>
                  <a:lnTo>
                    <a:pt x="7" y="177"/>
                  </a:lnTo>
                  <a:lnTo>
                    <a:pt x="13" y="181"/>
                  </a:lnTo>
                  <a:lnTo>
                    <a:pt x="21" y="186"/>
                  </a:lnTo>
                  <a:lnTo>
                    <a:pt x="30" y="192"/>
                  </a:lnTo>
                  <a:lnTo>
                    <a:pt x="40" y="198"/>
                  </a:lnTo>
                  <a:lnTo>
                    <a:pt x="50" y="205"/>
                  </a:lnTo>
                  <a:lnTo>
                    <a:pt x="60" y="212"/>
                  </a:lnTo>
                  <a:lnTo>
                    <a:pt x="70" y="218"/>
                  </a:lnTo>
                  <a:lnTo>
                    <a:pt x="79" y="224"/>
                  </a:lnTo>
                  <a:lnTo>
                    <a:pt x="87" y="229"/>
                  </a:lnTo>
                  <a:lnTo>
                    <a:pt x="93" y="233"/>
                  </a:lnTo>
                  <a:lnTo>
                    <a:pt x="97" y="236"/>
                  </a:lnTo>
                  <a:lnTo>
                    <a:pt x="98" y="236"/>
                  </a:lnTo>
                  <a:lnTo>
                    <a:pt x="98" y="236"/>
                  </a:lnTo>
                  <a:lnTo>
                    <a:pt x="102" y="231"/>
                  </a:lnTo>
                  <a:lnTo>
                    <a:pt x="105" y="227"/>
                  </a:lnTo>
                  <a:lnTo>
                    <a:pt x="109" y="222"/>
                  </a:lnTo>
                  <a:lnTo>
                    <a:pt x="113" y="217"/>
                  </a:lnTo>
                  <a:lnTo>
                    <a:pt x="117" y="212"/>
                  </a:lnTo>
                  <a:lnTo>
                    <a:pt x="122" y="208"/>
                  </a:lnTo>
                  <a:lnTo>
                    <a:pt x="126" y="203"/>
                  </a:lnTo>
                  <a:lnTo>
                    <a:pt x="131" y="199"/>
                  </a:lnTo>
                  <a:lnTo>
                    <a:pt x="136" y="194"/>
                  </a:lnTo>
                  <a:lnTo>
                    <a:pt x="141" y="190"/>
                  </a:lnTo>
                  <a:lnTo>
                    <a:pt x="146" y="185"/>
                  </a:lnTo>
                  <a:lnTo>
                    <a:pt x="152" y="181"/>
                  </a:lnTo>
                  <a:lnTo>
                    <a:pt x="157" y="177"/>
                  </a:lnTo>
                  <a:lnTo>
                    <a:pt x="163" y="173"/>
                  </a:lnTo>
                  <a:lnTo>
                    <a:pt x="169" y="169"/>
                  </a:lnTo>
                  <a:lnTo>
                    <a:pt x="175" y="165"/>
                  </a:lnTo>
                  <a:lnTo>
                    <a:pt x="181" y="161"/>
                  </a:lnTo>
                  <a:lnTo>
                    <a:pt x="188" y="157"/>
                  </a:lnTo>
                  <a:lnTo>
                    <a:pt x="194" y="153"/>
                  </a:lnTo>
                  <a:lnTo>
                    <a:pt x="201" y="149"/>
                  </a:lnTo>
                  <a:lnTo>
                    <a:pt x="208" y="146"/>
                  </a:lnTo>
                  <a:lnTo>
                    <a:pt x="215" y="142"/>
                  </a:lnTo>
                  <a:lnTo>
                    <a:pt x="222" y="138"/>
                  </a:lnTo>
                  <a:lnTo>
                    <a:pt x="229" y="135"/>
                  </a:lnTo>
                  <a:lnTo>
                    <a:pt x="236" y="131"/>
                  </a:lnTo>
                  <a:lnTo>
                    <a:pt x="244" y="128"/>
                  </a:lnTo>
                  <a:lnTo>
                    <a:pt x="251" y="125"/>
                  </a:lnTo>
                  <a:lnTo>
                    <a:pt x="259" y="121"/>
                  </a:lnTo>
                  <a:lnTo>
                    <a:pt x="267" y="118"/>
                  </a:lnTo>
                  <a:lnTo>
                    <a:pt x="274" y="115"/>
                  </a:lnTo>
                  <a:lnTo>
                    <a:pt x="282" y="112"/>
                  </a:lnTo>
                  <a:lnTo>
                    <a:pt x="290" y="109"/>
                  </a:lnTo>
                  <a:lnTo>
                    <a:pt x="298" y="106"/>
                  </a:lnTo>
                  <a:lnTo>
                    <a:pt x="307" y="103"/>
                  </a:lnTo>
                  <a:lnTo>
                    <a:pt x="315" y="100"/>
                  </a:lnTo>
                  <a:lnTo>
                    <a:pt x="323" y="97"/>
                  </a:lnTo>
                  <a:lnTo>
                    <a:pt x="332" y="94"/>
                  </a:lnTo>
                  <a:lnTo>
                    <a:pt x="340" y="91"/>
                  </a:lnTo>
                  <a:lnTo>
                    <a:pt x="348" y="89"/>
                  </a:lnTo>
                  <a:lnTo>
                    <a:pt x="357" y="86"/>
                  </a:lnTo>
                  <a:lnTo>
                    <a:pt x="366" y="83"/>
                  </a:lnTo>
                  <a:lnTo>
                    <a:pt x="374" y="81"/>
                  </a:lnTo>
                  <a:lnTo>
                    <a:pt x="383" y="78"/>
                  </a:lnTo>
                  <a:lnTo>
                    <a:pt x="392" y="76"/>
                  </a:lnTo>
                  <a:lnTo>
                    <a:pt x="400" y="73"/>
                  </a:lnTo>
                  <a:lnTo>
                    <a:pt x="409" y="71"/>
                  </a:lnTo>
                  <a:lnTo>
                    <a:pt x="418" y="69"/>
                  </a:lnTo>
                  <a:lnTo>
                    <a:pt x="427" y="66"/>
                  </a:lnTo>
                  <a:lnTo>
                    <a:pt x="435" y="64"/>
                  </a:lnTo>
                  <a:lnTo>
                    <a:pt x="444" y="62"/>
                  </a:lnTo>
                  <a:lnTo>
                    <a:pt x="453" y="60"/>
                  </a:lnTo>
                  <a:lnTo>
                    <a:pt x="462" y="58"/>
                  </a:lnTo>
                  <a:lnTo>
                    <a:pt x="471" y="56"/>
                  </a:lnTo>
                  <a:lnTo>
                    <a:pt x="480" y="54"/>
                  </a:lnTo>
                  <a:lnTo>
                    <a:pt x="488" y="52"/>
                  </a:lnTo>
                  <a:lnTo>
                    <a:pt x="497" y="50"/>
                  </a:lnTo>
                  <a:lnTo>
                    <a:pt x="506" y="48"/>
                  </a:lnTo>
                  <a:lnTo>
                    <a:pt x="515" y="46"/>
                  </a:lnTo>
                  <a:lnTo>
                    <a:pt x="523" y="44"/>
                  </a:lnTo>
                  <a:lnTo>
                    <a:pt x="532" y="42"/>
                  </a:lnTo>
                  <a:lnTo>
                    <a:pt x="541" y="41"/>
                  </a:lnTo>
                  <a:lnTo>
                    <a:pt x="549" y="39"/>
                  </a:lnTo>
                  <a:lnTo>
                    <a:pt x="558" y="37"/>
                  </a:lnTo>
                  <a:lnTo>
                    <a:pt x="567" y="36"/>
                  </a:lnTo>
                  <a:lnTo>
                    <a:pt x="575" y="34"/>
                  </a:lnTo>
                  <a:lnTo>
                    <a:pt x="583" y="33"/>
                  </a:lnTo>
                  <a:lnTo>
                    <a:pt x="592" y="31"/>
                  </a:lnTo>
                  <a:lnTo>
                    <a:pt x="600" y="30"/>
                  </a:lnTo>
                  <a:lnTo>
                    <a:pt x="608" y="29"/>
                  </a:lnTo>
                  <a:lnTo>
                    <a:pt x="616" y="27"/>
                  </a:lnTo>
                  <a:lnTo>
                    <a:pt x="624" y="26"/>
                  </a:lnTo>
                  <a:lnTo>
                    <a:pt x="632" y="25"/>
                  </a:lnTo>
                  <a:lnTo>
                    <a:pt x="640" y="23"/>
                  </a:lnTo>
                  <a:lnTo>
                    <a:pt x="648" y="22"/>
                  </a:lnTo>
                  <a:lnTo>
                    <a:pt x="656" y="21"/>
                  </a:lnTo>
                  <a:lnTo>
                    <a:pt x="663" y="20"/>
                  </a:lnTo>
                  <a:lnTo>
                    <a:pt x="671" y="19"/>
                  </a:lnTo>
                  <a:lnTo>
                    <a:pt x="678" y="18"/>
                  </a:lnTo>
                  <a:lnTo>
                    <a:pt x="686" y="17"/>
                  </a:lnTo>
                  <a:lnTo>
                    <a:pt x="693" y="16"/>
                  </a:lnTo>
                  <a:lnTo>
                    <a:pt x="700" y="15"/>
                  </a:lnTo>
                  <a:lnTo>
                    <a:pt x="707" y="14"/>
                  </a:lnTo>
                  <a:lnTo>
                    <a:pt x="714" y="13"/>
                  </a:lnTo>
                  <a:lnTo>
                    <a:pt x="720" y="12"/>
                  </a:lnTo>
                  <a:lnTo>
                    <a:pt x="727" y="12"/>
                  </a:lnTo>
                  <a:lnTo>
                    <a:pt x="733" y="11"/>
                  </a:lnTo>
                  <a:lnTo>
                    <a:pt x="739" y="10"/>
                  </a:lnTo>
                  <a:lnTo>
                    <a:pt x="745" y="9"/>
                  </a:lnTo>
                  <a:lnTo>
                    <a:pt x="751" y="9"/>
                  </a:lnTo>
                  <a:lnTo>
                    <a:pt x="757" y="8"/>
                  </a:lnTo>
                  <a:lnTo>
                    <a:pt x="763" y="7"/>
                  </a:lnTo>
                  <a:lnTo>
                    <a:pt x="768" y="7"/>
                  </a:lnTo>
                  <a:lnTo>
                    <a:pt x="773" y="6"/>
                  </a:lnTo>
                  <a:lnTo>
                    <a:pt x="778" y="6"/>
                  </a:lnTo>
                  <a:lnTo>
                    <a:pt x="783" y="5"/>
                  </a:lnTo>
                  <a:lnTo>
                    <a:pt x="788" y="5"/>
                  </a:lnTo>
                  <a:lnTo>
                    <a:pt x="793" y="4"/>
                  </a:lnTo>
                  <a:lnTo>
                    <a:pt x="797" y="4"/>
                  </a:lnTo>
                  <a:lnTo>
                    <a:pt x="801" y="3"/>
                  </a:lnTo>
                  <a:lnTo>
                    <a:pt x="805" y="3"/>
                  </a:lnTo>
                  <a:lnTo>
                    <a:pt x="809" y="3"/>
                  </a:lnTo>
                  <a:lnTo>
                    <a:pt x="812" y="2"/>
                  </a:lnTo>
                  <a:lnTo>
                    <a:pt x="816" y="2"/>
                  </a:lnTo>
                  <a:lnTo>
                    <a:pt x="819" y="2"/>
                  </a:lnTo>
                  <a:lnTo>
                    <a:pt x="821" y="2"/>
                  </a:lnTo>
                  <a:lnTo>
                    <a:pt x="824" y="1"/>
                  </a:lnTo>
                  <a:lnTo>
                    <a:pt x="827" y="1"/>
                  </a:lnTo>
                  <a:lnTo>
                    <a:pt x="829" y="1"/>
                  </a:lnTo>
                  <a:lnTo>
                    <a:pt x="831" y="1"/>
                  </a:lnTo>
                  <a:lnTo>
                    <a:pt x="832" y="1"/>
                  </a:lnTo>
                  <a:lnTo>
                    <a:pt x="834" y="1"/>
                  </a:lnTo>
                  <a:lnTo>
                    <a:pt x="835" y="0"/>
                  </a:lnTo>
                  <a:lnTo>
                    <a:pt x="836" y="0"/>
                  </a:lnTo>
                  <a:lnTo>
                    <a:pt x="837" y="0"/>
                  </a:lnTo>
                  <a:lnTo>
                    <a:pt x="837" y="0"/>
                  </a:lnTo>
                  <a:lnTo>
                    <a:pt x="837" y="0"/>
                  </a:lnTo>
                  <a:lnTo>
                    <a:pt x="837" y="0"/>
                  </a:lnTo>
                  <a:lnTo>
                    <a:pt x="837" y="2"/>
                  </a:lnTo>
                  <a:lnTo>
                    <a:pt x="835" y="6"/>
                  </a:lnTo>
                  <a:lnTo>
                    <a:pt x="833" y="13"/>
                  </a:lnTo>
                  <a:lnTo>
                    <a:pt x="830" y="22"/>
                  </a:lnTo>
                  <a:lnTo>
                    <a:pt x="827" y="32"/>
                  </a:lnTo>
                  <a:lnTo>
                    <a:pt x="823" y="43"/>
                  </a:lnTo>
                  <a:lnTo>
                    <a:pt x="820" y="55"/>
                  </a:lnTo>
                  <a:lnTo>
                    <a:pt x="816" y="67"/>
                  </a:lnTo>
                  <a:lnTo>
                    <a:pt x="813" y="78"/>
                  </a:lnTo>
                  <a:lnTo>
                    <a:pt x="809" y="88"/>
                  </a:lnTo>
                  <a:lnTo>
                    <a:pt x="807" y="97"/>
                  </a:lnTo>
                  <a:lnTo>
                    <a:pt x="804" y="104"/>
                  </a:lnTo>
                  <a:lnTo>
                    <a:pt x="803" y="108"/>
                  </a:lnTo>
                  <a:lnTo>
                    <a:pt x="803" y="110"/>
                  </a:lnTo>
                  <a:lnTo>
                    <a:pt x="803" y="110"/>
                  </a:lnTo>
                  <a:lnTo>
                    <a:pt x="802" y="111"/>
                  </a:lnTo>
                  <a:lnTo>
                    <a:pt x="801" y="116"/>
                  </a:lnTo>
                  <a:lnTo>
                    <a:pt x="798" y="123"/>
                  </a:lnTo>
                  <a:lnTo>
                    <a:pt x="796" y="131"/>
                  </a:lnTo>
                  <a:lnTo>
                    <a:pt x="792" y="142"/>
                  </a:lnTo>
                  <a:lnTo>
                    <a:pt x="789" y="153"/>
                  </a:lnTo>
                  <a:lnTo>
                    <a:pt x="785" y="164"/>
                  </a:lnTo>
                  <a:lnTo>
                    <a:pt x="782" y="176"/>
                  </a:lnTo>
                  <a:lnTo>
                    <a:pt x="778" y="187"/>
                  </a:lnTo>
                  <a:lnTo>
                    <a:pt x="775" y="197"/>
                  </a:lnTo>
                  <a:lnTo>
                    <a:pt x="772" y="206"/>
                  </a:lnTo>
                  <a:lnTo>
                    <a:pt x="770" y="213"/>
                  </a:lnTo>
                  <a:lnTo>
                    <a:pt x="768" y="218"/>
                  </a:lnTo>
                  <a:lnTo>
                    <a:pt x="768" y="219"/>
                  </a:lnTo>
                  <a:lnTo>
                    <a:pt x="768" y="219"/>
                  </a:lnTo>
                  <a:lnTo>
                    <a:pt x="768" y="219"/>
                  </a:lnTo>
                  <a:lnTo>
                    <a:pt x="767" y="219"/>
                  </a:lnTo>
                  <a:lnTo>
                    <a:pt x="766" y="219"/>
                  </a:lnTo>
                  <a:lnTo>
                    <a:pt x="765" y="219"/>
                  </a:lnTo>
                  <a:lnTo>
                    <a:pt x="763" y="219"/>
                  </a:lnTo>
                  <a:lnTo>
                    <a:pt x="761" y="220"/>
                  </a:lnTo>
                  <a:lnTo>
                    <a:pt x="758" y="220"/>
                  </a:lnTo>
                  <a:lnTo>
                    <a:pt x="755" y="220"/>
                  </a:lnTo>
                  <a:lnTo>
                    <a:pt x="752" y="220"/>
                  </a:lnTo>
                  <a:lnTo>
                    <a:pt x="748" y="220"/>
                  </a:lnTo>
                  <a:lnTo>
                    <a:pt x="744" y="221"/>
                  </a:lnTo>
                  <a:lnTo>
                    <a:pt x="740" y="221"/>
                  </a:lnTo>
                  <a:lnTo>
                    <a:pt x="735" y="221"/>
                  </a:lnTo>
                  <a:lnTo>
                    <a:pt x="730" y="222"/>
                  </a:lnTo>
                  <a:lnTo>
                    <a:pt x="725" y="222"/>
                  </a:lnTo>
                  <a:lnTo>
                    <a:pt x="720" y="223"/>
                  </a:lnTo>
                  <a:lnTo>
                    <a:pt x="714" y="223"/>
                  </a:lnTo>
                  <a:lnTo>
                    <a:pt x="708" y="224"/>
                  </a:lnTo>
                  <a:lnTo>
                    <a:pt x="702" y="224"/>
                  </a:lnTo>
                  <a:lnTo>
                    <a:pt x="695" y="225"/>
                  </a:lnTo>
                  <a:lnTo>
                    <a:pt x="688" y="226"/>
                  </a:lnTo>
                  <a:lnTo>
                    <a:pt x="682" y="226"/>
                  </a:lnTo>
                  <a:lnTo>
                    <a:pt x="674" y="227"/>
                  </a:lnTo>
                  <a:lnTo>
                    <a:pt x="667" y="228"/>
                  </a:lnTo>
                  <a:lnTo>
                    <a:pt x="660" y="229"/>
                  </a:lnTo>
                  <a:lnTo>
                    <a:pt x="652" y="230"/>
                  </a:lnTo>
                  <a:lnTo>
                    <a:pt x="644" y="231"/>
                  </a:lnTo>
                  <a:lnTo>
                    <a:pt x="636" y="232"/>
                  </a:lnTo>
                  <a:lnTo>
                    <a:pt x="628" y="233"/>
                  </a:lnTo>
                  <a:lnTo>
                    <a:pt x="620" y="234"/>
                  </a:lnTo>
                  <a:lnTo>
                    <a:pt x="612" y="235"/>
                  </a:lnTo>
                  <a:lnTo>
                    <a:pt x="603" y="236"/>
                  </a:lnTo>
                  <a:lnTo>
                    <a:pt x="595" y="238"/>
                  </a:lnTo>
                  <a:lnTo>
                    <a:pt x="586" y="239"/>
                  </a:lnTo>
                  <a:lnTo>
                    <a:pt x="577" y="241"/>
                  </a:lnTo>
                  <a:lnTo>
                    <a:pt x="569" y="242"/>
                  </a:lnTo>
                  <a:lnTo>
                    <a:pt x="560" y="244"/>
                  </a:lnTo>
                  <a:lnTo>
                    <a:pt x="551" y="245"/>
                  </a:lnTo>
                  <a:lnTo>
                    <a:pt x="542" y="247"/>
                  </a:lnTo>
                  <a:lnTo>
                    <a:pt x="533" y="249"/>
                  </a:lnTo>
                  <a:lnTo>
                    <a:pt x="524" y="251"/>
                  </a:lnTo>
                  <a:lnTo>
                    <a:pt x="515" y="253"/>
                  </a:lnTo>
                  <a:lnTo>
                    <a:pt x="506" y="255"/>
                  </a:lnTo>
                  <a:lnTo>
                    <a:pt x="497" y="257"/>
                  </a:lnTo>
                  <a:lnTo>
                    <a:pt x="488" y="259"/>
                  </a:lnTo>
                  <a:lnTo>
                    <a:pt x="480" y="261"/>
                  </a:lnTo>
                  <a:lnTo>
                    <a:pt x="471" y="264"/>
                  </a:lnTo>
                  <a:lnTo>
                    <a:pt x="462" y="266"/>
                  </a:lnTo>
                  <a:lnTo>
                    <a:pt x="453" y="268"/>
                  </a:lnTo>
                  <a:lnTo>
                    <a:pt x="445" y="271"/>
                  </a:lnTo>
                  <a:lnTo>
                    <a:pt x="436" y="274"/>
                  </a:lnTo>
                  <a:lnTo>
                    <a:pt x="428" y="276"/>
                  </a:lnTo>
                  <a:lnTo>
                    <a:pt x="420" y="279"/>
                  </a:lnTo>
                  <a:lnTo>
                    <a:pt x="412" y="282"/>
                  </a:lnTo>
                  <a:lnTo>
                    <a:pt x="404" y="285"/>
                  </a:lnTo>
                  <a:lnTo>
                    <a:pt x="396" y="288"/>
                  </a:lnTo>
                  <a:lnTo>
                    <a:pt x="388" y="292"/>
                  </a:lnTo>
                  <a:lnTo>
                    <a:pt x="380" y="295"/>
                  </a:lnTo>
                  <a:lnTo>
                    <a:pt x="373" y="298"/>
                  </a:lnTo>
                  <a:lnTo>
                    <a:pt x="366" y="302"/>
                  </a:lnTo>
                  <a:lnTo>
                    <a:pt x="359" y="305"/>
                  </a:lnTo>
                  <a:lnTo>
                    <a:pt x="352" y="309"/>
                  </a:lnTo>
                  <a:lnTo>
                    <a:pt x="346" y="313"/>
                  </a:lnTo>
                  <a:lnTo>
                    <a:pt x="339" y="317"/>
                  </a:lnTo>
                  <a:lnTo>
                    <a:pt x="333" y="321"/>
                  </a:lnTo>
                  <a:lnTo>
                    <a:pt x="328" y="325"/>
                  </a:lnTo>
                  <a:lnTo>
                    <a:pt x="322" y="329"/>
                  </a:lnTo>
                  <a:lnTo>
                    <a:pt x="317" y="333"/>
                  </a:lnTo>
                  <a:lnTo>
                    <a:pt x="312" y="338"/>
                  </a:lnTo>
                  <a:lnTo>
                    <a:pt x="307" y="342"/>
                  </a:lnTo>
                  <a:lnTo>
                    <a:pt x="303" y="347"/>
                  </a:lnTo>
                  <a:lnTo>
                    <a:pt x="299" y="351"/>
                  </a:lnTo>
                  <a:lnTo>
                    <a:pt x="295" y="356"/>
                  </a:lnTo>
                  <a:lnTo>
                    <a:pt x="291" y="361"/>
                  </a:lnTo>
                  <a:lnTo>
                    <a:pt x="291" y="361"/>
                  </a:lnTo>
                  <a:lnTo>
                    <a:pt x="293" y="362"/>
                  </a:lnTo>
                  <a:lnTo>
                    <a:pt x="297" y="365"/>
                  </a:lnTo>
                  <a:lnTo>
                    <a:pt x="303" y="369"/>
                  </a:lnTo>
                  <a:lnTo>
                    <a:pt x="310" y="374"/>
                  </a:lnTo>
                  <a:lnTo>
                    <a:pt x="319" y="380"/>
                  </a:lnTo>
                  <a:lnTo>
                    <a:pt x="329" y="386"/>
                  </a:lnTo>
                  <a:lnTo>
                    <a:pt x="340" y="393"/>
                  </a:lnTo>
                  <a:lnTo>
                    <a:pt x="350" y="399"/>
                  </a:lnTo>
                  <a:lnTo>
                    <a:pt x="360" y="406"/>
                  </a:lnTo>
                  <a:lnTo>
                    <a:pt x="369" y="412"/>
                  </a:lnTo>
                  <a:lnTo>
                    <a:pt x="376" y="417"/>
                  </a:lnTo>
                  <a:lnTo>
                    <a:pt x="382" y="421"/>
                  </a:lnTo>
                  <a:lnTo>
                    <a:pt x="386" y="423"/>
                  </a:lnTo>
                  <a:lnTo>
                    <a:pt x="388" y="424"/>
                  </a:lnTo>
                  <a:lnTo>
                    <a:pt x="388" y="424"/>
                  </a:lnTo>
                  <a:lnTo>
                    <a:pt x="388" y="424"/>
                  </a:lnTo>
                  <a:lnTo>
                    <a:pt x="387" y="424"/>
                  </a:lnTo>
                  <a:lnTo>
                    <a:pt x="386" y="425"/>
                  </a:lnTo>
                  <a:lnTo>
                    <a:pt x="385" y="425"/>
                  </a:lnTo>
                  <a:lnTo>
                    <a:pt x="383" y="426"/>
                  </a:lnTo>
                  <a:lnTo>
                    <a:pt x="381" y="427"/>
                  </a:lnTo>
                  <a:lnTo>
                    <a:pt x="379" y="428"/>
                  </a:lnTo>
                  <a:lnTo>
                    <a:pt x="376" y="429"/>
                  </a:lnTo>
                  <a:lnTo>
                    <a:pt x="373" y="430"/>
                  </a:lnTo>
                  <a:lnTo>
                    <a:pt x="370" y="432"/>
                  </a:lnTo>
                  <a:lnTo>
                    <a:pt x="367" y="433"/>
                  </a:lnTo>
                  <a:lnTo>
                    <a:pt x="363" y="435"/>
                  </a:lnTo>
                  <a:lnTo>
                    <a:pt x="359" y="437"/>
                  </a:lnTo>
                  <a:lnTo>
                    <a:pt x="354" y="439"/>
                  </a:lnTo>
                  <a:lnTo>
                    <a:pt x="350" y="441"/>
                  </a:lnTo>
                  <a:lnTo>
                    <a:pt x="345" y="443"/>
                  </a:lnTo>
                  <a:lnTo>
                    <a:pt x="340" y="445"/>
                  </a:lnTo>
                  <a:lnTo>
                    <a:pt x="334" y="448"/>
                  </a:lnTo>
                  <a:lnTo>
                    <a:pt x="329" y="450"/>
                  </a:lnTo>
                  <a:lnTo>
                    <a:pt x="323" y="453"/>
                  </a:lnTo>
                  <a:lnTo>
                    <a:pt x="317" y="456"/>
                  </a:lnTo>
                  <a:lnTo>
                    <a:pt x="311" y="459"/>
                  </a:lnTo>
                  <a:lnTo>
                    <a:pt x="304" y="462"/>
                  </a:lnTo>
                  <a:lnTo>
                    <a:pt x="298" y="466"/>
                  </a:lnTo>
                  <a:lnTo>
                    <a:pt x="291" y="469"/>
                  </a:lnTo>
                  <a:lnTo>
                    <a:pt x="284" y="473"/>
                  </a:lnTo>
                  <a:lnTo>
                    <a:pt x="277" y="477"/>
                  </a:lnTo>
                  <a:lnTo>
                    <a:pt x="270" y="480"/>
                  </a:lnTo>
                  <a:lnTo>
                    <a:pt x="262" y="484"/>
                  </a:lnTo>
                  <a:lnTo>
                    <a:pt x="255" y="489"/>
                  </a:lnTo>
                  <a:lnTo>
                    <a:pt x="247" y="493"/>
                  </a:lnTo>
                  <a:lnTo>
                    <a:pt x="240" y="497"/>
                  </a:lnTo>
                  <a:lnTo>
                    <a:pt x="232" y="502"/>
                  </a:lnTo>
                  <a:lnTo>
                    <a:pt x="224" y="506"/>
                  </a:lnTo>
                  <a:lnTo>
                    <a:pt x="216" y="511"/>
                  </a:lnTo>
                  <a:lnTo>
                    <a:pt x="208" y="516"/>
                  </a:lnTo>
                  <a:lnTo>
                    <a:pt x="199" y="521"/>
                  </a:lnTo>
                  <a:lnTo>
                    <a:pt x="191" y="526"/>
                  </a:lnTo>
                  <a:lnTo>
                    <a:pt x="183" y="531"/>
                  </a:lnTo>
                  <a:lnTo>
                    <a:pt x="174" y="537"/>
                  </a:lnTo>
                  <a:lnTo>
                    <a:pt x="166" y="542"/>
                  </a:lnTo>
                  <a:lnTo>
                    <a:pt x="158" y="548"/>
                  </a:lnTo>
                  <a:lnTo>
                    <a:pt x="149" y="554"/>
                  </a:lnTo>
                  <a:lnTo>
                    <a:pt x="141" y="560"/>
                  </a:lnTo>
                  <a:lnTo>
                    <a:pt x="132" y="566"/>
                  </a:lnTo>
                  <a:lnTo>
                    <a:pt x="124" y="572"/>
                  </a:lnTo>
                  <a:lnTo>
                    <a:pt x="115" y="578"/>
                  </a:lnTo>
                  <a:lnTo>
                    <a:pt x="107" y="584"/>
                  </a:lnTo>
                  <a:lnTo>
                    <a:pt x="98" y="591"/>
                  </a:lnTo>
                  <a:lnTo>
                    <a:pt x="90" y="597"/>
                  </a:lnTo>
                  <a:lnTo>
                    <a:pt x="82" y="604"/>
                  </a:lnTo>
                  <a:lnTo>
                    <a:pt x="73" y="611"/>
                  </a:lnTo>
                  <a:lnTo>
                    <a:pt x="65" y="618"/>
                  </a:lnTo>
                  <a:lnTo>
                    <a:pt x="57" y="625"/>
                  </a:lnTo>
                  <a:lnTo>
                    <a:pt x="49" y="632"/>
                  </a:lnTo>
                  <a:lnTo>
                    <a:pt x="49" y="632"/>
                  </a:lnTo>
                  <a:lnTo>
                    <a:pt x="49" y="632"/>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3158" name="Freeform 86"/>
            <p:cNvSpPr>
              <a:spLocks/>
            </p:cNvSpPr>
            <p:nvPr/>
          </p:nvSpPr>
          <p:spPr bwMode="auto">
            <a:xfrm>
              <a:off x="3289" y="1386"/>
              <a:ext cx="838" cy="632"/>
            </a:xfrm>
            <a:custGeom>
              <a:avLst/>
              <a:gdLst/>
              <a:ahLst/>
              <a:cxnLst>
                <a:cxn ang="0">
                  <a:pos x="35" y="579"/>
                </a:cxn>
                <a:cxn ang="0">
                  <a:pos x="22" y="516"/>
                </a:cxn>
                <a:cxn ang="0">
                  <a:pos x="13" y="454"/>
                </a:cxn>
                <a:cxn ang="0">
                  <a:pos x="6" y="396"/>
                </a:cxn>
                <a:cxn ang="0">
                  <a:pos x="2" y="341"/>
                </a:cxn>
                <a:cxn ang="0">
                  <a:pos x="0" y="292"/>
                </a:cxn>
                <a:cxn ang="0">
                  <a:pos x="0" y="249"/>
                </a:cxn>
                <a:cxn ang="0">
                  <a:pos x="0" y="215"/>
                </a:cxn>
                <a:cxn ang="0">
                  <a:pos x="1" y="190"/>
                </a:cxn>
                <a:cxn ang="0">
                  <a:pos x="1" y="176"/>
                </a:cxn>
                <a:cxn ang="0">
                  <a:pos x="3" y="174"/>
                </a:cxn>
                <a:cxn ang="0">
                  <a:pos x="50" y="205"/>
                </a:cxn>
                <a:cxn ang="0">
                  <a:pos x="96" y="235"/>
                </a:cxn>
                <a:cxn ang="0">
                  <a:pos x="113" y="217"/>
                </a:cxn>
                <a:cxn ang="0">
                  <a:pos x="140" y="189"/>
                </a:cxn>
                <a:cxn ang="0">
                  <a:pos x="175" y="164"/>
                </a:cxn>
                <a:cxn ang="0">
                  <a:pos x="214" y="142"/>
                </a:cxn>
                <a:cxn ang="0">
                  <a:pos x="258" y="121"/>
                </a:cxn>
                <a:cxn ang="0">
                  <a:pos x="306" y="102"/>
                </a:cxn>
                <a:cxn ang="0">
                  <a:pos x="356" y="85"/>
                </a:cxn>
                <a:cxn ang="0">
                  <a:pos x="408" y="70"/>
                </a:cxn>
                <a:cxn ang="0">
                  <a:pos x="461" y="57"/>
                </a:cxn>
                <a:cxn ang="0">
                  <a:pos x="514" y="45"/>
                </a:cxn>
                <a:cxn ang="0">
                  <a:pos x="566" y="35"/>
                </a:cxn>
                <a:cxn ang="0">
                  <a:pos x="616" y="27"/>
                </a:cxn>
                <a:cxn ang="0">
                  <a:pos x="663" y="20"/>
                </a:cxn>
                <a:cxn ang="0">
                  <a:pos x="706" y="14"/>
                </a:cxn>
                <a:cxn ang="0">
                  <a:pos x="745" y="9"/>
                </a:cxn>
                <a:cxn ang="0">
                  <a:pos x="778" y="5"/>
                </a:cxn>
                <a:cxn ang="0">
                  <a:pos x="804" y="3"/>
                </a:cxn>
                <a:cxn ang="0">
                  <a:pos x="824" y="1"/>
                </a:cxn>
                <a:cxn ang="0">
                  <a:pos x="834" y="0"/>
                </a:cxn>
                <a:cxn ang="0">
                  <a:pos x="836" y="1"/>
                </a:cxn>
                <a:cxn ang="0">
                  <a:pos x="819" y="55"/>
                </a:cxn>
                <a:cxn ang="0">
                  <a:pos x="803" y="108"/>
                </a:cxn>
                <a:cxn ang="0">
                  <a:pos x="795" y="131"/>
                </a:cxn>
                <a:cxn ang="0">
                  <a:pos x="774" y="197"/>
                </a:cxn>
                <a:cxn ang="0">
                  <a:pos x="767" y="219"/>
                </a:cxn>
                <a:cxn ang="0">
                  <a:pos x="757" y="219"/>
                </a:cxn>
                <a:cxn ang="0">
                  <a:pos x="735" y="221"/>
                </a:cxn>
                <a:cxn ang="0">
                  <a:pos x="701" y="224"/>
                </a:cxn>
                <a:cxn ang="0">
                  <a:pos x="659" y="228"/>
                </a:cxn>
                <a:cxn ang="0">
                  <a:pos x="611" y="235"/>
                </a:cxn>
                <a:cxn ang="0">
                  <a:pos x="559" y="243"/>
                </a:cxn>
                <a:cxn ang="0">
                  <a:pos x="506" y="254"/>
                </a:cxn>
                <a:cxn ang="0">
                  <a:pos x="453" y="268"/>
                </a:cxn>
                <a:cxn ang="0">
                  <a:pos x="403" y="285"/>
                </a:cxn>
                <a:cxn ang="0">
                  <a:pos x="358" y="305"/>
                </a:cxn>
                <a:cxn ang="0">
                  <a:pos x="321" y="328"/>
                </a:cxn>
                <a:cxn ang="0">
                  <a:pos x="294" y="356"/>
                </a:cxn>
                <a:cxn ang="0">
                  <a:pos x="310" y="373"/>
                </a:cxn>
                <a:cxn ang="0">
                  <a:pos x="368" y="411"/>
                </a:cxn>
                <a:cxn ang="0">
                  <a:pos x="387" y="424"/>
                </a:cxn>
                <a:cxn ang="0">
                  <a:pos x="378" y="427"/>
                </a:cxn>
                <a:cxn ang="0">
                  <a:pos x="358" y="436"/>
                </a:cxn>
                <a:cxn ang="0">
                  <a:pos x="328" y="450"/>
                </a:cxn>
                <a:cxn ang="0">
                  <a:pos x="291" y="469"/>
                </a:cxn>
                <a:cxn ang="0">
                  <a:pos x="247" y="492"/>
                </a:cxn>
                <a:cxn ang="0">
                  <a:pos x="199" y="521"/>
                </a:cxn>
                <a:cxn ang="0">
                  <a:pos x="149" y="553"/>
                </a:cxn>
                <a:cxn ang="0">
                  <a:pos x="98" y="590"/>
                </a:cxn>
                <a:cxn ang="0">
                  <a:pos x="48" y="631"/>
                </a:cxn>
              </a:cxnLst>
              <a:rect l="0" t="0" r="r" b="b"/>
              <a:pathLst>
                <a:path w="838" h="632">
                  <a:moveTo>
                    <a:pt x="48" y="631"/>
                  </a:moveTo>
                  <a:lnTo>
                    <a:pt x="45" y="621"/>
                  </a:lnTo>
                  <a:lnTo>
                    <a:pt x="43" y="610"/>
                  </a:lnTo>
                  <a:lnTo>
                    <a:pt x="40" y="600"/>
                  </a:lnTo>
                  <a:lnTo>
                    <a:pt x="37" y="589"/>
                  </a:lnTo>
                  <a:lnTo>
                    <a:pt x="35" y="579"/>
                  </a:lnTo>
                  <a:lnTo>
                    <a:pt x="33" y="568"/>
                  </a:lnTo>
                  <a:lnTo>
                    <a:pt x="30" y="558"/>
                  </a:lnTo>
                  <a:lnTo>
                    <a:pt x="28" y="547"/>
                  </a:lnTo>
                  <a:lnTo>
                    <a:pt x="26" y="537"/>
                  </a:lnTo>
                  <a:lnTo>
                    <a:pt x="24" y="526"/>
                  </a:lnTo>
                  <a:lnTo>
                    <a:pt x="22" y="516"/>
                  </a:lnTo>
                  <a:lnTo>
                    <a:pt x="20" y="505"/>
                  </a:lnTo>
                  <a:lnTo>
                    <a:pt x="19" y="495"/>
                  </a:lnTo>
                  <a:lnTo>
                    <a:pt x="17" y="485"/>
                  </a:lnTo>
                  <a:lnTo>
                    <a:pt x="16" y="475"/>
                  </a:lnTo>
                  <a:lnTo>
                    <a:pt x="14" y="464"/>
                  </a:lnTo>
                  <a:lnTo>
                    <a:pt x="13" y="454"/>
                  </a:lnTo>
                  <a:lnTo>
                    <a:pt x="12" y="444"/>
                  </a:lnTo>
                  <a:lnTo>
                    <a:pt x="10" y="434"/>
                  </a:lnTo>
                  <a:lnTo>
                    <a:pt x="9" y="424"/>
                  </a:lnTo>
                  <a:lnTo>
                    <a:pt x="8" y="415"/>
                  </a:lnTo>
                  <a:lnTo>
                    <a:pt x="7" y="405"/>
                  </a:lnTo>
                  <a:lnTo>
                    <a:pt x="6" y="396"/>
                  </a:lnTo>
                  <a:lnTo>
                    <a:pt x="6" y="386"/>
                  </a:lnTo>
                  <a:lnTo>
                    <a:pt x="5" y="377"/>
                  </a:lnTo>
                  <a:lnTo>
                    <a:pt x="4" y="368"/>
                  </a:lnTo>
                  <a:lnTo>
                    <a:pt x="4" y="359"/>
                  </a:lnTo>
                  <a:lnTo>
                    <a:pt x="3" y="350"/>
                  </a:lnTo>
                  <a:lnTo>
                    <a:pt x="2" y="341"/>
                  </a:lnTo>
                  <a:lnTo>
                    <a:pt x="2" y="332"/>
                  </a:lnTo>
                  <a:lnTo>
                    <a:pt x="2" y="324"/>
                  </a:lnTo>
                  <a:lnTo>
                    <a:pt x="1" y="316"/>
                  </a:lnTo>
                  <a:lnTo>
                    <a:pt x="1" y="307"/>
                  </a:lnTo>
                  <a:lnTo>
                    <a:pt x="1" y="299"/>
                  </a:lnTo>
                  <a:lnTo>
                    <a:pt x="0" y="292"/>
                  </a:lnTo>
                  <a:lnTo>
                    <a:pt x="0" y="284"/>
                  </a:lnTo>
                  <a:lnTo>
                    <a:pt x="0" y="277"/>
                  </a:lnTo>
                  <a:lnTo>
                    <a:pt x="0" y="270"/>
                  </a:lnTo>
                  <a:lnTo>
                    <a:pt x="0" y="263"/>
                  </a:lnTo>
                  <a:lnTo>
                    <a:pt x="0" y="256"/>
                  </a:lnTo>
                  <a:lnTo>
                    <a:pt x="0" y="249"/>
                  </a:lnTo>
                  <a:lnTo>
                    <a:pt x="0" y="243"/>
                  </a:lnTo>
                  <a:lnTo>
                    <a:pt x="0" y="237"/>
                  </a:lnTo>
                  <a:lnTo>
                    <a:pt x="0" y="231"/>
                  </a:lnTo>
                  <a:lnTo>
                    <a:pt x="0" y="225"/>
                  </a:lnTo>
                  <a:lnTo>
                    <a:pt x="0" y="220"/>
                  </a:lnTo>
                  <a:lnTo>
                    <a:pt x="0" y="215"/>
                  </a:lnTo>
                  <a:lnTo>
                    <a:pt x="0" y="210"/>
                  </a:lnTo>
                  <a:lnTo>
                    <a:pt x="0" y="206"/>
                  </a:lnTo>
                  <a:lnTo>
                    <a:pt x="0" y="201"/>
                  </a:lnTo>
                  <a:lnTo>
                    <a:pt x="0" y="197"/>
                  </a:lnTo>
                  <a:lnTo>
                    <a:pt x="0" y="193"/>
                  </a:lnTo>
                  <a:lnTo>
                    <a:pt x="1" y="190"/>
                  </a:lnTo>
                  <a:lnTo>
                    <a:pt x="1" y="187"/>
                  </a:lnTo>
                  <a:lnTo>
                    <a:pt x="1" y="184"/>
                  </a:lnTo>
                  <a:lnTo>
                    <a:pt x="1" y="182"/>
                  </a:lnTo>
                  <a:lnTo>
                    <a:pt x="1" y="179"/>
                  </a:lnTo>
                  <a:lnTo>
                    <a:pt x="1" y="177"/>
                  </a:lnTo>
                  <a:lnTo>
                    <a:pt x="1" y="176"/>
                  </a:lnTo>
                  <a:lnTo>
                    <a:pt x="1" y="175"/>
                  </a:lnTo>
                  <a:lnTo>
                    <a:pt x="1" y="174"/>
                  </a:lnTo>
                  <a:lnTo>
                    <a:pt x="1" y="173"/>
                  </a:lnTo>
                  <a:lnTo>
                    <a:pt x="1" y="173"/>
                  </a:lnTo>
                  <a:lnTo>
                    <a:pt x="1" y="173"/>
                  </a:lnTo>
                  <a:lnTo>
                    <a:pt x="3" y="174"/>
                  </a:lnTo>
                  <a:lnTo>
                    <a:pt x="7" y="177"/>
                  </a:lnTo>
                  <a:lnTo>
                    <a:pt x="13" y="180"/>
                  </a:lnTo>
                  <a:lnTo>
                    <a:pt x="21" y="186"/>
                  </a:lnTo>
                  <a:lnTo>
                    <a:pt x="30" y="191"/>
                  </a:lnTo>
                  <a:lnTo>
                    <a:pt x="39" y="198"/>
                  </a:lnTo>
                  <a:lnTo>
                    <a:pt x="50" y="205"/>
                  </a:lnTo>
                  <a:lnTo>
                    <a:pt x="60" y="211"/>
                  </a:lnTo>
                  <a:lnTo>
                    <a:pt x="70" y="218"/>
                  </a:lnTo>
                  <a:lnTo>
                    <a:pt x="79" y="223"/>
                  </a:lnTo>
                  <a:lnTo>
                    <a:pt x="86" y="229"/>
                  </a:lnTo>
                  <a:lnTo>
                    <a:pt x="93" y="232"/>
                  </a:lnTo>
                  <a:lnTo>
                    <a:pt x="96" y="235"/>
                  </a:lnTo>
                  <a:lnTo>
                    <a:pt x="98" y="236"/>
                  </a:lnTo>
                  <a:lnTo>
                    <a:pt x="98" y="236"/>
                  </a:lnTo>
                  <a:lnTo>
                    <a:pt x="101" y="231"/>
                  </a:lnTo>
                  <a:lnTo>
                    <a:pt x="105" y="226"/>
                  </a:lnTo>
                  <a:lnTo>
                    <a:pt x="109" y="221"/>
                  </a:lnTo>
                  <a:lnTo>
                    <a:pt x="113" y="217"/>
                  </a:lnTo>
                  <a:lnTo>
                    <a:pt x="117" y="212"/>
                  </a:lnTo>
                  <a:lnTo>
                    <a:pt x="121" y="207"/>
                  </a:lnTo>
                  <a:lnTo>
                    <a:pt x="126" y="203"/>
                  </a:lnTo>
                  <a:lnTo>
                    <a:pt x="130" y="198"/>
                  </a:lnTo>
                  <a:lnTo>
                    <a:pt x="135" y="194"/>
                  </a:lnTo>
                  <a:lnTo>
                    <a:pt x="140" y="189"/>
                  </a:lnTo>
                  <a:lnTo>
                    <a:pt x="146" y="185"/>
                  </a:lnTo>
                  <a:lnTo>
                    <a:pt x="151" y="181"/>
                  </a:lnTo>
                  <a:lnTo>
                    <a:pt x="157" y="177"/>
                  </a:lnTo>
                  <a:lnTo>
                    <a:pt x="163" y="172"/>
                  </a:lnTo>
                  <a:lnTo>
                    <a:pt x="169" y="168"/>
                  </a:lnTo>
                  <a:lnTo>
                    <a:pt x="175" y="164"/>
                  </a:lnTo>
                  <a:lnTo>
                    <a:pt x="181" y="160"/>
                  </a:lnTo>
                  <a:lnTo>
                    <a:pt x="187" y="157"/>
                  </a:lnTo>
                  <a:lnTo>
                    <a:pt x="194" y="153"/>
                  </a:lnTo>
                  <a:lnTo>
                    <a:pt x="201" y="149"/>
                  </a:lnTo>
                  <a:lnTo>
                    <a:pt x="207" y="145"/>
                  </a:lnTo>
                  <a:lnTo>
                    <a:pt x="214" y="142"/>
                  </a:lnTo>
                  <a:lnTo>
                    <a:pt x="221" y="138"/>
                  </a:lnTo>
                  <a:lnTo>
                    <a:pt x="229" y="134"/>
                  </a:lnTo>
                  <a:lnTo>
                    <a:pt x="236" y="131"/>
                  </a:lnTo>
                  <a:lnTo>
                    <a:pt x="243" y="128"/>
                  </a:lnTo>
                  <a:lnTo>
                    <a:pt x="251" y="124"/>
                  </a:lnTo>
                  <a:lnTo>
                    <a:pt x="258" y="121"/>
                  </a:lnTo>
                  <a:lnTo>
                    <a:pt x="266" y="118"/>
                  </a:lnTo>
                  <a:lnTo>
                    <a:pt x="274" y="114"/>
                  </a:lnTo>
                  <a:lnTo>
                    <a:pt x="282" y="111"/>
                  </a:lnTo>
                  <a:lnTo>
                    <a:pt x="290" y="108"/>
                  </a:lnTo>
                  <a:lnTo>
                    <a:pt x="298" y="105"/>
                  </a:lnTo>
                  <a:lnTo>
                    <a:pt x="306" y="102"/>
                  </a:lnTo>
                  <a:lnTo>
                    <a:pt x="314" y="99"/>
                  </a:lnTo>
                  <a:lnTo>
                    <a:pt x="323" y="96"/>
                  </a:lnTo>
                  <a:lnTo>
                    <a:pt x="331" y="94"/>
                  </a:lnTo>
                  <a:lnTo>
                    <a:pt x="339" y="91"/>
                  </a:lnTo>
                  <a:lnTo>
                    <a:pt x="348" y="88"/>
                  </a:lnTo>
                  <a:lnTo>
                    <a:pt x="356" y="85"/>
                  </a:lnTo>
                  <a:lnTo>
                    <a:pt x="365" y="83"/>
                  </a:lnTo>
                  <a:lnTo>
                    <a:pt x="374" y="80"/>
                  </a:lnTo>
                  <a:lnTo>
                    <a:pt x="382" y="78"/>
                  </a:lnTo>
                  <a:lnTo>
                    <a:pt x="391" y="75"/>
                  </a:lnTo>
                  <a:lnTo>
                    <a:pt x="400" y="73"/>
                  </a:lnTo>
                  <a:lnTo>
                    <a:pt x="408" y="70"/>
                  </a:lnTo>
                  <a:lnTo>
                    <a:pt x="417" y="68"/>
                  </a:lnTo>
                  <a:lnTo>
                    <a:pt x="426" y="66"/>
                  </a:lnTo>
                  <a:lnTo>
                    <a:pt x="435" y="64"/>
                  </a:lnTo>
                  <a:lnTo>
                    <a:pt x="444" y="61"/>
                  </a:lnTo>
                  <a:lnTo>
                    <a:pt x="453" y="59"/>
                  </a:lnTo>
                  <a:lnTo>
                    <a:pt x="461" y="57"/>
                  </a:lnTo>
                  <a:lnTo>
                    <a:pt x="470" y="55"/>
                  </a:lnTo>
                  <a:lnTo>
                    <a:pt x="479" y="53"/>
                  </a:lnTo>
                  <a:lnTo>
                    <a:pt x="488" y="51"/>
                  </a:lnTo>
                  <a:lnTo>
                    <a:pt x="497" y="49"/>
                  </a:lnTo>
                  <a:lnTo>
                    <a:pt x="505" y="47"/>
                  </a:lnTo>
                  <a:lnTo>
                    <a:pt x="514" y="45"/>
                  </a:lnTo>
                  <a:lnTo>
                    <a:pt x="523" y="44"/>
                  </a:lnTo>
                  <a:lnTo>
                    <a:pt x="532" y="42"/>
                  </a:lnTo>
                  <a:lnTo>
                    <a:pt x="540" y="40"/>
                  </a:lnTo>
                  <a:lnTo>
                    <a:pt x="549" y="39"/>
                  </a:lnTo>
                  <a:lnTo>
                    <a:pt x="557" y="37"/>
                  </a:lnTo>
                  <a:lnTo>
                    <a:pt x="566" y="35"/>
                  </a:lnTo>
                  <a:lnTo>
                    <a:pt x="574" y="34"/>
                  </a:lnTo>
                  <a:lnTo>
                    <a:pt x="583" y="32"/>
                  </a:lnTo>
                  <a:lnTo>
                    <a:pt x="591" y="31"/>
                  </a:lnTo>
                  <a:lnTo>
                    <a:pt x="600" y="30"/>
                  </a:lnTo>
                  <a:lnTo>
                    <a:pt x="608" y="28"/>
                  </a:lnTo>
                  <a:lnTo>
                    <a:pt x="616" y="27"/>
                  </a:lnTo>
                  <a:lnTo>
                    <a:pt x="624" y="26"/>
                  </a:lnTo>
                  <a:lnTo>
                    <a:pt x="632" y="24"/>
                  </a:lnTo>
                  <a:lnTo>
                    <a:pt x="640" y="23"/>
                  </a:lnTo>
                  <a:lnTo>
                    <a:pt x="648" y="22"/>
                  </a:lnTo>
                  <a:lnTo>
                    <a:pt x="655" y="21"/>
                  </a:lnTo>
                  <a:lnTo>
                    <a:pt x="663" y="20"/>
                  </a:lnTo>
                  <a:lnTo>
                    <a:pt x="670" y="18"/>
                  </a:lnTo>
                  <a:lnTo>
                    <a:pt x="678" y="17"/>
                  </a:lnTo>
                  <a:lnTo>
                    <a:pt x="685" y="16"/>
                  </a:lnTo>
                  <a:lnTo>
                    <a:pt x="692" y="15"/>
                  </a:lnTo>
                  <a:lnTo>
                    <a:pt x="699" y="15"/>
                  </a:lnTo>
                  <a:lnTo>
                    <a:pt x="706" y="14"/>
                  </a:lnTo>
                  <a:lnTo>
                    <a:pt x="713" y="13"/>
                  </a:lnTo>
                  <a:lnTo>
                    <a:pt x="720" y="12"/>
                  </a:lnTo>
                  <a:lnTo>
                    <a:pt x="726" y="11"/>
                  </a:lnTo>
                  <a:lnTo>
                    <a:pt x="733" y="10"/>
                  </a:lnTo>
                  <a:lnTo>
                    <a:pt x="739" y="10"/>
                  </a:lnTo>
                  <a:lnTo>
                    <a:pt x="745" y="9"/>
                  </a:lnTo>
                  <a:lnTo>
                    <a:pt x="751" y="8"/>
                  </a:lnTo>
                  <a:lnTo>
                    <a:pt x="757" y="7"/>
                  </a:lnTo>
                  <a:lnTo>
                    <a:pt x="762" y="7"/>
                  </a:lnTo>
                  <a:lnTo>
                    <a:pt x="768" y="6"/>
                  </a:lnTo>
                  <a:lnTo>
                    <a:pt x="773" y="6"/>
                  </a:lnTo>
                  <a:lnTo>
                    <a:pt x="778" y="5"/>
                  </a:lnTo>
                  <a:lnTo>
                    <a:pt x="783" y="5"/>
                  </a:lnTo>
                  <a:lnTo>
                    <a:pt x="788" y="4"/>
                  </a:lnTo>
                  <a:lnTo>
                    <a:pt x="792" y="4"/>
                  </a:lnTo>
                  <a:lnTo>
                    <a:pt x="796" y="3"/>
                  </a:lnTo>
                  <a:lnTo>
                    <a:pt x="801" y="3"/>
                  </a:lnTo>
                  <a:lnTo>
                    <a:pt x="804" y="3"/>
                  </a:lnTo>
                  <a:lnTo>
                    <a:pt x="808" y="2"/>
                  </a:lnTo>
                  <a:lnTo>
                    <a:pt x="812" y="2"/>
                  </a:lnTo>
                  <a:lnTo>
                    <a:pt x="815" y="2"/>
                  </a:lnTo>
                  <a:lnTo>
                    <a:pt x="818" y="1"/>
                  </a:lnTo>
                  <a:lnTo>
                    <a:pt x="821" y="1"/>
                  </a:lnTo>
                  <a:lnTo>
                    <a:pt x="824" y="1"/>
                  </a:lnTo>
                  <a:lnTo>
                    <a:pt x="826" y="1"/>
                  </a:lnTo>
                  <a:lnTo>
                    <a:pt x="828" y="0"/>
                  </a:lnTo>
                  <a:lnTo>
                    <a:pt x="830" y="0"/>
                  </a:lnTo>
                  <a:lnTo>
                    <a:pt x="832" y="0"/>
                  </a:lnTo>
                  <a:lnTo>
                    <a:pt x="833" y="0"/>
                  </a:lnTo>
                  <a:lnTo>
                    <a:pt x="834" y="0"/>
                  </a:lnTo>
                  <a:lnTo>
                    <a:pt x="835" y="0"/>
                  </a:lnTo>
                  <a:lnTo>
                    <a:pt x="836" y="0"/>
                  </a:lnTo>
                  <a:lnTo>
                    <a:pt x="836" y="0"/>
                  </a:lnTo>
                  <a:lnTo>
                    <a:pt x="837" y="0"/>
                  </a:lnTo>
                  <a:lnTo>
                    <a:pt x="837" y="0"/>
                  </a:lnTo>
                  <a:lnTo>
                    <a:pt x="836" y="1"/>
                  </a:lnTo>
                  <a:lnTo>
                    <a:pt x="835" y="6"/>
                  </a:lnTo>
                  <a:lnTo>
                    <a:pt x="832" y="13"/>
                  </a:lnTo>
                  <a:lnTo>
                    <a:pt x="830" y="21"/>
                  </a:lnTo>
                  <a:lnTo>
                    <a:pt x="827" y="32"/>
                  </a:lnTo>
                  <a:lnTo>
                    <a:pt x="823" y="43"/>
                  </a:lnTo>
                  <a:lnTo>
                    <a:pt x="819" y="55"/>
                  </a:lnTo>
                  <a:lnTo>
                    <a:pt x="816" y="66"/>
                  </a:lnTo>
                  <a:lnTo>
                    <a:pt x="812" y="77"/>
                  </a:lnTo>
                  <a:lnTo>
                    <a:pt x="809" y="88"/>
                  </a:lnTo>
                  <a:lnTo>
                    <a:pt x="806" y="96"/>
                  </a:lnTo>
                  <a:lnTo>
                    <a:pt x="804" y="103"/>
                  </a:lnTo>
                  <a:lnTo>
                    <a:pt x="803" y="108"/>
                  </a:lnTo>
                  <a:lnTo>
                    <a:pt x="802" y="109"/>
                  </a:lnTo>
                  <a:lnTo>
                    <a:pt x="802" y="109"/>
                  </a:lnTo>
                  <a:lnTo>
                    <a:pt x="802" y="111"/>
                  </a:lnTo>
                  <a:lnTo>
                    <a:pt x="800" y="115"/>
                  </a:lnTo>
                  <a:lnTo>
                    <a:pt x="798" y="122"/>
                  </a:lnTo>
                  <a:lnTo>
                    <a:pt x="795" y="131"/>
                  </a:lnTo>
                  <a:lnTo>
                    <a:pt x="792" y="141"/>
                  </a:lnTo>
                  <a:lnTo>
                    <a:pt x="788" y="152"/>
                  </a:lnTo>
                  <a:lnTo>
                    <a:pt x="785" y="164"/>
                  </a:lnTo>
                  <a:lnTo>
                    <a:pt x="781" y="176"/>
                  </a:lnTo>
                  <a:lnTo>
                    <a:pt x="778" y="187"/>
                  </a:lnTo>
                  <a:lnTo>
                    <a:pt x="774" y="197"/>
                  </a:lnTo>
                  <a:lnTo>
                    <a:pt x="772" y="206"/>
                  </a:lnTo>
                  <a:lnTo>
                    <a:pt x="769" y="213"/>
                  </a:lnTo>
                  <a:lnTo>
                    <a:pt x="768" y="217"/>
                  </a:lnTo>
                  <a:lnTo>
                    <a:pt x="767" y="219"/>
                  </a:lnTo>
                  <a:lnTo>
                    <a:pt x="767" y="219"/>
                  </a:lnTo>
                  <a:lnTo>
                    <a:pt x="767" y="219"/>
                  </a:lnTo>
                  <a:lnTo>
                    <a:pt x="767" y="219"/>
                  </a:lnTo>
                  <a:lnTo>
                    <a:pt x="766" y="219"/>
                  </a:lnTo>
                  <a:lnTo>
                    <a:pt x="764" y="219"/>
                  </a:lnTo>
                  <a:lnTo>
                    <a:pt x="762" y="219"/>
                  </a:lnTo>
                  <a:lnTo>
                    <a:pt x="760" y="219"/>
                  </a:lnTo>
                  <a:lnTo>
                    <a:pt x="757" y="219"/>
                  </a:lnTo>
                  <a:lnTo>
                    <a:pt x="754" y="219"/>
                  </a:lnTo>
                  <a:lnTo>
                    <a:pt x="751" y="220"/>
                  </a:lnTo>
                  <a:lnTo>
                    <a:pt x="747" y="220"/>
                  </a:lnTo>
                  <a:lnTo>
                    <a:pt x="744" y="220"/>
                  </a:lnTo>
                  <a:lnTo>
                    <a:pt x="739" y="220"/>
                  </a:lnTo>
                  <a:lnTo>
                    <a:pt x="735" y="221"/>
                  </a:lnTo>
                  <a:lnTo>
                    <a:pt x="730" y="221"/>
                  </a:lnTo>
                  <a:lnTo>
                    <a:pt x="725" y="222"/>
                  </a:lnTo>
                  <a:lnTo>
                    <a:pt x="719" y="222"/>
                  </a:lnTo>
                  <a:lnTo>
                    <a:pt x="713" y="223"/>
                  </a:lnTo>
                  <a:lnTo>
                    <a:pt x="707" y="223"/>
                  </a:lnTo>
                  <a:lnTo>
                    <a:pt x="701" y="224"/>
                  </a:lnTo>
                  <a:lnTo>
                    <a:pt x="695" y="224"/>
                  </a:lnTo>
                  <a:lnTo>
                    <a:pt x="688" y="225"/>
                  </a:lnTo>
                  <a:lnTo>
                    <a:pt x="681" y="226"/>
                  </a:lnTo>
                  <a:lnTo>
                    <a:pt x="674" y="227"/>
                  </a:lnTo>
                  <a:lnTo>
                    <a:pt x="667" y="227"/>
                  </a:lnTo>
                  <a:lnTo>
                    <a:pt x="659" y="228"/>
                  </a:lnTo>
                  <a:lnTo>
                    <a:pt x="652" y="229"/>
                  </a:lnTo>
                  <a:lnTo>
                    <a:pt x="644" y="230"/>
                  </a:lnTo>
                  <a:lnTo>
                    <a:pt x="636" y="231"/>
                  </a:lnTo>
                  <a:lnTo>
                    <a:pt x="628" y="232"/>
                  </a:lnTo>
                  <a:lnTo>
                    <a:pt x="619" y="233"/>
                  </a:lnTo>
                  <a:lnTo>
                    <a:pt x="611" y="235"/>
                  </a:lnTo>
                  <a:lnTo>
                    <a:pt x="603" y="236"/>
                  </a:lnTo>
                  <a:lnTo>
                    <a:pt x="594" y="237"/>
                  </a:lnTo>
                  <a:lnTo>
                    <a:pt x="586" y="239"/>
                  </a:lnTo>
                  <a:lnTo>
                    <a:pt x="577" y="240"/>
                  </a:lnTo>
                  <a:lnTo>
                    <a:pt x="568" y="242"/>
                  </a:lnTo>
                  <a:lnTo>
                    <a:pt x="559" y="243"/>
                  </a:lnTo>
                  <a:lnTo>
                    <a:pt x="550" y="245"/>
                  </a:lnTo>
                  <a:lnTo>
                    <a:pt x="541" y="247"/>
                  </a:lnTo>
                  <a:lnTo>
                    <a:pt x="533" y="248"/>
                  </a:lnTo>
                  <a:lnTo>
                    <a:pt x="524" y="250"/>
                  </a:lnTo>
                  <a:lnTo>
                    <a:pt x="515" y="252"/>
                  </a:lnTo>
                  <a:lnTo>
                    <a:pt x="506" y="254"/>
                  </a:lnTo>
                  <a:lnTo>
                    <a:pt x="497" y="256"/>
                  </a:lnTo>
                  <a:lnTo>
                    <a:pt x="488" y="259"/>
                  </a:lnTo>
                  <a:lnTo>
                    <a:pt x="479" y="261"/>
                  </a:lnTo>
                  <a:lnTo>
                    <a:pt x="470" y="263"/>
                  </a:lnTo>
                  <a:lnTo>
                    <a:pt x="462" y="266"/>
                  </a:lnTo>
                  <a:lnTo>
                    <a:pt x="453" y="268"/>
                  </a:lnTo>
                  <a:lnTo>
                    <a:pt x="444" y="271"/>
                  </a:lnTo>
                  <a:lnTo>
                    <a:pt x="436" y="273"/>
                  </a:lnTo>
                  <a:lnTo>
                    <a:pt x="427" y="276"/>
                  </a:lnTo>
                  <a:lnTo>
                    <a:pt x="419" y="279"/>
                  </a:lnTo>
                  <a:lnTo>
                    <a:pt x="411" y="282"/>
                  </a:lnTo>
                  <a:lnTo>
                    <a:pt x="403" y="285"/>
                  </a:lnTo>
                  <a:lnTo>
                    <a:pt x="395" y="288"/>
                  </a:lnTo>
                  <a:lnTo>
                    <a:pt x="388" y="291"/>
                  </a:lnTo>
                  <a:lnTo>
                    <a:pt x="380" y="294"/>
                  </a:lnTo>
                  <a:lnTo>
                    <a:pt x="373" y="298"/>
                  </a:lnTo>
                  <a:lnTo>
                    <a:pt x="365" y="301"/>
                  </a:lnTo>
                  <a:lnTo>
                    <a:pt x="358" y="305"/>
                  </a:lnTo>
                  <a:lnTo>
                    <a:pt x="352" y="308"/>
                  </a:lnTo>
                  <a:lnTo>
                    <a:pt x="345" y="312"/>
                  </a:lnTo>
                  <a:lnTo>
                    <a:pt x="339" y="316"/>
                  </a:lnTo>
                  <a:lnTo>
                    <a:pt x="333" y="320"/>
                  </a:lnTo>
                  <a:lnTo>
                    <a:pt x="327" y="324"/>
                  </a:lnTo>
                  <a:lnTo>
                    <a:pt x="321" y="328"/>
                  </a:lnTo>
                  <a:lnTo>
                    <a:pt x="316" y="333"/>
                  </a:lnTo>
                  <a:lnTo>
                    <a:pt x="311" y="337"/>
                  </a:lnTo>
                  <a:lnTo>
                    <a:pt x="306" y="342"/>
                  </a:lnTo>
                  <a:lnTo>
                    <a:pt x="302" y="346"/>
                  </a:lnTo>
                  <a:lnTo>
                    <a:pt x="298" y="351"/>
                  </a:lnTo>
                  <a:lnTo>
                    <a:pt x="294" y="356"/>
                  </a:lnTo>
                  <a:lnTo>
                    <a:pt x="291" y="361"/>
                  </a:lnTo>
                  <a:lnTo>
                    <a:pt x="291" y="361"/>
                  </a:lnTo>
                  <a:lnTo>
                    <a:pt x="292" y="362"/>
                  </a:lnTo>
                  <a:lnTo>
                    <a:pt x="296" y="364"/>
                  </a:lnTo>
                  <a:lnTo>
                    <a:pt x="302" y="368"/>
                  </a:lnTo>
                  <a:lnTo>
                    <a:pt x="310" y="373"/>
                  </a:lnTo>
                  <a:lnTo>
                    <a:pt x="319" y="379"/>
                  </a:lnTo>
                  <a:lnTo>
                    <a:pt x="329" y="385"/>
                  </a:lnTo>
                  <a:lnTo>
                    <a:pt x="339" y="392"/>
                  </a:lnTo>
                  <a:lnTo>
                    <a:pt x="349" y="399"/>
                  </a:lnTo>
                  <a:lnTo>
                    <a:pt x="359" y="405"/>
                  </a:lnTo>
                  <a:lnTo>
                    <a:pt x="368" y="411"/>
                  </a:lnTo>
                  <a:lnTo>
                    <a:pt x="376" y="416"/>
                  </a:lnTo>
                  <a:lnTo>
                    <a:pt x="382" y="420"/>
                  </a:lnTo>
                  <a:lnTo>
                    <a:pt x="386" y="423"/>
                  </a:lnTo>
                  <a:lnTo>
                    <a:pt x="387" y="424"/>
                  </a:lnTo>
                  <a:lnTo>
                    <a:pt x="387" y="424"/>
                  </a:lnTo>
                  <a:lnTo>
                    <a:pt x="387" y="424"/>
                  </a:lnTo>
                  <a:lnTo>
                    <a:pt x="387" y="424"/>
                  </a:lnTo>
                  <a:lnTo>
                    <a:pt x="386" y="424"/>
                  </a:lnTo>
                  <a:lnTo>
                    <a:pt x="384" y="425"/>
                  </a:lnTo>
                  <a:lnTo>
                    <a:pt x="383" y="425"/>
                  </a:lnTo>
                  <a:lnTo>
                    <a:pt x="381" y="426"/>
                  </a:lnTo>
                  <a:lnTo>
                    <a:pt x="378" y="427"/>
                  </a:lnTo>
                  <a:lnTo>
                    <a:pt x="376" y="428"/>
                  </a:lnTo>
                  <a:lnTo>
                    <a:pt x="373" y="430"/>
                  </a:lnTo>
                  <a:lnTo>
                    <a:pt x="370" y="431"/>
                  </a:lnTo>
                  <a:lnTo>
                    <a:pt x="366" y="433"/>
                  </a:lnTo>
                  <a:lnTo>
                    <a:pt x="362" y="434"/>
                  </a:lnTo>
                  <a:lnTo>
                    <a:pt x="358" y="436"/>
                  </a:lnTo>
                  <a:lnTo>
                    <a:pt x="354" y="438"/>
                  </a:lnTo>
                  <a:lnTo>
                    <a:pt x="349" y="440"/>
                  </a:lnTo>
                  <a:lnTo>
                    <a:pt x="344" y="442"/>
                  </a:lnTo>
                  <a:lnTo>
                    <a:pt x="339" y="445"/>
                  </a:lnTo>
                  <a:lnTo>
                    <a:pt x="334" y="447"/>
                  </a:lnTo>
                  <a:lnTo>
                    <a:pt x="328" y="450"/>
                  </a:lnTo>
                  <a:lnTo>
                    <a:pt x="323" y="453"/>
                  </a:lnTo>
                  <a:lnTo>
                    <a:pt x="317" y="456"/>
                  </a:lnTo>
                  <a:lnTo>
                    <a:pt x="310" y="459"/>
                  </a:lnTo>
                  <a:lnTo>
                    <a:pt x="304" y="462"/>
                  </a:lnTo>
                  <a:lnTo>
                    <a:pt x="297" y="465"/>
                  </a:lnTo>
                  <a:lnTo>
                    <a:pt x="291" y="469"/>
                  </a:lnTo>
                  <a:lnTo>
                    <a:pt x="284" y="472"/>
                  </a:lnTo>
                  <a:lnTo>
                    <a:pt x="277" y="476"/>
                  </a:lnTo>
                  <a:lnTo>
                    <a:pt x="269" y="480"/>
                  </a:lnTo>
                  <a:lnTo>
                    <a:pt x="262" y="484"/>
                  </a:lnTo>
                  <a:lnTo>
                    <a:pt x="254" y="488"/>
                  </a:lnTo>
                  <a:lnTo>
                    <a:pt x="247" y="492"/>
                  </a:lnTo>
                  <a:lnTo>
                    <a:pt x="239" y="497"/>
                  </a:lnTo>
                  <a:lnTo>
                    <a:pt x="231" y="501"/>
                  </a:lnTo>
                  <a:lnTo>
                    <a:pt x="223" y="506"/>
                  </a:lnTo>
                  <a:lnTo>
                    <a:pt x="215" y="511"/>
                  </a:lnTo>
                  <a:lnTo>
                    <a:pt x="207" y="516"/>
                  </a:lnTo>
                  <a:lnTo>
                    <a:pt x="199" y="521"/>
                  </a:lnTo>
                  <a:lnTo>
                    <a:pt x="191" y="526"/>
                  </a:lnTo>
                  <a:lnTo>
                    <a:pt x="182" y="531"/>
                  </a:lnTo>
                  <a:lnTo>
                    <a:pt x="174" y="536"/>
                  </a:lnTo>
                  <a:lnTo>
                    <a:pt x="165" y="542"/>
                  </a:lnTo>
                  <a:lnTo>
                    <a:pt x="157" y="548"/>
                  </a:lnTo>
                  <a:lnTo>
                    <a:pt x="149" y="553"/>
                  </a:lnTo>
                  <a:lnTo>
                    <a:pt x="140" y="559"/>
                  </a:lnTo>
                  <a:lnTo>
                    <a:pt x="132" y="565"/>
                  </a:lnTo>
                  <a:lnTo>
                    <a:pt x="123" y="571"/>
                  </a:lnTo>
                  <a:lnTo>
                    <a:pt x="115" y="577"/>
                  </a:lnTo>
                  <a:lnTo>
                    <a:pt x="106" y="584"/>
                  </a:lnTo>
                  <a:lnTo>
                    <a:pt x="98" y="590"/>
                  </a:lnTo>
                  <a:lnTo>
                    <a:pt x="89" y="597"/>
                  </a:lnTo>
                  <a:lnTo>
                    <a:pt x="81" y="604"/>
                  </a:lnTo>
                  <a:lnTo>
                    <a:pt x="73" y="610"/>
                  </a:lnTo>
                  <a:lnTo>
                    <a:pt x="65" y="617"/>
                  </a:lnTo>
                  <a:lnTo>
                    <a:pt x="56" y="624"/>
                  </a:lnTo>
                  <a:lnTo>
                    <a:pt x="48" y="631"/>
                  </a:lnTo>
                  <a:lnTo>
                    <a:pt x="48" y="631"/>
                  </a:lnTo>
                  <a:lnTo>
                    <a:pt x="48" y="631"/>
                  </a:lnTo>
                </a:path>
              </a:pathLst>
            </a:custGeom>
            <a:solidFill>
              <a:srgbClr val="0000FF"/>
            </a:soli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3159" name="Freeform 87"/>
            <p:cNvSpPr>
              <a:spLocks/>
            </p:cNvSpPr>
            <p:nvPr/>
          </p:nvSpPr>
          <p:spPr bwMode="auto">
            <a:xfrm>
              <a:off x="3289" y="1384"/>
              <a:ext cx="838" cy="632"/>
            </a:xfrm>
            <a:custGeom>
              <a:avLst/>
              <a:gdLst/>
              <a:ahLst/>
              <a:cxnLst>
                <a:cxn ang="0">
                  <a:pos x="35" y="579"/>
                </a:cxn>
                <a:cxn ang="0">
                  <a:pos x="22" y="516"/>
                </a:cxn>
                <a:cxn ang="0">
                  <a:pos x="13" y="454"/>
                </a:cxn>
                <a:cxn ang="0">
                  <a:pos x="6" y="396"/>
                </a:cxn>
                <a:cxn ang="0">
                  <a:pos x="2" y="341"/>
                </a:cxn>
                <a:cxn ang="0">
                  <a:pos x="0" y="292"/>
                </a:cxn>
                <a:cxn ang="0">
                  <a:pos x="0" y="249"/>
                </a:cxn>
                <a:cxn ang="0">
                  <a:pos x="0" y="215"/>
                </a:cxn>
                <a:cxn ang="0">
                  <a:pos x="1" y="190"/>
                </a:cxn>
                <a:cxn ang="0">
                  <a:pos x="1" y="176"/>
                </a:cxn>
                <a:cxn ang="0">
                  <a:pos x="3" y="174"/>
                </a:cxn>
                <a:cxn ang="0">
                  <a:pos x="50" y="205"/>
                </a:cxn>
                <a:cxn ang="0">
                  <a:pos x="96" y="235"/>
                </a:cxn>
                <a:cxn ang="0">
                  <a:pos x="113" y="217"/>
                </a:cxn>
                <a:cxn ang="0">
                  <a:pos x="140" y="189"/>
                </a:cxn>
                <a:cxn ang="0">
                  <a:pos x="175" y="164"/>
                </a:cxn>
                <a:cxn ang="0">
                  <a:pos x="214" y="142"/>
                </a:cxn>
                <a:cxn ang="0">
                  <a:pos x="258" y="121"/>
                </a:cxn>
                <a:cxn ang="0">
                  <a:pos x="306" y="102"/>
                </a:cxn>
                <a:cxn ang="0">
                  <a:pos x="356" y="85"/>
                </a:cxn>
                <a:cxn ang="0">
                  <a:pos x="408" y="70"/>
                </a:cxn>
                <a:cxn ang="0">
                  <a:pos x="461" y="57"/>
                </a:cxn>
                <a:cxn ang="0">
                  <a:pos x="514" y="45"/>
                </a:cxn>
                <a:cxn ang="0">
                  <a:pos x="566" y="35"/>
                </a:cxn>
                <a:cxn ang="0">
                  <a:pos x="616" y="27"/>
                </a:cxn>
                <a:cxn ang="0">
                  <a:pos x="663" y="20"/>
                </a:cxn>
                <a:cxn ang="0">
                  <a:pos x="706" y="14"/>
                </a:cxn>
                <a:cxn ang="0">
                  <a:pos x="745" y="9"/>
                </a:cxn>
                <a:cxn ang="0">
                  <a:pos x="778" y="5"/>
                </a:cxn>
                <a:cxn ang="0">
                  <a:pos x="804" y="3"/>
                </a:cxn>
                <a:cxn ang="0">
                  <a:pos x="824" y="1"/>
                </a:cxn>
                <a:cxn ang="0">
                  <a:pos x="834" y="0"/>
                </a:cxn>
                <a:cxn ang="0">
                  <a:pos x="836" y="1"/>
                </a:cxn>
                <a:cxn ang="0">
                  <a:pos x="819" y="55"/>
                </a:cxn>
                <a:cxn ang="0">
                  <a:pos x="803" y="108"/>
                </a:cxn>
                <a:cxn ang="0">
                  <a:pos x="795" y="131"/>
                </a:cxn>
                <a:cxn ang="0">
                  <a:pos x="774" y="197"/>
                </a:cxn>
                <a:cxn ang="0">
                  <a:pos x="767" y="219"/>
                </a:cxn>
                <a:cxn ang="0">
                  <a:pos x="757" y="219"/>
                </a:cxn>
                <a:cxn ang="0">
                  <a:pos x="735" y="221"/>
                </a:cxn>
                <a:cxn ang="0">
                  <a:pos x="701" y="224"/>
                </a:cxn>
                <a:cxn ang="0">
                  <a:pos x="659" y="228"/>
                </a:cxn>
                <a:cxn ang="0">
                  <a:pos x="611" y="235"/>
                </a:cxn>
                <a:cxn ang="0">
                  <a:pos x="559" y="243"/>
                </a:cxn>
                <a:cxn ang="0">
                  <a:pos x="506" y="254"/>
                </a:cxn>
                <a:cxn ang="0">
                  <a:pos x="453" y="268"/>
                </a:cxn>
                <a:cxn ang="0">
                  <a:pos x="403" y="285"/>
                </a:cxn>
                <a:cxn ang="0">
                  <a:pos x="358" y="305"/>
                </a:cxn>
                <a:cxn ang="0">
                  <a:pos x="321" y="328"/>
                </a:cxn>
                <a:cxn ang="0">
                  <a:pos x="294" y="356"/>
                </a:cxn>
                <a:cxn ang="0">
                  <a:pos x="310" y="373"/>
                </a:cxn>
                <a:cxn ang="0">
                  <a:pos x="368" y="411"/>
                </a:cxn>
                <a:cxn ang="0">
                  <a:pos x="387" y="424"/>
                </a:cxn>
                <a:cxn ang="0">
                  <a:pos x="378" y="427"/>
                </a:cxn>
                <a:cxn ang="0">
                  <a:pos x="358" y="436"/>
                </a:cxn>
                <a:cxn ang="0">
                  <a:pos x="328" y="450"/>
                </a:cxn>
                <a:cxn ang="0">
                  <a:pos x="291" y="469"/>
                </a:cxn>
                <a:cxn ang="0">
                  <a:pos x="247" y="492"/>
                </a:cxn>
                <a:cxn ang="0">
                  <a:pos x="199" y="521"/>
                </a:cxn>
                <a:cxn ang="0">
                  <a:pos x="149" y="553"/>
                </a:cxn>
                <a:cxn ang="0">
                  <a:pos x="98" y="590"/>
                </a:cxn>
                <a:cxn ang="0">
                  <a:pos x="48" y="631"/>
                </a:cxn>
              </a:cxnLst>
              <a:rect l="0" t="0" r="r" b="b"/>
              <a:pathLst>
                <a:path w="838" h="632">
                  <a:moveTo>
                    <a:pt x="48" y="631"/>
                  </a:moveTo>
                  <a:lnTo>
                    <a:pt x="45" y="621"/>
                  </a:lnTo>
                  <a:lnTo>
                    <a:pt x="43" y="610"/>
                  </a:lnTo>
                  <a:lnTo>
                    <a:pt x="40" y="600"/>
                  </a:lnTo>
                  <a:lnTo>
                    <a:pt x="37" y="589"/>
                  </a:lnTo>
                  <a:lnTo>
                    <a:pt x="35" y="579"/>
                  </a:lnTo>
                  <a:lnTo>
                    <a:pt x="33" y="568"/>
                  </a:lnTo>
                  <a:lnTo>
                    <a:pt x="30" y="558"/>
                  </a:lnTo>
                  <a:lnTo>
                    <a:pt x="28" y="547"/>
                  </a:lnTo>
                  <a:lnTo>
                    <a:pt x="26" y="537"/>
                  </a:lnTo>
                  <a:lnTo>
                    <a:pt x="24" y="526"/>
                  </a:lnTo>
                  <a:lnTo>
                    <a:pt x="22" y="516"/>
                  </a:lnTo>
                  <a:lnTo>
                    <a:pt x="20" y="505"/>
                  </a:lnTo>
                  <a:lnTo>
                    <a:pt x="19" y="495"/>
                  </a:lnTo>
                  <a:lnTo>
                    <a:pt x="17" y="485"/>
                  </a:lnTo>
                  <a:lnTo>
                    <a:pt x="16" y="475"/>
                  </a:lnTo>
                  <a:lnTo>
                    <a:pt x="14" y="464"/>
                  </a:lnTo>
                  <a:lnTo>
                    <a:pt x="13" y="454"/>
                  </a:lnTo>
                  <a:lnTo>
                    <a:pt x="12" y="444"/>
                  </a:lnTo>
                  <a:lnTo>
                    <a:pt x="10" y="434"/>
                  </a:lnTo>
                  <a:lnTo>
                    <a:pt x="9" y="424"/>
                  </a:lnTo>
                  <a:lnTo>
                    <a:pt x="8" y="415"/>
                  </a:lnTo>
                  <a:lnTo>
                    <a:pt x="7" y="405"/>
                  </a:lnTo>
                  <a:lnTo>
                    <a:pt x="6" y="396"/>
                  </a:lnTo>
                  <a:lnTo>
                    <a:pt x="6" y="386"/>
                  </a:lnTo>
                  <a:lnTo>
                    <a:pt x="5" y="377"/>
                  </a:lnTo>
                  <a:lnTo>
                    <a:pt x="4" y="368"/>
                  </a:lnTo>
                  <a:lnTo>
                    <a:pt x="4" y="359"/>
                  </a:lnTo>
                  <a:lnTo>
                    <a:pt x="3" y="350"/>
                  </a:lnTo>
                  <a:lnTo>
                    <a:pt x="2" y="341"/>
                  </a:lnTo>
                  <a:lnTo>
                    <a:pt x="2" y="332"/>
                  </a:lnTo>
                  <a:lnTo>
                    <a:pt x="2" y="324"/>
                  </a:lnTo>
                  <a:lnTo>
                    <a:pt x="1" y="316"/>
                  </a:lnTo>
                  <a:lnTo>
                    <a:pt x="1" y="307"/>
                  </a:lnTo>
                  <a:lnTo>
                    <a:pt x="1" y="299"/>
                  </a:lnTo>
                  <a:lnTo>
                    <a:pt x="0" y="292"/>
                  </a:lnTo>
                  <a:lnTo>
                    <a:pt x="0" y="284"/>
                  </a:lnTo>
                  <a:lnTo>
                    <a:pt x="0" y="277"/>
                  </a:lnTo>
                  <a:lnTo>
                    <a:pt x="0" y="270"/>
                  </a:lnTo>
                  <a:lnTo>
                    <a:pt x="0" y="263"/>
                  </a:lnTo>
                  <a:lnTo>
                    <a:pt x="0" y="256"/>
                  </a:lnTo>
                  <a:lnTo>
                    <a:pt x="0" y="249"/>
                  </a:lnTo>
                  <a:lnTo>
                    <a:pt x="0" y="243"/>
                  </a:lnTo>
                  <a:lnTo>
                    <a:pt x="0" y="237"/>
                  </a:lnTo>
                  <a:lnTo>
                    <a:pt x="0" y="231"/>
                  </a:lnTo>
                  <a:lnTo>
                    <a:pt x="0" y="225"/>
                  </a:lnTo>
                  <a:lnTo>
                    <a:pt x="0" y="220"/>
                  </a:lnTo>
                  <a:lnTo>
                    <a:pt x="0" y="215"/>
                  </a:lnTo>
                  <a:lnTo>
                    <a:pt x="0" y="210"/>
                  </a:lnTo>
                  <a:lnTo>
                    <a:pt x="0" y="206"/>
                  </a:lnTo>
                  <a:lnTo>
                    <a:pt x="0" y="201"/>
                  </a:lnTo>
                  <a:lnTo>
                    <a:pt x="0" y="197"/>
                  </a:lnTo>
                  <a:lnTo>
                    <a:pt x="0" y="193"/>
                  </a:lnTo>
                  <a:lnTo>
                    <a:pt x="1" y="190"/>
                  </a:lnTo>
                  <a:lnTo>
                    <a:pt x="1" y="187"/>
                  </a:lnTo>
                  <a:lnTo>
                    <a:pt x="1" y="184"/>
                  </a:lnTo>
                  <a:lnTo>
                    <a:pt x="1" y="182"/>
                  </a:lnTo>
                  <a:lnTo>
                    <a:pt x="1" y="179"/>
                  </a:lnTo>
                  <a:lnTo>
                    <a:pt x="1" y="177"/>
                  </a:lnTo>
                  <a:lnTo>
                    <a:pt x="1" y="176"/>
                  </a:lnTo>
                  <a:lnTo>
                    <a:pt x="1" y="175"/>
                  </a:lnTo>
                  <a:lnTo>
                    <a:pt x="1" y="174"/>
                  </a:lnTo>
                  <a:lnTo>
                    <a:pt x="1" y="173"/>
                  </a:lnTo>
                  <a:lnTo>
                    <a:pt x="1" y="173"/>
                  </a:lnTo>
                  <a:lnTo>
                    <a:pt x="1" y="173"/>
                  </a:lnTo>
                  <a:lnTo>
                    <a:pt x="3" y="174"/>
                  </a:lnTo>
                  <a:lnTo>
                    <a:pt x="7" y="177"/>
                  </a:lnTo>
                  <a:lnTo>
                    <a:pt x="13" y="180"/>
                  </a:lnTo>
                  <a:lnTo>
                    <a:pt x="21" y="186"/>
                  </a:lnTo>
                  <a:lnTo>
                    <a:pt x="30" y="191"/>
                  </a:lnTo>
                  <a:lnTo>
                    <a:pt x="39" y="198"/>
                  </a:lnTo>
                  <a:lnTo>
                    <a:pt x="50" y="205"/>
                  </a:lnTo>
                  <a:lnTo>
                    <a:pt x="60" y="211"/>
                  </a:lnTo>
                  <a:lnTo>
                    <a:pt x="70" y="218"/>
                  </a:lnTo>
                  <a:lnTo>
                    <a:pt x="79" y="223"/>
                  </a:lnTo>
                  <a:lnTo>
                    <a:pt x="86" y="229"/>
                  </a:lnTo>
                  <a:lnTo>
                    <a:pt x="93" y="232"/>
                  </a:lnTo>
                  <a:lnTo>
                    <a:pt x="96" y="235"/>
                  </a:lnTo>
                  <a:lnTo>
                    <a:pt x="98" y="236"/>
                  </a:lnTo>
                  <a:lnTo>
                    <a:pt x="98" y="236"/>
                  </a:lnTo>
                  <a:lnTo>
                    <a:pt x="101" y="231"/>
                  </a:lnTo>
                  <a:lnTo>
                    <a:pt x="105" y="226"/>
                  </a:lnTo>
                  <a:lnTo>
                    <a:pt x="109" y="221"/>
                  </a:lnTo>
                  <a:lnTo>
                    <a:pt x="113" y="217"/>
                  </a:lnTo>
                  <a:lnTo>
                    <a:pt x="117" y="212"/>
                  </a:lnTo>
                  <a:lnTo>
                    <a:pt x="121" y="207"/>
                  </a:lnTo>
                  <a:lnTo>
                    <a:pt x="126" y="203"/>
                  </a:lnTo>
                  <a:lnTo>
                    <a:pt x="130" y="198"/>
                  </a:lnTo>
                  <a:lnTo>
                    <a:pt x="135" y="194"/>
                  </a:lnTo>
                  <a:lnTo>
                    <a:pt x="140" y="189"/>
                  </a:lnTo>
                  <a:lnTo>
                    <a:pt x="146" y="185"/>
                  </a:lnTo>
                  <a:lnTo>
                    <a:pt x="151" y="181"/>
                  </a:lnTo>
                  <a:lnTo>
                    <a:pt x="157" y="177"/>
                  </a:lnTo>
                  <a:lnTo>
                    <a:pt x="163" y="172"/>
                  </a:lnTo>
                  <a:lnTo>
                    <a:pt x="169" y="168"/>
                  </a:lnTo>
                  <a:lnTo>
                    <a:pt x="175" y="164"/>
                  </a:lnTo>
                  <a:lnTo>
                    <a:pt x="181" y="160"/>
                  </a:lnTo>
                  <a:lnTo>
                    <a:pt x="187" y="157"/>
                  </a:lnTo>
                  <a:lnTo>
                    <a:pt x="194" y="153"/>
                  </a:lnTo>
                  <a:lnTo>
                    <a:pt x="201" y="149"/>
                  </a:lnTo>
                  <a:lnTo>
                    <a:pt x="207" y="145"/>
                  </a:lnTo>
                  <a:lnTo>
                    <a:pt x="214" y="142"/>
                  </a:lnTo>
                  <a:lnTo>
                    <a:pt x="221" y="138"/>
                  </a:lnTo>
                  <a:lnTo>
                    <a:pt x="229" y="134"/>
                  </a:lnTo>
                  <a:lnTo>
                    <a:pt x="236" y="131"/>
                  </a:lnTo>
                  <a:lnTo>
                    <a:pt x="243" y="128"/>
                  </a:lnTo>
                  <a:lnTo>
                    <a:pt x="251" y="124"/>
                  </a:lnTo>
                  <a:lnTo>
                    <a:pt x="258" y="121"/>
                  </a:lnTo>
                  <a:lnTo>
                    <a:pt x="266" y="118"/>
                  </a:lnTo>
                  <a:lnTo>
                    <a:pt x="274" y="114"/>
                  </a:lnTo>
                  <a:lnTo>
                    <a:pt x="282" y="111"/>
                  </a:lnTo>
                  <a:lnTo>
                    <a:pt x="290" y="108"/>
                  </a:lnTo>
                  <a:lnTo>
                    <a:pt x="298" y="105"/>
                  </a:lnTo>
                  <a:lnTo>
                    <a:pt x="306" y="102"/>
                  </a:lnTo>
                  <a:lnTo>
                    <a:pt x="314" y="99"/>
                  </a:lnTo>
                  <a:lnTo>
                    <a:pt x="323" y="96"/>
                  </a:lnTo>
                  <a:lnTo>
                    <a:pt x="331" y="94"/>
                  </a:lnTo>
                  <a:lnTo>
                    <a:pt x="339" y="91"/>
                  </a:lnTo>
                  <a:lnTo>
                    <a:pt x="348" y="88"/>
                  </a:lnTo>
                  <a:lnTo>
                    <a:pt x="356" y="85"/>
                  </a:lnTo>
                  <a:lnTo>
                    <a:pt x="365" y="83"/>
                  </a:lnTo>
                  <a:lnTo>
                    <a:pt x="374" y="80"/>
                  </a:lnTo>
                  <a:lnTo>
                    <a:pt x="382" y="78"/>
                  </a:lnTo>
                  <a:lnTo>
                    <a:pt x="391" y="75"/>
                  </a:lnTo>
                  <a:lnTo>
                    <a:pt x="400" y="73"/>
                  </a:lnTo>
                  <a:lnTo>
                    <a:pt x="408" y="70"/>
                  </a:lnTo>
                  <a:lnTo>
                    <a:pt x="417" y="68"/>
                  </a:lnTo>
                  <a:lnTo>
                    <a:pt x="426" y="66"/>
                  </a:lnTo>
                  <a:lnTo>
                    <a:pt x="435" y="64"/>
                  </a:lnTo>
                  <a:lnTo>
                    <a:pt x="444" y="61"/>
                  </a:lnTo>
                  <a:lnTo>
                    <a:pt x="453" y="59"/>
                  </a:lnTo>
                  <a:lnTo>
                    <a:pt x="461" y="57"/>
                  </a:lnTo>
                  <a:lnTo>
                    <a:pt x="470" y="55"/>
                  </a:lnTo>
                  <a:lnTo>
                    <a:pt x="479" y="53"/>
                  </a:lnTo>
                  <a:lnTo>
                    <a:pt x="488" y="51"/>
                  </a:lnTo>
                  <a:lnTo>
                    <a:pt x="497" y="49"/>
                  </a:lnTo>
                  <a:lnTo>
                    <a:pt x="505" y="47"/>
                  </a:lnTo>
                  <a:lnTo>
                    <a:pt x="514" y="45"/>
                  </a:lnTo>
                  <a:lnTo>
                    <a:pt x="523" y="44"/>
                  </a:lnTo>
                  <a:lnTo>
                    <a:pt x="532" y="42"/>
                  </a:lnTo>
                  <a:lnTo>
                    <a:pt x="540" y="40"/>
                  </a:lnTo>
                  <a:lnTo>
                    <a:pt x="549" y="39"/>
                  </a:lnTo>
                  <a:lnTo>
                    <a:pt x="557" y="37"/>
                  </a:lnTo>
                  <a:lnTo>
                    <a:pt x="566" y="35"/>
                  </a:lnTo>
                  <a:lnTo>
                    <a:pt x="574" y="34"/>
                  </a:lnTo>
                  <a:lnTo>
                    <a:pt x="583" y="32"/>
                  </a:lnTo>
                  <a:lnTo>
                    <a:pt x="591" y="31"/>
                  </a:lnTo>
                  <a:lnTo>
                    <a:pt x="600" y="30"/>
                  </a:lnTo>
                  <a:lnTo>
                    <a:pt x="608" y="28"/>
                  </a:lnTo>
                  <a:lnTo>
                    <a:pt x="616" y="27"/>
                  </a:lnTo>
                  <a:lnTo>
                    <a:pt x="624" y="26"/>
                  </a:lnTo>
                  <a:lnTo>
                    <a:pt x="632" y="24"/>
                  </a:lnTo>
                  <a:lnTo>
                    <a:pt x="640" y="23"/>
                  </a:lnTo>
                  <a:lnTo>
                    <a:pt x="648" y="22"/>
                  </a:lnTo>
                  <a:lnTo>
                    <a:pt x="655" y="21"/>
                  </a:lnTo>
                  <a:lnTo>
                    <a:pt x="663" y="20"/>
                  </a:lnTo>
                  <a:lnTo>
                    <a:pt x="670" y="18"/>
                  </a:lnTo>
                  <a:lnTo>
                    <a:pt x="678" y="17"/>
                  </a:lnTo>
                  <a:lnTo>
                    <a:pt x="685" y="16"/>
                  </a:lnTo>
                  <a:lnTo>
                    <a:pt x="692" y="15"/>
                  </a:lnTo>
                  <a:lnTo>
                    <a:pt x="699" y="15"/>
                  </a:lnTo>
                  <a:lnTo>
                    <a:pt x="706" y="14"/>
                  </a:lnTo>
                  <a:lnTo>
                    <a:pt x="713" y="13"/>
                  </a:lnTo>
                  <a:lnTo>
                    <a:pt x="720" y="12"/>
                  </a:lnTo>
                  <a:lnTo>
                    <a:pt x="726" y="11"/>
                  </a:lnTo>
                  <a:lnTo>
                    <a:pt x="733" y="10"/>
                  </a:lnTo>
                  <a:lnTo>
                    <a:pt x="739" y="10"/>
                  </a:lnTo>
                  <a:lnTo>
                    <a:pt x="745" y="9"/>
                  </a:lnTo>
                  <a:lnTo>
                    <a:pt x="751" y="8"/>
                  </a:lnTo>
                  <a:lnTo>
                    <a:pt x="757" y="7"/>
                  </a:lnTo>
                  <a:lnTo>
                    <a:pt x="762" y="7"/>
                  </a:lnTo>
                  <a:lnTo>
                    <a:pt x="768" y="6"/>
                  </a:lnTo>
                  <a:lnTo>
                    <a:pt x="773" y="6"/>
                  </a:lnTo>
                  <a:lnTo>
                    <a:pt x="778" y="5"/>
                  </a:lnTo>
                  <a:lnTo>
                    <a:pt x="783" y="5"/>
                  </a:lnTo>
                  <a:lnTo>
                    <a:pt x="788" y="4"/>
                  </a:lnTo>
                  <a:lnTo>
                    <a:pt x="792" y="4"/>
                  </a:lnTo>
                  <a:lnTo>
                    <a:pt x="796" y="3"/>
                  </a:lnTo>
                  <a:lnTo>
                    <a:pt x="801" y="3"/>
                  </a:lnTo>
                  <a:lnTo>
                    <a:pt x="804" y="3"/>
                  </a:lnTo>
                  <a:lnTo>
                    <a:pt x="808" y="2"/>
                  </a:lnTo>
                  <a:lnTo>
                    <a:pt x="812" y="2"/>
                  </a:lnTo>
                  <a:lnTo>
                    <a:pt x="815" y="2"/>
                  </a:lnTo>
                  <a:lnTo>
                    <a:pt x="818" y="1"/>
                  </a:lnTo>
                  <a:lnTo>
                    <a:pt x="821" y="1"/>
                  </a:lnTo>
                  <a:lnTo>
                    <a:pt x="824" y="1"/>
                  </a:lnTo>
                  <a:lnTo>
                    <a:pt x="826" y="1"/>
                  </a:lnTo>
                  <a:lnTo>
                    <a:pt x="828" y="0"/>
                  </a:lnTo>
                  <a:lnTo>
                    <a:pt x="830" y="0"/>
                  </a:lnTo>
                  <a:lnTo>
                    <a:pt x="832" y="0"/>
                  </a:lnTo>
                  <a:lnTo>
                    <a:pt x="833" y="0"/>
                  </a:lnTo>
                  <a:lnTo>
                    <a:pt x="834" y="0"/>
                  </a:lnTo>
                  <a:lnTo>
                    <a:pt x="835" y="0"/>
                  </a:lnTo>
                  <a:lnTo>
                    <a:pt x="836" y="0"/>
                  </a:lnTo>
                  <a:lnTo>
                    <a:pt x="836" y="0"/>
                  </a:lnTo>
                  <a:lnTo>
                    <a:pt x="837" y="0"/>
                  </a:lnTo>
                  <a:lnTo>
                    <a:pt x="837" y="0"/>
                  </a:lnTo>
                  <a:lnTo>
                    <a:pt x="836" y="1"/>
                  </a:lnTo>
                  <a:lnTo>
                    <a:pt x="835" y="6"/>
                  </a:lnTo>
                  <a:lnTo>
                    <a:pt x="832" y="13"/>
                  </a:lnTo>
                  <a:lnTo>
                    <a:pt x="830" y="21"/>
                  </a:lnTo>
                  <a:lnTo>
                    <a:pt x="827" y="32"/>
                  </a:lnTo>
                  <a:lnTo>
                    <a:pt x="823" y="43"/>
                  </a:lnTo>
                  <a:lnTo>
                    <a:pt x="819" y="55"/>
                  </a:lnTo>
                  <a:lnTo>
                    <a:pt x="816" y="66"/>
                  </a:lnTo>
                  <a:lnTo>
                    <a:pt x="812" y="77"/>
                  </a:lnTo>
                  <a:lnTo>
                    <a:pt x="809" y="88"/>
                  </a:lnTo>
                  <a:lnTo>
                    <a:pt x="806" y="96"/>
                  </a:lnTo>
                  <a:lnTo>
                    <a:pt x="804" y="103"/>
                  </a:lnTo>
                  <a:lnTo>
                    <a:pt x="803" y="108"/>
                  </a:lnTo>
                  <a:lnTo>
                    <a:pt x="802" y="109"/>
                  </a:lnTo>
                  <a:lnTo>
                    <a:pt x="802" y="109"/>
                  </a:lnTo>
                  <a:lnTo>
                    <a:pt x="802" y="111"/>
                  </a:lnTo>
                  <a:lnTo>
                    <a:pt x="800" y="115"/>
                  </a:lnTo>
                  <a:lnTo>
                    <a:pt x="798" y="122"/>
                  </a:lnTo>
                  <a:lnTo>
                    <a:pt x="795" y="131"/>
                  </a:lnTo>
                  <a:lnTo>
                    <a:pt x="792" y="141"/>
                  </a:lnTo>
                  <a:lnTo>
                    <a:pt x="788" y="152"/>
                  </a:lnTo>
                  <a:lnTo>
                    <a:pt x="785" y="164"/>
                  </a:lnTo>
                  <a:lnTo>
                    <a:pt x="781" y="176"/>
                  </a:lnTo>
                  <a:lnTo>
                    <a:pt x="778" y="187"/>
                  </a:lnTo>
                  <a:lnTo>
                    <a:pt x="774" y="197"/>
                  </a:lnTo>
                  <a:lnTo>
                    <a:pt x="772" y="206"/>
                  </a:lnTo>
                  <a:lnTo>
                    <a:pt x="769" y="213"/>
                  </a:lnTo>
                  <a:lnTo>
                    <a:pt x="768" y="217"/>
                  </a:lnTo>
                  <a:lnTo>
                    <a:pt x="767" y="219"/>
                  </a:lnTo>
                  <a:lnTo>
                    <a:pt x="767" y="219"/>
                  </a:lnTo>
                  <a:lnTo>
                    <a:pt x="767" y="219"/>
                  </a:lnTo>
                  <a:lnTo>
                    <a:pt x="767" y="219"/>
                  </a:lnTo>
                  <a:lnTo>
                    <a:pt x="766" y="219"/>
                  </a:lnTo>
                  <a:lnTo>
                    <a:pt x="764" y="219"/>
                  </a:lnTo>
                  <a:lnTo>
                    <a:pt x="762" y="219"/>
                  </a:lnTo>
                  <a:lnTo>
                    <a:pt x="760" y="219"/>
                  </a:lnTo>
                  <a:lnTo>
                    <a:pt x="757" y="219"/>
                  </a:lnTo>
                  <a:lnTo>
                    <a:pt x="754" y="219"/>
                  </a:lnTo>
                  <a:lnTo>
                    <a:pt x="751" y="220"/>
                  </a:lnTo>
                  <a:lnTo>
                    <a:pt x="747" y="220"/>
                  </a:lnTo>
                  <a:lnTo>
                    <a:pt x="744" y="220"/>
                  </a:lnTo>
                  <a:lnTo>
                    <a:pt x="739" y="220"/>
                  </a:lnTo>
                  <a:lnTo>
                    <a:pt x="735" y="221"/>
                  </a:lnTo>
                  <a:lnTo>
                    <a:pt x="730" y="221"/>
                  </a:lnTo>
                  <a:lnTo>
                    <a:pt x="725" y="222"/>
                  </a:lnTo>
                  <a:lnTo>
                    <a:pt x="719" y="222"/>
                  </a:lnTo>
                  <a:lnTo>
                    <a:pt x="713" y="223"/>
                  </a:lnTo>
                  <a:lnTo>
                    <a:pt x="707" y="223"/>
                  </a:lnTo>
                  <a:lnTo>
                    <a:pt x="701" y="224"/>
                  </a:lnTo>
                  <a:lnTo>
                    <a:pt x="695" y="224"/>
                  </a:lnTo>
                  <a:lnTo>
                    <a:pt x="688" y="225"/>
                  </a:lnTo>
                  <a:lnTo>
                    <a:pt x="681" y="226"/>
                  </a:lnTo>
                  <a:lnTo>
                    <a:pt x="674" y="227"/>
                  </a:lnTo>
                  <a:lnTo>
                    <a:pt x="667" y="227"/>
                  </a:lnTo>
                  <a:lnTo>
                    <a:pt x="659" y="228"/>
                  </a:lnTo>
                  <a:lnTo>
                    <a:pt x="652" y="229"/>
                  </a:lnTo>
                  <a:lnTo>
                    <a:pt x="644" y="230"/>
                  </a:lnTo>
                  <a:lnTo>
                    <a:pt x="636" y="231"/>
                  </a:lnTo>
                  <a:lnTo>
                    <a:pt x="628" y="232"/>
                  </a:lnTo>
                  <a:lnTo>
                    <a:pt x="619" y="233"/>
                  </a:lnTo>
                  <a:lnTo>
                    <a:pt x="611" y="235"/>
                  </a:lnTo>
                  <a:lnTo>
                    <a:pt x="603" y="236"/>
                  </a:lnTo>
                  <a:lnTo>
                    <a:pt x="594" y="237"/>
                  </a:lnTo>
                  <a:lnTo>
                    <a:pt x="586" y="239"/>
                  </a:lnTo>
                  <a:lnTo>
                    <a:pt x="577" y="240"/>
                  </a:lnTo>
                  <a:lnTo>
                    <a:pt x="568" y="242"/>
                  </a:lnTo>
                  <a:lnTo>
                    <a:pt x="559" y="243"/>
                  </a:lnTo>
                  <a:lnTo>
                    <a:pt x="550" y="245"/>
                  </a:lnTo>
                  <a:lnTo>
                    <a:pt x="541" y="247"/>
                  </a:lnTo>
                  <a:lnTo>
                    <a:pt x="533" y="248"/>
                  </a:lnTo>
                  <a:lnTo>
                    <a:pt x="524" y="250"/>
                  </a:lnTo>
                  <a:lnTo>
                    <a:pt x="515" y="252"/>
                  </a:lnTo>
                  <a:lnTo>
                    <a:pt x="506" y="254"/>
                  </a:lnTo>
                  <a:lnTo>
                    <a:pt x="497" y="256"/>
                  </a:lnTo>
                  <a:lnTo>
                    <a:pt x="488" y="259"/>
                  </a:lnTo>
                  <a:lnTo>
                    <a:pt x="479" y="261"/>
                  </a:lnTo>
                  <a:lnTo>
                    <a:pt x="470" y="263"/>
                  </a:lnTo>
                  <a:lnTo>
                    <a:pt x="462" y="266"/>
                  </a:lnTo>
                  <a:lnTo>
                    <a:pt x="453" y="268"/>
                  </a:lnTo>
                  <a:lnTo>
                    <a:pt x="444" y="271"/>
                  </a:lnTo>
                  <a:lnTo>
                    <a:pt x="436" y="273"/>
                  </a:lnTo>
                  <a:lnTo>
                    <a:pt x="427" y="276"/>
                  </a:lnTo>
                  <a:lnTo>
                    <a:pt x="419" y="279"/>
                  </a:lnTo>
                  <a:lnTo>
                    <a:pt x="411" y="282"/>
                  </a:lnTo>
                  <a:lnTo>
                    <a:pt x="403" y="285"/>
                  </a:lnTo>
                  <a:lnTo>
                    <a:pt x="395" y="288"/>
                  </a:lnTo>
                  <a:lnTo>
                    <a:pt x="388" y="291"/>
                  </a:lnTo>
                  <a:lnTo>
                    <a:pt x="380" y="294"/>
                  </a:lnTo>
                  <a:lnTo>
                    <a:pt x="373" y="298"/>
                  </a:lnTo>
                  <a:lnTo>
                    <a:pt x="365" y="301"/>
                  </a:lnTo>
                  <a:lnTo>
                    <a:pt x="358" y="305"/>
                  </a:lnTo>
                  <a:lnTo>
                    <a:pt x="352" y="308"/>
                  </a:lnTo>
                  <a:lnTo>
                    <a:pt x="345" y="312"/>
                  </a:lnTo>
                  <a:lnTo>
                    <a:pt x="339" y="316"/>
                  </a:lnTo>
                  <a:lnTo>
                    <a:pt x="333" y="320"/>
                  </a:lnTo>
                  <a:lnTo>
                    <a:pt x="327" y="324"/>
                  </a:lnTo>
                  <a:lnTo>
                    <a:pt x="321" y="328"/>
                  </a:lnTo>
                  <a:lnTo>
                    <a:pt x="316" y="333"/>
                  </a:lnTo>
                  <a:lnTo>
                    <a:pt x="311" y="337"/>
                  </a:lnTo>
                  <a:lnTo>
                    <a:pt x="306" y="342"/>
                  </a:lnTo>
                  <a:lnTo>
                    <a:pt x="302" y="346"/>
                  </a:lnTo>
                  <a:lnTo>
                    <a:pt x="298" y="351"/>
                  </a:lnTo>
                  <a:lnTo>
                    <a:pt x="294" y="356"/>
                  </a:lnTo>
                  <a:lnTo>
                    <a:pt x="291" y="361"/>
                  </a:lnTo>
                  <a:lnTo>
                    <a:pt x="291" y="361"/>
                  </a:lnTo>
                  <a:lnTo>
                    <a:pt x="292" y="362"/>
                  </a:lnTo>
                  <a:lnTo>
                    <a:pt x="296" y="364"/>
                  </a:lnTo>
                  <a:lnTo>
                    <a:pt x="302" y="368"/>
                  </a:lnTo>
                  <a:lnTo>
                    <a:pt x="310" y="373"/>
                  </a:lnTo>
                  <a:lnTo>
                    <a:pt x="319" y="379"/>
                  </a:lnTo>
                  <a:lnTo>
                    <a:pt x="329" y="385"/>
                  </a:lnTo>
                  <a:lnTo>
                    <a:pt x="339" y="392"/>
                  </a:lnTo>
                  <a:lnTo>
                    <a:pt x="349" y="399"/>
                  </a:lnTo>
                  <a:lnTo>
                    <a:pt x="359" y="405"/>
                  </a:lnTo>
                  <a:lnTo>
                    <a:pt x="368" y="411"/>
                  </a:lnTo>
                  <a:lnTo>
                    <a:pt x="376" y="416"/>
                  </a:lnTo>
                  <a:lnTo>
                    <a:pt x="382" y="420"/>
                  </a:lnTo>
                  <a:lnTo>
                    <a:pt x="386" y="423"/>
                  </a:lnTo>
                  <a:lnTo>
                    <a:pt x="387" y="424"/>
                  </a:lnTo>
                  <a:lnTo>
                    <a:pt x="387" y="424"/>
                  </a:lnTo>
                  <a:lnTo>
                    <a:pt x="387" y="424"/>
                  </a:lnTo>
                  <a:lnTo>
                    <a:pt x="387" y="424"/>
                  </a:lnTo>
                  <a:lnTo>
                    <a:pt x="386" y="424"/>
                  </a:lnTo>
                  <a:lnTo>
                    <a:pt x="384" y="425"/>
                  </a:lnTo>
                  <a:lnTo>
                    <a:pt x="383" y="425"/>
                  </a:lnTo>
                  <a:lnTo>
                    <a:pt x="381" y="426"/>
                  </a:lnTo>
                  <a:lnTo>
                    <a:pt x="378" y="427"/>
                  </a:lnTo>
                  <a:lnTo>
                    <a:pt x="376" y="428"/>
                  </a:lnTo>
                  <a:lnTo>
                    <a:pt x="373" y="430"/>
                  </a:lnTo>
                  <a:lnTo>
                    <a:pt x="370" y="431"/>
                  </a:lnTo>
                  <a:lnTo>
                    <a:pt x="366" y="433"/>
                  </a:lnTo>
                  <a:lnTo>
                    <a:pt x="362" y="434"/>
                  </a:lnTo>
                  <a:lnTo>
                    <a:pt x="358" y="436"/>
                  </a:lnTo>
                  <a:lnTo>
                    <a:pt x="354" y="438"/>
                  </a:lnTo>
                  <a:lnTo>
                    <a:pt x="349" y="440"/>
                  </a:lnTo>
                  <a:lnTo>
                    <a:pt x="344" y="442"/>
                  </a:lnTo>
                  <a:lnTo>
                    <a:pt x="339" y="445"/>
                  </a:lnTo>
                  <a:lnTo>
                    <a:pt x="334" y="447"/>
                  </a:lnTo>
                  <a:lnTo>
                    <a:pt x="328" y="450"/>
                  </a:lnTo>
                  <a:lnTo>
                    <a:pt x="323" y="453"/>
                  </a:lnTo>
                  <a:lnTo>
                    <a:pt x="317" y="456"/>
                  </a:lnTo>
                  <a:lnTo>
                    <a:pt x="310" y="459"/>
                  </a:lnTo>
                  <a:lnTo>
                    <a:pt x="304" y="462"/>
                  </a:lnTo>
                  <a:lnTo>
                    <a:pt x="297" y="465"/>
                  </a:lnTo>
                  <a:lnTo>
                    <a:pt x="291" y="469"/>
                  </a:lnTo>
                  <a:lnTo>
                    <a:pt x="284" y="472"/>
                  </a:lnTo>
                  <a:lnTo>
                    <a:pt x="277" y="476"/>
                  </a:lnTo>
                  <a:lnTo>
                    <a:pt x="269" y="480"/>
                  </a:lnTo>
                  <a:lnTo>
                    <a:pt x="262" y="484"/>
                  </a:lnTo>
                  <a:lnTo>
                    <a:pt x="254" y="488"/>
                  </a:lnTo>
                  <a:lnTo>
                    <a:pt x="247" y="492"/>
                  </a:lnTo>
                  <a:lnTo>
                    <a:pt x="239" y="497"/>
                  </a:lnTo>
                  <a:lnTo>
                    <a:pt x="231" y="501"/>
                  </a:lnTo>
                  <a:lnTo>
                    <a:pt x="223" y="506"/>
                  </a:lnTo>
                  <a:lnTo>
                    <a:pt x="215" y="511"/>
                  </a:lnTo>
                  <a:lnTo>
                    <a:pt x="207" y="516"/>
                  </a:lnTo>
                  <a:lnTo>
                    <a:pt x="199" y="521"/>
                  </a:lnTo>
                  <a:lnTo>
                    <a:pt x="191" y="526"/>
                  </a:lnTo>
                  <a:lnTo>
                    <a:pt x="182" y="531"/>
                  </a:lnTo>
                  <a:lnTo>
                    <a:pt x="174" y="536"/>
                  </a:lnTo>
                  <a:lnTo>
                    <a:pt x="165" y="542"/>
                  </a:lnTo>
                  <a:lnTo>
                    <a:pt x="157" y="548"/>
                  </a:lnTo>
                  <a:lnTo>
                    <a:pt x="149" y="553"/>
                  </a:lnTo>
                  <a:lnTo>
                    <a:pt x="140" y="559"/>
                  </a:lnTo>
                  <a:lnTo>
                    <a:pt x="132" y="565"/>
                  </a:lnTo>
                  <a:lnTo>
                    <a:pt x="123" y="571"/>
                  </a:lnTo>
                  <a:lnTo>
                    <a:pt x="115" y="577"/>
                  </a:lnTo>
                  <a:lnTo>
                    <a:pt x="106" y="584"/>
                  </a:lnTo>
                  <a:lnTo>
                    <a:pt x="98" y="590"/>
                  </a:lnTo>
                  <a:lnTo>
                    <a:pt x="89" y="597"/>
                  </a:lnTo>
                  <a:lnTo>
                    <a:pt x="81" y="604"/>
                  </a:lnTo>
                  <a:lnTo>
                    <a:pt x="73" y="610"/>
                  </a:lnTo>
                  <a:lnTo>
                    <a:pt x="65" y="617"/>
                  </a:lnTo>
                  <a:lnTo>
                    <a:pt x="56" y="624"/>
                  </a:lnTo>
                  <a:lnTo>
                    <a:pt x="48" y="631"/>
                  </a:lnTo>
                  <a:lnTo>
                    <a:pt x="48" y="631"/>
                  </a:lnTo>
                  <a:lnTo>
                    <a:pt x="48" y="631"/>
                  </a:lnTo>
                </a:path>
              </a:pathLst>
            </a:custGeom>
            <a:noFill/>
            <a:ln w="12700" cap="rnd" cmpd="sng">
              <a:solidFill>
                <a:srgbClr val="000000"/>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231" y="252413"/>
            <a:ext cx="8229600" cy="1944687"/>
          </a:xfrm>
          <a:prstGeom prst="rect">
            <a:avLst/>
          </a:prstGeom>
          <a:noFill/>
          <a:ln w="9525">
            <a:noFill/>
            <a:miter lim="800000"/>
            <a:headEnd/>
            <a:tailEnd/>
          </a:ln>
          <a:effectLs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wipe(up)">
                                      <p:cBhvr>
                                        <p:cTn id="7" dur="500"/>
                                        <p:tgtEl>
                                          <p:spTgt spid="3078">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165"/>
                                        </p:tgtEl>
                                        <p:attrNameLst>
                                          <p:attrName>style.visibility</p:attrName>
                                        </p:attrNameLst>
                                      </p:cBhvr>
                                      <p:to>
                                        <p:strVal val="visible"/>
                                      </p:to>
                                    </p:set>
                                    <p:animEffect transition="in" filter="wipe(up)">
                                      <p:cBhvr>
                                        <p:cTn id="10" dur="500"/>
                                        <p:tgtEl>
                                          <p:spTgt spid="316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081">
                                            <p:txEl>
                                              <p:pRg st="0" end="0"/>
                                            </p:txEl>
                                          </p:spTgt>
                                        </p:tgtEl>
                                        <p:attrNameLst>
                                          <p:attrName>style.visibility</p:attrName>
                                        </p:attrNameLst>
                                      </p:cBhvr>
                                      <p:to>
                                        <p:strVal val="visible"/>
                                      </p:to>
                                    </p:set>
                                    <p:animEffect transition="in" filter="wipe(up)">
                                      <p:cBhvr>
                                        <p:cTn id="13" dur="500"/>
                                        <p:tgtEl>
                                          <p:spTgt spid="3081">
                                            <p:txEl>
                                              <p:pRg st="0" end="0"/>
                                            </p:txEl>
                                          </p:spTgt>
                                        </p:tgtEl>
                                      </p:cBhvr>
                                    </p:animEffect>
                                  </p:childTnLst>
                                </p:cTn>
                              </p:par>
                              <p:par>
                                <p:cTn id="14" presetID="22" presetClass="entr" presetSubtype="1" fill="hold" nodeType="withEffect">
                                  <p:stCondLst>
                                    <p:cond delay="0"/>
                                  </p:stCondLst>
                                  <p:childTnLst>
                                    <p:set>
                                      <p:cBhvr>
                                        <p:cTn id="15" dur="1" fill="hold">
                                          <p:stCondLst>
                                            <p:cond delay="0"/>
                                          </p:stCondLst>
                                        </p:cTn>
                                        <p:tgtEl>
                                          <p:spTgt spid="3164"/>
                                        </p:tgtEl>
                                        <p:attrNameLst>
                                          <p:attrName>style.visibility</p:attrName>
                                        </p:attrNameLst>
                                      </p:cBhvr>
                                      <p:to>
                                        <p:strVal val="visible"/>
                                      </p:to>
                                    </p:set>
                                    <p:animEffect transition="in" filter="wipe(up)">
                                      <p:cBhvr>
                                        <p:cTn id="16" dur="500"/>
                                        <p:tgtEl>
                                          <p:spTgt spid="3164"/>
                                        </p:tgtEl>
                                      </p:cBhvr>
                                    </p:animEffect>
                                  </p:childTnLst>
                                </p:cTn>
                              </p:par>
                              <p:par>
                                <p:cTn id="17" presetID="22" presetClass="entr" presetSubtype="1" fill="hold" nodeType="withEffect">
                                  <p:stCondLst>
                                    <p:cond delay="0"/>
                                  </p:stCondLst>
                                  <p:childTnLst>
                                    <p:set>
                                      <p:cBhvr>
                                        <p:cTn id="18" dur="1" fill="hold">
                                          <p:stCondLst>
                                            <p:cond delay="0"/>
                                          </p:stCondLst>
                                        </p:cTn>
                                        <p:tgtEl>
                                          <p:spTgt spid="3163"/>
                                        </p:tgtEl>
                                        <p:attrNameLst>
                                          <p:attrName>style.visibility</p:attrName>
                                        </p:attrNameLst>
                                      </p:cBhvr>
                                      <p:to>
                                        <p:strVal val="visible"/>
                                      </p:to>
                                    </p:set>
                                    <p:animEffect transition="in" filter="wipe(up)">
                                      <p:cBhvr>
                                        <p:cTn id="19" dur="500"/>
                                        <p:tgtEl>
                                          <p:spTgt spid="3163"/>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3108">
                                            <p:txEl>
                                              <p:pRg st="0" end="0"/>
                                            </p:txEl>
                                          </p:spTgt>
                                        </p:tgtEl>
                                        <p:attrNameLst>
                                          <p:attrName>style.visibility</p:attrName>
                                        </p:attrNameLst>
                                      </p:cBhvr>
                                      <p:to>
                                        <p:strVal val="visible"/>
                                      </p:to>
                                    </p:set>
                                    <p:anim calcmode="lin" valueType="num">
                                      <p:cBhvr>
                                        <p:cTn id="24" dur="1000" fill="hold"/>
                                        <p:tgtEl>
                                          <p:spTgt spid="3108">
                                            <p:txEl>
                                              <p:pRg st="0" end="0"/>
                                            </p:txEl>
                                          </p:spTgt>
                                        </p:tgtEl>
                                        <p:attrNameLst>
                                          <p:attrName>ppt_x</p:attrName>
                                        </p:attrNameLst>
                                      </p:cBhvr>
                                      <p:tavLst>
                                        <p:tav tm="0">
                                          <p:val>
                                            <p:strVal val="#ppt_x-.2"/>
                                          </p:val>
                                        </p:tav>
                                        <p:tav tm="100000">
                                          <p:val>
                                            <p:strVal val="#ppt_x"/>
                                          </p:val>
                                        </p:tav>
                                      </p:tavLst>
                                    </p:anim>
                                    <p:anim calcmode="lin" valueType="num">
                                      <p:cBhvr>
                                        <p:cTn id="25" dur="1000" fill="hold"/>
                                        <p:tgtEl>
                                          <p:spTgt spid="310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10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127"/>
                                        </p:tgtEl>
                                        <p:attrNameLst>
                                          <p:attrName>style.visibility</p:attrName>
                                        </p:attrNameLst>
                                      </p:cBhvr>
                                      <p:to>
                                        <p:strVal val="visible"/>
                                      </p:to>
                                    </p:set>
                                    <p:animEffect transition="in" filter="wipe(left)">
                                      <p:cBhvr>
                                        <p:cTn id="35" dur="500"/>
                                        <p:tgtEl>
                                          <p:spTgt spid="3127"/>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3128">
                                            <p:txEl>
                                              <p:pRg st="0" end="0"/>
                                            </p:txEl>
                                          </p:spTgt>
                                        </p:tgtEl>
                                        <p:attrNameLst>
                                          <p:attrName>style.visibility</p:attrName>
                                        </p:attrNameLst>
                                      </p:cBhvr>
                                      <p:to>
                                        <p:strVal val="visible"/>
                                      </p:to>
                                    </p:set>
                                    <p:animEffect transition="in" filter="wipe(left)">
                                      <p:cBhvr>
                                        <p:cTn id="39" dur="500"/>
                                        <p:tgtEl>
                                          <p:spTgt spid="3128">
                                            <p:txEl>
                                              <p:pRg st="0" end="0"/>
                                            </p:txEl>
                                          </p:spTgt>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3129"/>
                                        </p:tgtEl>
                                        <p:attrNameLst>
                                          <p:attrName>style.visibility</p:attrName>
                                        </p:attrNameLst>
                                      </p:cBhvr>
                                      <p:to>
                                        <p:strVal val="visible"/>
                                      </p:to>
                                    </p:set>
                                    <p:animEffect transition="in" filter="wipe(left)">
                                      <p:cBhvr>
                                        <p:cTn id="43" dur="500"/>
                                        <p:tgtEl>
                                          <p:spTgt spid="3129"/>
                                        </p:tgtEl>
                                      </p:cBhvr>
                                    </p:animEffect>
                                  </p:childTnLst>
                                </p:cTn>
                              </p:par>
                            </p:childTnLst>
                          </p:cTn>
                        </p:par>
                        <p:par>
                          <p:cTn id="44" fill="hold">
                            <p:stCondLst>
                              <p:cond delay="1500"/>
                            </p:stCondLst>
                            <p:childTnLst>
                              <p:par>
                                <p:cTn id="45" presetID="22" presetClass="entr" presetSubtype="8" fill="hold" nodeType="afterEffect">
                                  <p:stCondLst>
                                    <p:cond delay="0"/>
                                  </p:stCondLst>
                                  <p:childTnLst>
                                    <p:set>
                                      <p:cBhvr>
                                        <p:cTn id="46" dur="1" fill="hold">
                                          <p:stCondLst>
                                            <p:cond delay="0"/>
                                          </p:stCondLst>
                                        </p:cTn>
                                        <p:tgtEl>
                                          <p:spTgt spid="3167"/>
                                        </p:tgtEl>
                                        <p:attrNameLst>
                                          <p:attrName>style.visibility</p:attrName>
                                        </p:attrNameLst>
                                      </p:cBhvr>
                                      <p:to>
                                        <p:strVal val="visible"/>
                                      </p:to>
                                    </p:set>
                                    <p:animEffect transition="in" filter="wipe(left)">
                                      <p:cBhvr>
                                        <p:cTn id="47" dur="500"/>
                                        <p:tgtEl>
                                          <p:spTgt spid="3167"/>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3154">
                                            <p:txEl>
                                              <p:pRg st="0" end="0"/>
                                            </p:txEl>
                                          </p:spTgt>
                                        </p:tgtEl>
                                        <p:attrNameLst>
                                          <p:attrName>style.visibility</p:attrName>
                                        </p:attrNameLst>
                                      </p:cBhvr>
                                      <p:to>
                                        <p:strVal val="visible"/>
                                      </p:to>
                                    </p:set>
                                    <p:anim calcmode="lin" valueType="num">
                                      <p:cBhvr>
                                        <p:cTn id="52" dur="1000" fill="hold"/>
                                        <p:tgtEl>
                                          <p:spTgt spid="3154">
                                            <p:txEl>
                                              <p:pRg st="0" end="0"/>
                                            </p:txEl>
                                          </p:spTgt>
                                        </p:tgtEl>
                                        <p:attrNameLst>
                                          <p:attrName>ppt_x</p:attrName>
                                        </p:attrNameLst>
                                      </p:cBhvr>
                                      <p:tavLst>
                                        <p:tav tm="0">
                                          <p:val>
                                            <p:strVal val="#ppt_x-.2"/>
                                          </p:val>
                                        </p:tav>
                                        <p:tav tm="100000">
                                          <p:val>
                                            <p:strVal val="#ppt_x"/>
                                          </p:val>
                                        </p:tav>
                                      </p:tavLst>
                                    </p:anim>
                                    <p:anim calcmode="lin" valueType="num">
                                      <p:cBhvr>
                                        <p:cTn id="53" dur="1000" fill="hold"/>
                                        <p:tgtEl>
                                          <p:spTgt spid="315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154">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3161"/>
                                        </p:tgtEl>
                                        <p:attrNameLst>
                                          <p:attrName>style.visibility</p:attrName>
                                        </p:attrNameLst>
                                      </p:cBhvr>
                                      <p:to>
                                        <p:strVal val="visible"/>
                                      </p:to>
                                    </p:set>
                                    <p:anim calcmode="lin" valueType="num">
                                      <p:cBhvr additive="base">
                                        <p:cTn id="59" dur="500" fill="hold"/>
                                        <p:tgtEl>
                                          <p:spTgt spid="3161"/>
                                        </p:tgtEl>
                                        <p:attrNameLst>
                                          <p:attrName>ppt_x</p:attrName>
                                        </p:attrNameLst>
                                      </p:cBhvr>
                                      <p:tavLst>
                                        <p:tav tm="0">
                                          <p:val>
                                            <p:strVal val="0-#ppt_w/2"/>
                                          </p:val>
                                        </p:tav>
                                        <p:tav tm="100000">
                                          <p:val>
                                            <p:strVal val="#ppt_x"/>
                                          </p:val>
                                        </p:tav>
                                      </p:tavLst>
                                    </p:anim>
                                    <p:anim calcmode="lin" valueType="num">
                                      <p:cBhvr additive="base">
                                        <p:cTn id="60" dur="500" fill="hold"/>
                                        <p:tgtEl>
                                          <p:spTgt spid="3161"/>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162"/>
                                        </p:tgtEl>
                                        <p:attrNameLst>
                                          <p:attrName>style.visibility</p:attrName>
                                        </p:attrNameLst>
                                      </p:cBhvr>
                                      <p:to>
                                        <p:strVal val="visible"/>
                                      </p:to>
                                    </p:set>
                                    <p:anim calcmode="lin" valueType="num">
                                      <p:cBhvr additive="base">
                                        <p:cTn id="65" dur="500" fill="hold"/>
                                        <p:tgtEl>
                                          <p:spTgt spid="3162"/>
                                        </p:tgtEl>
                                        <p:attrNameLst>
                                          <p:attrName>ppt_x</p:attrName>
                                        </p:attrNameLst>
                                      </p:cBhvr>
                                      <p:tavLst>
                                        <p:tav tm="0">
                                          <p:val>
                                            <p:strVal val="#ppt_x"/>
                                          </p:val>
                                        </p:tav>
                                        <p:tav tm="100000">
                                          <p:val>
                                            <p:strVal val="#ppt_x"/>
                                          </p:val>
                                        </p:tav>
                                      </p:tavLst>
                                    </p:anim>
                                    <p:anim calcmode="lin" valueType="num">
                                      <p:cBhvr additive="base">
                                        <p:cTn id="66" dur="500" fill="hold"/>
                                        <p:tgtEl>
                                          <p:spTgt spid="316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157">
                                            <p:txEl>
                                              <p:pRg st="0" end="0"/>
                                            </p:txEl>
                                          </p:spTgt>
                                        </p:tgtEl>
                                        <p:attrNameLst>
                                          <p:attrName>style.visibility</p:attrName>
                                        </p:attrNameLst>
                                      </p:cBhvr>
                                      <p:to>
                                        <p:strVal val="visible"/>
                                      </p:to>
                                    </p:set>
                                  </p:childTnLst>
                                </p:cTn>
                              </p:par>
                            </p:childTnLst>
                          </p:cTn>
                        </p:par>
                        <p:par>
                          <p:cTn id="71" fill="hold">
                            <p:stCondLst>
                              <p:cond delay="0"/>
                            </p:stCondLst>
                            <p:childTnLst>
                              <p:par>
                                <p:cTn id="72" presetID="22" presetClass="entr" presetSubtype="2" fill="hold" nodeType="afterEffect">
                                  <p:stCondLst>
                                    <p:cond delay="0"/>
                                  </p:stCondLst>
                                  <p:childTnLst>
                                    <p:set>
                                      <p:cBhvr>
                                        <p:cTn id="73" dur="1" fill="hold">
                                          <p:stCondLst>
                                            <p:cond delay="0"/>
                                          </p:stCondLst>
                                        </p:cTn>
                                        <p:tgtEl>
                                          <p:spTgt spid="3169"/>
                                        </p:tgtEl>
                                        <p:attrNameLst>
                                          <p:attrName>style.visibility</p:attrName>
                                        </p:attrNameLst>
                                      </p:cBhvr>
                                      <p:to>
                                        <p:strVal val="visible"/>
                                      </p:to>
                                    </p:set>
                                    <p:animEffect transition="in" filter="wipe(right)">
                                      <p:cBhvr>
                                        <p:cTn id="74" dur="500"/>
                                        <p:tgtEl>
                                          <p:spTgt spid="3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p:bldP spid="3081" grpId="0" build="p"/>
      <p:bldP spid="3108" grpId="0" build="p"/>
      <p:bldP spid="3127" grpId="0" animBg="1"/>
      <p:bldP spid="3128" grpId="0" build="p"/>
      <p:bldP spid="3129" grpId="0" animBg="1"/>
      <p:bldP spid="3154" grpId="0" build="p"/>
      <p:bldP spid="3157"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06D323-71C3-4694-A6EE-36A94FA18DEC}" type="slidenum">
              <a:rPr lang="en-US"/>
              <a:pPr/>
              <a:t>30</a:t>
            </a:fld>
            <a:endParaRPr lang="en-US"/>
          </a:p>
        </p:txBody>
      </p:sp>
      <p:sp>
        <p:nvSpPr>
          <p:cNvPr id="43011" name="Rectangle 3"/>
          <p:cNvSpPr>
            <a:spLocks noGrp="1" noChangeArrowheads="1"/>
          </p:cNvSpPr>
          <p:nvPr>
            <p:ph type="body" idx="1"/>
          </p:nvPr>
        </p:nvSpPr>
        <p:spPr>
          <a:xfrm>
            <a:off x="685800" y="914400"/>
            <a:ext cx="7772400" cy="5181600"/>
          </a:xfrm>
        </p:spPr>
        <p:txBody>
          <a:bodyPr/>
          <a:lstStyle/>
          <a:p>
            <a:pPr>
              <a:buFontTx/>
              <a:buNone/>
            </a:pPr>
            <a:r>
              <a:rPr lang="en-US" sz="2800" dirty="0">
                <a:latin typeface="Arial" charset="0"/>
              </a:rPr>
              <a:t>Breaks covenant with God</a:t>
            </a:r>
          </a:p>
          <a:p>
            <a:pPr>
              <a:buFontTx/>
              <a:buNone/>
            </a:pPr>
            <a:r>
              <a:rPr lang="en-US" sz="2800" dirty="0">
                <a:latin typeface="Arial" charset="0"/>
              </a:rPr>
              <a:t>Bitter end</a:t>
            </a:r>
          </a:p>
          <a:p>
            <a:pPr>
              <a:buFontTx/>
              <a:buNone/>
            </a:pPr>
            <a:r>
              <a:rPr lang="en-US" sz="2800" dirty="0">
                <a:latin typeface="Arial" charset="0"/>
              </a:rPr>
              <a:t>Foolish</a:t>
            </a:r>
          </a:p>
          <a:p>
            <a:pPr>
              <a:buFontTx/>
              <a:buNone/>
            </a:pPr>
            <a:r>
              <a:rPr lang="en-US" sz="2800" dirty="0">
                <a:latin typeface="Arial" charset="0"/>
              </a:rPr>
              <a:t>Consequences</a:t>
            </a:r>
          </a:p>
          <a:p>
            <a:pPr>
              <a:buFontTx/>
              <a:buNone/>
            </a:pPr>
            <a:r>
              <a:rPr lang="en-US" sz="2800" dirty="0">
                <a:latin typeface="Arial" charset="0"/>
              </a:rPr>
              <a:t>Instability in relationships</a:t>
            </a:r>
          </a:p>
          <a:p>
            <a:pPr>
              <a:buFontTx/>
              <a:buNone/>
            </a:pPr>
            <a:r>
              <a:rPr lang="en-US" sz="2800" dirty="0">
                <a:latin typeface="Arial" charset="0"/>
              </a:rPr>
              <a:t>God sees when others don’t</a:t>
            </a:r>
          </a:p>
          <a:p>
            <a:pPr>
              <a:buFontTx/>
              <a:buNone/>
            </a:pPr>
            <a:r>
              <a:rPr lang="en-US" sz="2800" dirty="0">
                <a:latin typeface="Arial" charset="0"/>
              </a:rPr>
              <a:t>Loss of honor</a:t>
            </a:r>
          </a:p>
          <a:p>
            <a:pPr>
              <a:buFontTx/>
              <a:buNone/>
            </a:pPr>
            <a:r>
              <a:rPr lang="en-US" sz="2800" dirty="0">
                <a:latin typeface="Arial" charset="0"/>
              </a:rPr>
              <a:t>Reduces one from a person to a means of livelihood </a:t>
            </a:r>
          </a:p>
          <a:p>
            <a:pPr>
              <a:buFontTx/>
              <a:buNone/>
            </a:pPr>
            <a:r>
              <a:rPr lang="en-US" sz="2800" dirty="0">
                <a:latin typeface="Arial" charset="0"/>
              </a:rPr>
              <a:t>Pain and mourning</a:t>
            </a:r>
          </a:p>
          <a:p>
            <a:pPr>
              <a:buFontTx/>
              <a:buNone/>
            </a:pP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Oval 11"/>
          <p:cNvSpPr/>
          <p:nvPr/>
        </p:nvSpPr>
        <p:spPr bwMode="auto">
          <a:xfrm>
            <a:off x="3048000" y="762000"/>
            <a:ext cx="5867400" cy="5715000"/>
          </a:xfrm>
          <a:prstGeom prst="ellipse">
            <a:avLst/>
          </a:prstGeom>
          <a:solidFill>
            <a:schemeClr val="bg1">
              <a:alpha val="35000"/>
            </a:schemeClr>
          </a:solid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1"/>
              </a:solidFill>
              <a:effectLst/>
              <a:latin typeface="Times New Roman" pitchFamily="18" charset="0"/>
            </a:endParaRPr>
          </a:p>
        </p:txBody>
      </p:sp>
      <p:sp>
        <p:nvSpPr>
          <p:cNvPr id="14" name="Oval 13"/>
          <p:cNvSpPr/>
          <p:nvPr/>
        </p:nvSpPr>
        <p:spPr bwMode="auto">
          <a:xfrm>
            <a:off x="3733800" y="2514600"/>
            <a:ext cx="4572000" cy="3276600"/>
          </a:xfrm>
          <a:prstGeom prst="ellipse">
            <a:avLst/>
          </a:prstGeom>
          <a:solidFill>
            <a:schemeClr val="accent1">
              <a:lumMod val="90000"/>
              <a:alpha val="57000"/>
            </a:schemeClr>
          </a:solidFill>
          <a:ln w="22225"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1"/>
              </a:solidFill>
              <a:effectLst/>
              <a:latin typeface="Times New Roman" pitchFamily="18" charset="0"/>
            </a:endParaRPr>
          </a:p>
        </p:txBody>
      </p:sp>
      <p:sp>
        <p:nvSpPr>
          <p:cNvPr id="5" name="Slide Number Placeholder 4"/>
          <p:cNvSpPr>
            <a:spLocks noGrp="1"/>
          </p:cNvSpPr>
          <p:nvPr>
            <p:ph type="sldNum" sz="quarter" idx="11"/>
          </p:nvPr>
        </p:nvSpPr>
        <p:spPr/>
        <p:txBody>
          <a:bodyPr/>
          <a:lstStyle/>
          <a:p>
            <a:fld id="{EE150765-F34E-49E7-9D32-D87352DF238F}" type="slidenum">
              <a:rPr lang="en-US" smtClean="0"/>
              <a:pPr/>
              <a:t>4</a:t>
            </a:fld>
            <a:endParaRPr lang="en-US"/>
          </a:p>
        </p:txBody>
      </p:sp>
      <p:sp>
        <p:nvSpPr>
          <p:cNvPr id="8" name="Rectangle 7"/>
          <p:cNvSpPr/>
          <p:nvPr/>
        </p:nvSpPr>
        <p:spPr>
          <a:xfrm>
            <a:off x="6134028" y="4267200"/>
            <a:ext cx="1714572"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Literature,</a:t>
            </a:r>
          </a:p>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Psychology,</a:t>
            </a:r>
          </a:p>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Science</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TextBox 8"/>
          <p:cNvSpPr txBox="1"/>
          <p:nvPr/>
        </p:nvSpPr>
        <p:spPr>
          <a:xfrm>
            <a:off x="228600" y="304800"/>
            <a:ext cx="3138488" cy="1800493"/>
          </a:xfrm>
          <a:prstGeom prst="rect">
            <a:avLst/>
          </a:prstGeom>
          <a:noFill/>
        </p:spPr>
        <p:txBody>
          <a:bodyPr wrap="none" tIns="91440" rtlCol="0">
            <a:spAutoFit/>
          </a:bodyPr>
          <a:lstStyle/>
          <a:p>
            <a:r>
              <a:rPr lang="en-US" dirty="0" smtClean="0">
                <a:solidFill>
                  <a:schemeClr val="tx1"/>
                </a:solidFill>
                <a:effectLst>
                  <a:outerShdw blurRad="38100" dist="38100" dir="2700000" algn="tl">
                    <a:srgbClr val="000000">
                      <a:alpha val="43137"/>
                    </a:srgbClr>
                  </a:outerShdw>
                </a:effectLst>
                <a:latin typeface="Calibri" pitchFamily="34" charset="0"/>
              </a:rPr>
              <a:t>Truth:</a:t>
            </a:r>
          </a:p>
          <a:p>
            <a:r>
              <a:rPr lang="en-US" dirty="0" smtClean="0">
                <a:solidFill>
                  <a:schemeClr val="tx1"/>
                </a:solidFill>
                <a:effectLst>
                  <a:outerShdw blurRad="38100" dist="38100" dir="2700000" algn="tl">
                    <a:srgbClr val="000000">
                      <a:alpha val="43137"/>
                    </a:srgbClr>
                  </a:outerShdw>
                </a:effectLst>
                <a:latin typeface="Calibri" pitchFamily="34" charset="0"/>
              </a:rPr>
              <a:t>The sum of all</a:t>
            </a:r>
          </a:p>
          <a:p>
            <a:r>
              <a:rPr lang="en-US" dirty="0" smtClean="0">
                <a:solidFill>
                  <a:schemeClr val="tx1"/>
                </a:solidFill>
                <a:effectLst>
                  <a:outerShdw blurRad="38100" dist="38100" dir="2700000" algn="tl">
                    <a:srgbClr val="000000">
                      <a:alpha val="43137"/>
                    </a:srgbClr>
                  </a:outerShdw>
                </a:effectLst>
                <a:latin typeface="Calibri" pitchFamily="34" charset="0"/>
              </a:rPr>
              <a:t>that God knows</a:t>
            </a:r>
            <a:endParaRPr lang="en-US" dirty="0">
              <a:solidFill>
                <a:schemeClr val="tx1"/>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152400" y="2438400"/>
            <a:ext cx="2438400" cy="1246495"/>
          </a:xfrm>
          <a:prstGeom prst="rect">
            <a:avLst/>
          </a:prstGeom>
          <a:noFill/>
        </p:spPr>
        <p:txBody>
          <a:bodyPr wrap="square" tIns="91440" rtlCol="0">
            <a:spAutoFit/>
          </a:bodyPr>
          <a:lstStyle/>
          <a:p>
            <a:r>
              <a:rPr lang="en-US" dirty="0" smtClean="0">
                <a:solidFill>
                  <a:schemeClr val="tx1"/>
                </a:solidFill>
                <a:effectLst>
                  <a:outerShdw blurRad="38100" dist="38100" dir="2700000" algn="tl">
                    <a:srgbClr val="000000">
                      <a:alpha val="43137"/>
                    </a:srgbClr>
                  </a:outerShdw>
                </a:effectLst>
                <a:latin typeface="Calibri" pitchFamily="34" charset="0"/>
              </a:rPr>
              <a:t>What man can know</a:t>
            </a:r>
            <a:endParaRPr lang="en-US" dirty="0">
              <a:solidFill>
                <a:schemeClr val="tx1"/>
              </a:solidFill>
              <a:effectLst>
                <a:outerShdw blurRad="38100" dist="38100" dir="2700000" algn="tl">
                  <a:srgbClr val="000000">
                    <a:alpha val="43137"/>
                  </a:srgbClr>
                </a:outerShdw>
              </a:effectLst>
              <a:latin typeface="Calibri" pitchFamily="34" charset="0"/>
            </a:endParaRPr>
          </a:p>
        </p:txBody>
      </p:sp>
      <p:sp>
        <p:nvSpPr>
          <p:cNvPr id="11" name="TextBox 10"/>
          <p:cNvSpPr txBox="1"/>
          <p:nvPr/>
        </p:nvSpPr>
        <p:spPr>
          <a:xfrm>
            <a:off x="304800" y="4114800"/>
            <a:ext cx="2067104" cy="1246495"/>
          </a:xfrm>
          <a:prstGeom prst="rect">
            <a:avLst/>
          </a:prstGeom>
          <a:noFill/>
        </p:spPr>
        <p:txBody>
          <a:bodyPr wrap="none" tIns="91440" rtlCol="0">
            <a:spAutoFit/>
          </a:bodyPr>
          <a:lstStyle/>
          <a:p>
            <a:r>
              <a:rPr lang="en-US" dirty="0" smtClean="0">
                <a:solidFill>
                  <a:schemeClr val="tx1"/>
                </a:solidFill>
                <a:effectLst>
                  <a:outerShdw blurRad="38100" dist="38100" dir="2700000" algn="tl">
                    <a:srgbClr val="000000">
                      <a:alpha val="43137"/>
                    </a:srgbClr>
                  </a:outerShdw>
                </a:effectLst>
                <a:latin typeface="Calibri" pitchFamily="34" charset="0"/>
              </a:rPr>
              <a:t>Special </a:t>
            </a:r>
          </a:p>
          <a:p>
            <a:r>
              <a:rPr lang="en-US" dirty="0" smtClean="0">
                <a:solidFill>
                  <a:schemeClr val="tx1"/>
                </a:solidFill>
                <a:effectLst>
                  <a:outerShdw blurRad="38100" dist="38100" dir="2700000" algn="tl">
                    <a:srgbClr val="000000">
                      <a:alpha val="43137"/>
                    </a:srgbClr>
                  </a:outerShdw>
                </a:effectLst>
                <a:latin typeface="Calibri" pitchFamily="34" charset="0"/>
              </a:rPr>
              <a:t>revelation</a:t>
            </a:r>
            <a:endParaRPr lang="en-US" dirty="0">
              <a:solidFill>
                <a:schemeClr val="tx1"/>
              </a:solidFill>
              <a:effectLst>
                <a:outerShdw blurRad="38100" dist="38100" dir="2700000" algn="tl">
                  <a:srgbClr val="000000">
                    <a:alpha val="43137"/>
                  </a:srgbClr>
                </a:outerShdw>
              </a:effectLst>
              <a:latin typeface="Calibri" pitchFamily="34" charset="0"/>
            </a:endParaRPr>
          </a:p>
        </p:txBody>
      </p:sp>
      <p:sp>
        <p:nvSpPr>
          <p:cNvPr id="13" name="Right Arrow 12"/>
          <p:cNvSpPr/>
          <p:nvPr/>
        </p:nvSpPr>
        <p:spPr bwMode="auto">
          <a:xfrm>
            <a:off x="3276600" y="1447800"/>
            <a:ext cx="1828800" cy="685800"/>
          </a:xfrm>
          <a:prstGeom prst="rightArrow">
            <a:avLst/>
          </a:prstGeom>
          <a:solidFill>
            <a:schemeClr val="accent1">
              <a:alpha val="4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1"/>
              </a:solidFill>
              <a:effectLst/>
              <a:latin typeface="Times New Roman" pitchFamily="18" charset="0"/>
            </a:endParaRPr>
          </a:p>
        </p:txBody>
      </p:sp>
      <p:sp>
        <p:nvSpPr>
          <p:cNvPr id="15" name="Right Arrow 14"/>
          <p:cNvSpPr/>
          <p:nvPr/>
        </p:nvSpPr>
        <p:spPr bwMode="auto">
          <a:xfrm>
            <a:off x="2057400" y="3048000"/>
            <a:ext cx="2133600" cy="685800"/>
          </a:xfrm>
          <a:prstGeom prst="rightArrow">
            <a:avLst/>
          </a:prstGeom>
          <a:solidFill>
            <a:schemeClr val="accent1">
              <a:alpha val="4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1"/>
              </a:solidFill>
              <a:effectLst/>
              <a:latin typeface="Times New Roman" pitchFamily="18" charset="0"/>
            </a:endParaRPr>
          </a:p>
        </p:txBody>
      </p:sp>
      <p:sp>
        <p:nvSpPr>
          <p:cNvPr id="17" name="Right Arrow 16"/>
          <p:cNvSpPr/>
          <p:nvPr/>
        </p:nvSpPr>
        <p:spPr bwMode="auto">
          <a:xfrm>
            <a:off x="2133600" y="4267200"/>
            <a:ext cx="2133600" cy="685800"/>
          </a:xfrm>
          <a:prstGeom prst="rightArrow">
            <a:avLst/>
          </a:prstGeom>
          <a:solidFill>
            <a:schemeClr val="accent1">
              <a:alpha val="4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1"/>
              </a:solidFill>
              <a:effectLst/>
              <a:latin typeface="Times New Roman" pitchFamily="18" charset="0"/>
            </a:endParaRPr>
          </a:p>
        </p:txBody>
      </p:sp>
      <p:grpSp>
        <p:nvGrpSpPr>
          <p:cNvPr id="2" name="Group 1"/>
          <p:cNvGrpSpPr/>
          <p:nvPr/>
        </p:nvGrpSpPr>
        <p:grpSpPr>
          <a:xfrm>
            <a:off x="4975379" y="914400"/>
            <a:ext cx="2343114" cy="1524000"/>
            <a:chOff x="4648200" y="914400"/>
            <a:chExt cx="2743200" cy="1981200"/>
          </a:xfrm>
        </p:grpSpPr>
        <p:sp>
          <p:nvSpPr>
            <p:cNvPr id="16" name="Oval 15"/>
            <p:cNvSpPr/>
            <p:nvPr/>
          </p:nvSpPr>
          <p:spPr bwMode="auto">
            <a:xfrm>
              <a:off x="4648200" y="914400"/>
              <a:ext cx="2743200" cy="1981200"/>
            </a:xfrm>
            <a:prstGeom prst="ellipse">
              <a:avLst/>
            </a:prstGeom>
            <a:solidFill>
              <a:srgbClr val="FFFF00">
                <a:alpha val="57000"/>
              </a:srgbClr>
            </a:solid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1"/>
                </a:solidFill>
                <a:effectLst/>
                <a:latin typeface="Times New Roman" pitchFamily="18" charset="0"/>
              </a:endParaRPr>
            </a:p>
          </p:txBody>
        </p:sp>
        <p:sp>
          <p:nvSpPr>
            <p:cNvPr id="18" name="Rectangle 17"/>
            <p:cNvSpPr/>
            <p:nvPr/>
          </p:nvSpPr>
          <p:spPr>
            <a:xfrm>
              <a:off x="5344095" y="1905000"/>
              <a:ext cx="1439818"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Bible</a:t>
              </a:r>
              <a:endPar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7" name="Rectangle 6"/>
          <p:cNvSpPr/>
          <p:nvPr/>
        </p:nvSpPr>
        <p:spPr>
          <a:xfrm>
            <a:off x="3827108" y="4107359"/>
            <a:ext cx="2181431"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Wisdom</a:t>
            </a:r>
            <a:endPar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Rectangle 18"/>
          <p:cNvSpPr/>
          <p:nvPr/>
        </p:nvSpPr>
        <p:spPr>
          <a:xfrm>
            <a:off x="5655908" y="3048000"/>
            <a:ext cx="2181431"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Wisdom</a:t>
            </a:r>
            <a:endPar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2514600" y="-76200"/>
            <a:ext cx="6615814" cy="646331"/>
          </a:xfrm>
          <a:prstGeom prst="rect">
            <a:avLst/>
          </a:prstGeom>
          <a:noFill/>
        </p:spPr>
        <p:txBody>
          <a:bodyPr wrap="none" rtlCol="0">
            <a:spAutoFit/>
          </a:bodyPr>
          <a:lstStyle/>
          <a:p>
            <a:r>
              <a:rPr lang="en-US" i="1" dirty="0" smtClean="0">
                <a:solidFill>
                  <a:schemeClr val="tx1"/>
                </a:solidFill>
              </a:rPr>
              <a:t>Special</a:t>
            </a:r>
            <a:r>
              <a:rPr lang="en-US" dirty="0" smtClean="0">
                <a:solidFill>
                  <a:schemeClr val="tx1"/>
                </a:solidFill>
              </a:rPr>
              <a:t> versus </a:t>
            </a:r>
            <a:r>
              <a:rPr lang="en-US" i="1" dirty="0" smtClean="0">
                <a:solidFill>
                  <a:schemeClr val="tx1"/>
                </a:solidFill>
              </a:rPr>
              <a:t>General</a:t>
            </a:r>
            <a:r>
              <a:rPr lang="en-US" dirty="0" smtClean="0">
                <a:solidFill>
                  <a:schemeClr val="tx1"/>
                </a:solidFill>
              </a:rPr>
              <a:t> Revelation</a:t>
            </a:r>
            <a:endParaRPr lang="en-US"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par>
                          <p:cTn id="19" fill="hold">
                            <p:stCondLst>
                              <p:cond delay="500"/>
                            </p:stCondLst>
                            <p:childTnLst>
                              <p:par>
                                <p:cTn id="20" presetID="1" presetClass="entr" presetSubtype="0" fill="hold" grpId="1" nodeType="after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grpId="0" nodeType="clickEffect">
                                  <p:stCondLst>
                                    <p:cond delay="0"/>
                                  </p:stCondLst>
                                  <p:childTnLst>
                                    <p:animScale>
                                      <p:cBhvr>
                                        <p:cTn id="29" dur="3000" fill="hold"/>
                                        <p:tgtEl>
                                          <p:spTgt spid="14"/>
                                        </p:tgtEl>
                                      </p:cBhvr>
                                      <p:by x="120000" y="120000"/>
                                    </p:animScale>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nodeType="clickEffect">
                                  <p:stCondLst>
                                    <p:cond delay="0"/>
                                  </p:stCondLst>
                                  <p:childTnLst>
                                    <p:animMotion origin="layout" path="M -0.00555 -0.01111 L -0.13889 0.48889 " pathEditMode="relative" rAng="0" ptsTypes="AA">
                                      <p:cBhvr>
                                        <p:cTn id="37" dur="2000" fill="hold"/>
                                        <p:tgtEl>
                                          <p:spTgt spid="2"/>
                                        </p:tgtEl>
                                        <p:attrNameLst>
                                          <p:attrName>ppt_x</p:attrName>
                                          <p:attrName>ppt_y</p:attrName>
                                        </p:attrNameLst>
                                      </p:cBhvr>
                                      <p:rCtr x="-6667" y="25000"/>
                                    </p:animMotion>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childTnLst>
                          </p:cTn>
                        </p:par>
                        <p:par>
                          <p:cTn id="42" fill="hold">
                            <p:stCondLst>
                              <p:cond delay="0"/>
                            </p:stCondLst>
                            <p:childTnLst>
                              <p:par>
                                <p:cTn id="43" presetID="22" presetClass="entr" presetSubtype="8"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left)">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35" presetClass="path" presetSubtype="0" accel="50000" decel="50000" fill="hold" grpId="1" nodeType="clickEffect">
                                  <p:stCondLst>
                                    <p:cond delay="0"/>
                                  </p:stCondLst>
                                  <p:childTnLst>
                                    <p:animMotion origin="layout" path="M -0.01285 0.03287 L 0.20382 -0.10069 " pathEditMode="relative" rAng="0" ptsTypes="AA">
                                      <p:cBhvr>
                                        <p:cTn id="53" dur="2000" fill="hold"/>
                                        <p:tgtEl>
                                          <p:spTgt spid="7"/>
                                        </p:tgtEl>
                                        <p:attrNameLst>
                                          <p:attrName>ppt_x</p:attrName>
                                          <p:attrName>ppt_y</p:attrName>
                                        </p:attrNameLst>
                                      </p:cBhvr>
                                      <p:rCtr x="10833" y="-6690"/>
                                    </p:animMotion>
                                  </p:childTnLst>
                                </p:cTn>
                              </p:par>
                            </p:childTnLst>
                          </p:cTn>
                        </p:par>
                      </p:childTnLst>
                    </p:cTn>
                  </p:par>
                  <p:par>
                    <p:cTn id="54" fill="hold">
                      <p:stCondLst>
                        <p:cond delay="indefinite"/>
                      </p:stCondLst>
                      <p:childTnLst>
                        <p:par>
                          <p:cTn id="55" fill="hold">
                            <p:stCondLst>
                              <p:cond delay="0"/>
                            </p:stCondLst>
                            <p:childTnLst>
                              <p:par>
                                <p:cTn id="56" presetID="0" presetClass="path" presetSubtype="0" accel="50000" decel="50000" fill="hold" grpId="2" nodeType="clickEffect">
                                  <p:stCondLst>
                                    <p:cond delay="0"/>
                                  </p:stCondLst>
                                  <p:childTnLst>
                                    <p:animMotion origin="layout" path="M 0.20382 -0.10069 L -0.01285 0.03287 " pathEditMode="relative" rAng="0" ptsTypes="AA">
                                      <p:cBhvr>
                                        <p:cTn id="57" dur="2000" fill="hold"/>
                                        <p:tgtEl>
                                          <p:spTgt spid="7"/>
                                        </p:tgtEl>
                                        <p:attrNameLst>
                                          <p:attrName>ppt_x</p:attrName>
                                          <p:attrName>ppt_y</p:attrName>
                                        </p:attrNameLst>
                                      </p:cBhvr>
                                      <p:rCtr x="-10833" y="6667"/>
                                    </p:animMotion>
                                  </p:childTnLst>
                                </p:cTn>
                              </p:par>
                              <p:par>
                                <p:cTn id="58" presetID="10" presetClass="entr" presetSubtype="0"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8" grpId="0"/>
      <p:bldP spid="9" grpId="0"/>
      <p:bldP spid="10" grpId="0"/>
      <p:bldP spid="11" grpId="0"/>
      <p:bldP spid="13" grpId="0" animBg="1"/>
      <p:bldP spid="15" grpId="0" animBg="1"/>
      <p:bldP spid="17" grpId="0" animBg="1"/>
      <p:bldP spid="7" grpId="0"/>
      <p:bldP spid="7" grpId="1"/>
      <p:bldP spid="7" grpId="2"/>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DA6D75DB-42F1-457A-8784-9A6D374CC2C6}" type="slidenum">
              <a:rPr lang="en-US"/>
              <a:pPr/>
              <a:t>5</a:t>
            </a:fld>
            <a:endParaRPr lang="en-US"/>
          </a:p>
        </p:txBody>
      </p:sp>
      <p:sp>
        <p:nvSpPr>
          <p:cNvPr id="4101" name="Rectangle 5"/>
          <p:cNvSpPr>
            <a:spLocks noGrp="1" noChangeArrowheads="1"/>
          </p:cNvSpPr>
          <p:nvPr>
            <p:ph type="title"/>
          </p:nvPr>
        </p:nvSpPr>
        <p:spPr>
          <a:xfrm>
            <a:off x="457200" y="762000"/>
            <a:ext cx="8229600" cy="663575"/>
          </a:xfrm>
          <a:noFill/>
          <a:ln/>
          <a:effectLst/>
        </p:spPr>
        <p:txBody>
          <a:bodyPr lIns="0" tIns="0" rIns="0" bIns="0" anchor="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Biblical wisdom: </a:t>
            </a:r>
            <a:r>
              <a:rPr lang="en-US" sz="3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foundational assumptions</a:t>
            </a:r>
            <a:endParaRPr lang="en-US" sz="36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ndParaRPr>
          </a:p>
        </p:txBody>
      </p:sp>
      <p:sp>
        <p:nvSpPr>
          <p:cNvPr id="4102" name="Freeform 6"/>
          <p:cNvSpPr>
            <a:spLocks/>
          </p:cNvSpPr>
          <p:nvPr/>
        </p:nvSpPr>
        <p:spPr bwMode="auto">
          <a:xfrm>
            <a:off x="320675" y="1987550"/>
            <a:ext cx="8537575" cy="4260850"/>
          </a:xfrm>
          <a:custGeom>
            <a:avLst/>
            <a:gdLst/>
            <a:ahLst/>
            <a:cxnLst>
              <a:cxn ang="0">
                <a:pos x="0" y="2237"/>
              </a:cxn>
              <a:cxn ang="0">
                <a:pos x="5377" y="2237"/>
              </a:cxn>
              <a:cxn ang="0">
                <a:pos x="5377" y="0"/>
              </a:cxn>
              <a:cxn ang="0">
                <a:pos x="0" y="0"/>
              </a:cxn>
              <a:cxn ang="0">
                <a:pos x="0" y="2237"/>
              </a:cxn>
            </a:cxnLst>
            <a:rect l="0" t="0" r="r" b="b"/>
            <a:pathLst>
              <a:path w="5378" h="2238">
                <a:moveTo>
                  <a:pt x="0" y="2237"/>
                </a:moveTo>
                <a:lnTo>
                  <a:pt x="5377" y="2237"/>
                </a:lnTo>
                <a:lnTo>
                  <a:pt x="5377" y="0"/>
                </a:lnTo>
                <a:lnTo>
                  <a:pt x="0" y="0"/>
                </a:lnTo>
                <a:lnTo>
                  <a:pt x="0" y="2237"/>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p>
        </p:txBody>
      </p:sp>
      <p:sp>
        <p:nvSpPr>
          <p:cNvPr id="4105" name="Rectangle 9"/>
          <p:cNvSpPr>
            <a:spLocks noChangeArrowheads="1"/>
          </p:cNvSpPr>
          <p:nvPr/>
        </p:nvSpPr>
        <p:spPr bwMode="auto">
          <a:xfrm>
            <a:off x="457200" y="2093913"/>
            <a:ext cx="8397875" cy="3392487"/>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2800" dirty="0">
                <a:solidFill>
                  <a:srgbClr val="FFFFFF"/>
                </a:solidFill>
                <a:effectLst>
                  <a:outerShdw blurRad="38100" dist="38100" dir="2700000" algn="tl">
                    <a:srgbClr val="000000"/>
                  </a:outerShdw>
                </a:effectLst>
              </a:rPr>
              <a:t>A particular attitude toward </a:t>
            </a:r>
            <a:r>
              <a:rPr lang="en-US" sz="2800" i="1" u="sng" dirty="0" smtClean="0">
                <a:solidFill>
                  <a:srgbClr val="FFFFFF"/>
                </a:solidFill>
                <a:effectLst>
                  <a:outerShdw blurRad="38100" dist="38100" dir="2700000" algn="tl">
                    <a:srgbClr val="000000"/>
                  </a:outerShdw>
                </a:effectLst>
              </a:rPr>
              <a:t>all of </a:t>
            </a:r>
            <a:r>
              <a:rPr lang="en-US" sz="2800" dirty="0" smtClean="0">
                <a:solidFill>
                  <a:srgbClr val="FFFFFF"/>
                </a:solidFill>
                <a:effectLst>
                  <a:outerShdw blurRad="38100" dist="38100" dir="2700000" algn="tl">
                    <a:srgbClr val="000000"/>
                  </a:outerShdw>
                </a:effectLst>
              </a:rPr>
              <a:t> reality</a:t>
            </a:r>
            <a:r>
              <a:rPr lang="en-US" sz="2800" dirty="0">
                <a:solidFill>
                  <a:srgbClr val="FFFFFF"/>
                </a:solidFill>
                <a:effectLst>
                  <a:outerShdw blurRad="38100" dist="38100" dir="2700000" algn="tl">
                    <a:srgbClr val="000000"/>
                  </a:outerShdw>
                </a:effectLst>
              </a:rPr>
              <a:t>, a comprehensive worldview, a UNI-VERSE where there is no dichotomy between secular and sacred. </a:t>
            </a:r>
            <a:r>
              <a:rPr lang="en-US" sz="2800" dirty="0" smtClean="0">
                <a:solidFill>
                  <a:srgbClr val="FFFFFF"/>
                </a:solidFill>
                <a:effectLst>
                  <a:outerShdw blurRad="38100" dist="38100" dir="2700000" algn="tl">
                    <a:srgbClr val="000000"/>
                  </a:outerShdw>
                </a:effectLst>
              </a:rPr>
              <a:t>All of life (work, play, romance, speech) is the domain of wisdom.</a:t>
            </a:r>
            <a:endParaRPr lang="en-US" sz="2800" dirty="0">
              <a:solidFill>
                <a:srgbClr val="FFFFFF"/>
              </a:solidFill>
              <a:effectLst>
                <a:outerShdw blurRad="38100" dist="38100" dir="2700000" algn="tl">
                  <a:srgbClr val="000000"/>
                </a:outerShdw>
              </a:effectLst>
            </a:endParaRPr>
          </a:p>
          <a:p>
            <a:pPr marL="252413" indent="-252413">
              <a:buClr>
                <a:srgbClr val="99CCFF"/>
              </a:buClr>
              <a:buSzPct val="100000"/>
            </a:pPr>
            <a:r>
              <a:rPr lang="en-US" sz="2800" dirty="0">
                <a:solidFill>
                  <a:srgbClr val="FFFFFF"/>
                </a:solidFill>
                <a:effectLst>
                  <a:outerShdw blurRad="38100" dist="38100" dir="2700000" algn="tl">
                    <a:srgbClr val="000000"/>
                  </a:outerShdw>
                </a:effectLst>
              </a:rPr>
              <a:t>Assumes that God embedded </a:t>
            </a:r>
            <a:r>
              <a:rPr lang="en-US" sz="2800" dirty="0" smtClean="0">
                <a:solidFill>
                  <a:srgbClr val="FFFFFF"/>
                </a:solidFill>
                <a:effectLst>
                  <a:outerShdw blurRad="38100" dist="38100" dir="2700000" algn="tl">
                    <a:srgbClr val="000000"/>
                  </a:outerShdw>
                </a:effectLst>
              </a:rPr>
              <a:t>truth (</a:t>
            </a:r>
            <a:r>
              <a:rPr lang="en-US" sz="2800" i="1" u="sng" dirty="0" smtClean="0">
                <a:solidFill>
                  <a:srgbClr val="FFFFFF"/>
                </a:solidFill>
                <a:effectLst>
                  <a:outerShdw blurRad="38100" dist="38100" dir="2700000" algn="tl">
                    <a:srgbClr val="000000"/>
                  </a:outerShdw>
                </a:effectLst>
              </a:rPr>
              <a:t>secrets (laws &amp; active, functioning principles) about how things work</a:t>
            </a:r>
            <a:r>
              <a:rPr lang="en-US" sz="2800" dirty="0" smtClean="0">
                <a:solidFill>
                  <a:srgbClr val="FFFFFF"/>
                </a:solidFill>
                <a:effectLst>
                  <a:outerShdw blurRad="38100" dist="38100" dir="2700000" algn="tl">
                    <a:srgbClr val="000000"/>
                  </a:outerShdw>
                </a:effectLst>
              </a:rPr>
              <a:t>) </a:t>
            </a:r>
            <a:r>
              <a:rPr lang="en-US" sz="2800" dirty="0">
                <a:solidFill>
                  <a:srgbClr val="FFFFFF"/>
                </a:solidFill>
                <a:effectLst>
                  <a:outerShdw blurRad="38100" dist="38100" dir="2700000" algn="tl">
                    <a:srgbClr val="000000"/>
                  </a:outerShdw>
                </a:effectLst>
              </a:rPr>
              <a:t>within all of </a:t>
            </a:r>
            <a:r>
              <a:rPr lang="en-US" sz="2800" dirty="0" smtClean="0">
                <a:solidFill>
                  <a:srgbClr val="FFFFFF"/>
                </a:solidFill>
                <a:effectLst>
                  <a:outerShdw blurRad="38100" dist="38100" dir="2700000" algn="tl">
                    <a:srgbClr val="000000"/>
                  </a:outerShdw>
                </a:effectLst>
              </a:rPr>
              <a:t>reality—(</a:t>
            </a:r>
            <a:r>
              <a:rPr lang="en-US" sz="2400" dirty="0" smtClean="0">
                <a:solidFill>
                  <a:srgbClr val="FFFFFF"/>
                </a:solidFill>
                <a:effectLst>
                  <a:outerShdw blurRad="38100" dist="38100" dir="2700000" algn="tl">
                    <a:srgbClr val="000000"/>
                  </a:outerShdw>
                </a:effectLst>
              </a:rPr>
              <a:t>physical and spiritual to mention a few</a:t>
            </a:r>
            <a:r>
              <a:rPr lang="en-US" sz="2800" dirty="0" smtClean="0">
                <a:solidFill>
                  <a:srgbClr val="FFFFFF"/>
                </a:solidFill>
                <a:effectLst>
                  <a:outerShdw blurRad="38100" dist="38100" dir="2700000" algn="tl">
                    <a:srgbClr val="000000"/>
                  </a:outerShdw>
                </a:effectLst>
              </a:rPr>
              <a:t>)</a:t>
            </a:r>
            <a:endParaRPr lang="en-US" sz="2800" dirty="0">
              <a:solidFill>
                <a:srgbClr val="FFFFFF"/>
              </a:solidFill>
              <a:effectLst>
                <a:outerShdw blurRad="38100" dist="38100" dir="2700000" algn="tl">
                  <a:srgbClr val="000000"/>
                </a:outerShdw>
              </a:effectLst>
            </a:endParaRPr>
          </a:p>
          <a:p>
            <a:pPr marL="252413" indent="-252413">
              <a:buClr>
                <a:srgbClr val="99CCFF"/>
              </a:buClr>
              <a:buSzPct val="100000"/>
            </a:pPr>
            <a:r>
              <a:rPr lang="en-US" sz="2800" dirty="0">
                <a:solidFill>
                  <a:srgbClr val="FFFFFF"/>
                </a:solidFill>
                <a:effectLst>
                  <a:outerShdw blurRad="38100" dist="38100" dir="2700000" algn="tl">
                    <a:srgbClr val="000000"/>
                  </a:outerShdw>
                </a:effectLst>
              </a:rPr>
              <a:t>Assumes that essential answers can be learned from </a:t>
            </a:r>
            <a:r>
              <a:rPr lang="en-US" sz="2800" dirty="0" smtClean="0">
                <a:solidFill>
                  <a:srgbClr val="FFFFFF"/>
                </a:solidFill>
                <a:effectLst>
                  <a:outerShdw blurRad="38100" dist="38100" dir="2700000" algn="tl">
                    <a:srgbClr val="000000"/>
                  </a:outerShdw>
                </a:effectLst>
              </a:rPr>
              <a:t>experience &amp; </a:t>
            </a:r>
            <a:r>
              <a:rPr lang="en-US" sz="2800" i="1" u="sng" dirty="0" smtClean="0">
                <a:solidFill>
                  <a:srgbClr val="FFFFFF"/>
                </a:solidFill>
                <a:effectLst>
                  <a:outerShdw blurRad="38100" dist="38100" dir="2700000" algn="tl">
                    <a:srgbClr val="000000"/>
                  </a:outerShdw>
                </a:effectLst>
              </a:rPr>
              <a:t>careful observation</a:t>
            </a:r>
            <a:endParaRPr lang="en-US" sz="2800" i="1" u="sng" dirty="0">
              <a:solidFill>
                <a:srgbClr val="FFFFFF"/>
              </a:solidFill>
              <a:effectLst>
                <a:outerShdw blurRad="38100" dist="38100" dir="2700000" algn="tl">
                  <a:srgbClr val="000000"/>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105">
                                            <p:txEl>
                                              <p:pRg st="0" end="0"/>
                                            </p:txEl>
                                          </p:spTgt>
                                        </p:tgtEl>
                                        <p:attrNameLst>
                                          <p:attrName>style.visibility</p:attrName>
                                        </p:attrNameLst>
                                      </p:cBhvr>
                                      <p:to>
                                        <p:strVal val="visible"/>
                                      </p:to>
                                    </p:set>
                                    <p:anim calcmode="lin" valueType="num">
                                      <p:cBhvr>
                                        <p:cTn id="7" dur="1000" fill="hold"/>
                                        <p:tgtEl>
                                          <p:spTgt spid="410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10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105">
                                            <p:txEl>
                                              <p:pRg st="1" end="1"/>
                                            </p:txEl>
                                          </p:spTgt>
                                        </p:tgtEl>
                                        <p:attrNameLst>
                                          <p:attrName>style.visibility</p:attrName>
                                        </p:attrNameLst>
                                      </p:cBhvr>
                                      <p:to>
                                        <p:strVal val="visible"/>
                                      </p:to>
                                    </p:set>
                                    <p:anim calcmode="lin" valueType="num">
                                      <p:cBhvr>
                                        <p:cTn id="14" dur="1000" fill="hold"/>
                                        <p:tgtEl>
                                          <p:spTgt spid="410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410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10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4105">
                                            <p:txEl>
                                              <p:pRg st="2" end="2"/>
                                            </p:txEl>
                                          </p:spTgt>
                                        </p:tgtEl>
                                        <p:attrNameLst>
                                          <p:attrName>style.visibility</p:attrName>
                                        </p:attrNameLst>
                                      </p:cBhvr>
                                      <p:to>
                                        <p:strVal val="visible"/>
                                      </p:to>
                                    </p:set>
                                    <p:anim calcmode="lin" valueType="num">
                                      <p:cBhvr>
                                        <p:cTn id="21" dur="1000" fill="hold"/>
                                        <p:tgtEl>
                                          <p:spTgt spid="410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410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1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DADEF1E-21F3-43C0-9084-9D60DA086731}" type="slidenum">
              <a:rPr lang="en-US"/>
              <a:pPr/>
              <a:t>6</a:t>
            </a:fld>
            <a:endParaRPr lang="en-US"/>
          </a:p>
        </p:txBody>
      </p:sp>
      <p:sp>
        <p:nvSpPr>
          <p:cNvPr id="5122" name="Freeform 2"/>
          <p:cNvSpPr>
            <a:spLocks/>
          </p:cNvSpPr>
          <p:nvPr/>
        </p:nvSpPr>
        <p:spPr bwMode="auto">
          <a:xfrm>
            <a:off x="298450" y="298450"/>
            <a:ext cx="8539163" cy="4654550"/>
          </a:xfrm>
          <a:custGeom>
            <a:avLst/>
            <a:gdLst/>
            <a:ahLst/>
            <a:cxnLst>
              <a:cxn ang="0">
                <a:pos x="0" y="2241"/>
              </a:cxn>
              <a:cxn ang="0">
                <a:pos x="5378" y="2241"/>
              </a:cxn>
              <a:cxn ang="0">
                <a:pos x="5378" y="0"/>
              </a:cxn>
              <a:cxn ang="0">
                <a:pos x="0" y="0"/>
              </a:cxn>
              <a:cxn ang="0">
                <a:pos x="0" y="2241"/>
              </a:cxn>
            </a:cxnLst>
            <a:rect l="0" t="0" r="r" b="b"/>
            <a:pathLst>
              <a:path w="5379" h="2242">
                <a:moveTo>
                  <a:pt x="0" y="2241"/>
                </a:moveTo>
                <a:lnTo>
                  <a:pt x="5378" y="2241"/>
                </a:lnTo>
                <a:lnTo>
                  <a:pt x="5378" y="0"/>
                </a:lnTo>
                <a:lnTo>
                  <a:pt x="0" y="0"/>
                </a:lnTo>
                <a:lnTo>
                  <a:pt x="0" y="2241"/>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5123" name="Freeform 3"/>
          <p:cNvSpPr>
            <a:spLocks/>
          </p:cNvSpPr>
          <p:nvPr/>
        </p:nvSpPr>
        <p:spPr bwMode="auto">
          <a:xfrm>
            <a:off x="228600" y="228600"/>
            <a:ext cx="8677275" cy="4800600"/>
          </a:xfrm>
          <a:custGeom>
            <a:avLst/>
            <a:gdLst/>
            <a:ahLst/>
            <a:cxnLst>
              <a:cxn ang="0">
                <a:pos x="0" y="2329"/>
              </a:cxn>
              <a:cxn ang="0">
                <a:pos x="5465" y="2329"/>
              </a:cxn>
              <a:cxn ang="0">
                <a:pos x="5465" y="0"/>
              </a:cxn>
              <a:cxn ang="0">
                <a:pos x="5422" y="44"/>
              </a:cxn>
              <a:cxn ang="0">
                <a:pos x="5422" y="2285"/>
              </a:cxn>
              <a:cxn ang="0">
                <a:pos x="44" y="2285"/>
              </a:cxn>
              <a:cxn ang="0">
                <a:pos x="0" y="2329"/>
              </a:cxn>
            </a:cxnLst>
            <a:rect l="0" t="0" r="r" b="b"/>
            <a:pathLst>
              <a:path w="5466" h="2330">
                <a:moveTo>
                  <a:pt x="0" y="2329"/>
                </a:moveTo>
                <a:lnTo>
                  <a:pt x="5465" y="2329"/>
                </a:lnTo>
                <a:lnTo>
                  <a:pt x="5465" y="0"/>
                </a:lnTo>
                <a:lnTo>
                  <a:pt x="5422" y="44"/>
                </a:lnTo>
                <a:lnTo>
                  <a:pt x="5422" y="2285"/>
                </a:lnTo>
                <a:lnTo>
                  <a:pt x="44" y="2285"/>
                </a:lnTo>
                <a:lnTo>
                  <a:pt x="0" y="2329"/>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5124" name="Freeform 4"/>
          <p:cNvSpPr>
            <a:spLocks/>
          </p:cNvSpPr>
          <p:nvPr/>
        </p:nvSpPr>
        <p:spPr bwMode="auto">
          <a:xfrm>
            <a:off x="228600" y="228600"/>
            <a:ext cx="8677275" cy="4800600"/>
          </a:xfrm>
          <a:custGeom>
            <a:avLst/>
            <a:gdLst/>
            <a:ahLst/>
            <a:cxnLst>
              <a:cxn ang="0">
                <a:pos x="0" y="2329"/>
              </a:cxn>
              <a:cxn ang="0">
                <a:pos x="0" y="0"/>
              </a:cxn>
              <a:cxn ang="0">
                <a:pos x="5465" y="0"/>
              </a:cxn>
              <a:cxn ang="0">
                <a:pos x="5422" y="44"/>
              </a:cxn>
              <a:cxn ang="0">
                <a:pos x="44" y="44"/>
              </a:cxn>
              <a:cxn ang="0">
                <a:pos x="44" y="2285"/>
              </a:cxn>
              <a:cxn ang="0">
                <a:pos x="0" y="2329"/>
              </a:cxn>
            </a:cxnLst>
            <a:rect l="0" t="0" r="r" b="b"/>
            <a:pathLst>
              <a:path w="5466" h="2330">
                <a:moveTo>
                  <a:pt x="0" y="2329"/>
                </a:moveTo>
                <a:lnTo>
                  <a:pt x="0" y="0"/>
                </a:lnTo>
                <a:lnTo>
                  <a:pt x="5465" y="0"/>
                </a:lnTo>
                <a:lnTo>
                  <a:pt x="5422" y="44"/>
                </a:lnTo>
                <a:lnTo>
                  <a:pt x="44" y="44"/>
                </a:lnTo>
                <a:lnTo>
                  <a:pt x="44" y="2285"/>
                </a:lnTo>
                <a:lnTo>
                  <a:pt x="0" y="2329"/>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5125" name="Rectangle 5"/>
          <p:cNvSpPr>
            <a:spLocks noChangeArrowheads="1"/>
          </p:cNvSpPr>
          <p:nvPr/>
        </p:nvSpPr>
        <p:spPr bwMode="auto">
          <a:xfrm>
            <a:off x="368300" y="381000"/>
            <a:ext cx="8397875" cy="3394075"/>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2800" dirty="0">
                <a:solidFill>
                  <a:srgbClr val="FFFFFF"/>
                </a:solidFill>
                <a:effectLst>
                  <a:outerShdw blurRad="50800" dist="50800" dir="5400000" algn="ctr" rotWithShape="0">
                    <a:schemeClr val="tx1"/>
                  </a:outerShdw>
                </a:effectLst>
              </a:rPr>
              <a:t>God embedded the universe with order . . . if you live in accord with its rules </a:t>
            </a:r>
            <a:r>
              <a:rPr lang="en-US" sz="2800" dirty="0" smtClean="0">
                <a:solidFill>
                  <a:srgbClr val="FFFFFF"/>
                </a:solidFill>
                <a:effectLst>
                  <a:outerShdw blurRad="50800" dist="50800" dir="5400000" algn="ctr" rotWithShape="0">
                    <a:schemeClr val="tx1"/>
                  </a:outerShdw>
                </a:effectLst>
              </a:rPr>
              <a:t>you</a:t>
            </a:r>
            <a:r>
              <a:rPr lang="en-US" sz="2800" dirty="0" smtClean="0">
                <a:solidFill>
                  <a:srgbClr val="FFFFFF"/>
                </a:solidFill>
                <a:effectLst>
                  <a:outerShdw blurRad="50800" dist="50800" dir="5400000" algn="ctr" rotWithShape="0">
                    <a:schemeClr val="tx1"/>
                  </a:outerShdw>
                </a:effectLst>
                <a:latin typeface="WP TypographicSymbols" pitchFamily="2" charset="0"/>
              </a:rPr>
              <a:t>’</a:t>
            </a:r>
            <a:r>
              <a:rPr lang="en-US" sz="2800" dirty="0" smtClean="0">
                <a:solidFill>
                  <a:srgbClr val="FFFFFF"/>
                </a:solidFill>
                <a:effectLst>
                  <a:outerShdw blurRad="50800" dist="50800" dir="5400000" algn="ctr" rotWithShape="0">
                    <a:schemeClr val="tx1"/>
                  </a:outerShdw>
                </a:effectLst>
              </a:rPr>
              <a:t>ll </a:t>
            </a:r>
            <a:r>
              <a:rPr lang="en-US" sz="2800" dirty="0">
                <a:solidFill>
                  <a:srgbClr val="FFFFFF"/>
                </a:solidFill>
                <a:effectLst>
                  <a:outerShdw blurRad="50800" dist="50800" dir="5400000" algn="ctr" rotWithShape="0">
                    <a:schemeClr val="tx1"/>
                  </a:outerShdw>
                </a:effectLst>
              </a:rPr>
              <a:t>do well, if not you have yourself to </a:t>
            </a:r>
            <a:r>
              <a:rPr lang="en-US" sz="2800" dirty="0" smtClean="0">
                <a:solidFill>
                  <a:srgbClr val="FFFFFF"/>
                </a:solidFill>
                <a:effectLst>
                  <a:outerShdw blurRad="50800" dist="50800" dir="5400000" algn="ctr" rotWithShape="0">
                    <a:schemeClr val="tx1"/>
                  </a:outerShdw>
                </a:effectLst>
              </a:rPr>
              <a:t>blame</a:t>
            </a:r>
          </a:p>
          <a:p>
            <a:pPr marL="252413" indent="-252413">
              <a:buClr>
                <a:srgbClr val="99CCFF"/>
              </a:buClr>
              <a:buSzPct val="100000"/>
            </a:pPr>
            <a:r>
              <a:rPr lang="en-US" sz="2400" dirty="0">
                <a:solidFill>
                  <a:srgbClr val="FFFFFF"/>
                </a:solidFill>
                <a:effectLst>
                  <a:outerShdw blurRad="50800" dist="50800" dir="5400000" algn="ctr" rotWithShape="0">
                    <a:schemeClr val="tx1"/>
                  </a:outerShdw>
                </a:effectLst>
              </a:rPr>
              <a:t>	</a:t>
            </a:r>
            <a:r>
              <a:rPr lang="en-US" sz="2400" dirty="0" smtClean="0">
                <a:solidFill>
                  <a:srgbClr val="FFFFFF"/>
                </a:solidFill>
                <a:effectLst>
                  <a:outerShdw blurRad="50800" dist="50800" dir="5400000" algn="ctr" rotWithShape="0">
                    <a:schemeClr val="tx1"/>
                  </a:outerShdw>
                </a:effectLst>
              </a:rPr>
              <a:t>	Pro 1 &amp; 1 John 1:9</a:t>
            </a:r>
          </a:p>
          <a:p>
            <a:pPr marL="252413" indent="-252413">
              <a:buClr>
                <a:srgbClr val="99CCFF"/>
              </a:buClr>
              <a:buSzPct val="100000"/>
            </a:pPr>
            <a:r>
              <a:rPr lang="en-US" sz="2400" dirty="0">
                <a:solidFill>
                  <a:srgbClr val="FFFFFF"/>
                </a:solidFill>
                <a:effectLst>
                  <a:outerShdw blurRad="50800" dist="50800" dir="5400000" algn="ctr" rotWithShape="0">
                    <a:schemeClr val="tx1"/>
                  </a:outerShdw>
                </a:effectLst>
              </a:rPr>
              <a:t>	</a:t>
            </a:r>
            <a:r>
              <a:rPr lang="en-US" sz="2400" dirty="0" smtClean="0">
                <a:solidFill>
                  <a:srgbClr val="FFFFFF"/>
                </a:solidFill>
                <a:effectLst>
                  <a:outerShdw blurRad="50800" dist="50800" dir="5400000" algn="ctr" rotWithShape="0">
                    <a:schemeClr val="tx1"/>
                  </a:outerShdw>
                </a:effectLst>
              </a:rPr>
              <a:t>	</a:t>
            </a:r>
            <a:r>
              <a:rPr lang="en-US" sz="2400" dirty="0" err="1" smtClean="0">
                <a:solidFill>
                  <a:srgbClr val="FFFFFF"/>
                </a:solidFill>
                <a:effectLst>
                  <a:outerShdw blurRad="50800" dist="50800" dir="5400000" algn="ctr" rotWithShape="0">
                    <a:schemeClr val="tx1"/>
                  </a:outerShdw>
                </a:effectLst>
              </a:rPr>
              <a:t>Psa</a:t>
            </a:r>
            <a:r>
              <a:rPr lang="en-US" sz="2400" dirty="0" smtClean="0">
                <a:solidFill>
                  <a:srgbClr val="FFFFFF"/>
                </a:solidFill>
                <a:effectLst>
                  <a:outerShdw blurRad="50800" dist="50800" dir="5400000" algn="ctr" rotWithShape="0">
                    <a:schemeClr val="tx1"/>
                  </a:outerShdw>
                </a:effectLst>
              </a:rPr>
              <a:t> 51</a:t>
            </a:r>
          </a:p>
          <a:p>
            <a:pPr marL="252413" indent="-252413">
              <a:buClr>
                <a:srgbClr val="99CCFF"/>
              </a:buClr>
              <a:buSzPct val="100000"/>
            </a:pPr>
            <a:r>
              <a:rPr lang="en-US" sz="2400" dirty="0">
                <a:solidFill>
                  <a:srgbClr val="FFFFFF"/>
                </a:solidFill>
                <a:effectLst>
                  <a:outerShdw blurRad="50800" dist="50800" dir="5400000" algn="ctr" rotWithShape="0">
                    <a:schemeClr val="tx1"/>
                  </a:outerShdw>
                </a:effectLst>
              </a:rPr>
              <a:t>	</a:t>
            </a:r>
            <a:r>
              <a:rPr lang="en-US" sz="2400" dirty="0" smtClean="0">
                <a:solidFill>
                  <a:srgbClr val="FFFFFF"/>
                </a:solidFill>
                <a:effectLst>
                  <a:outerShdw blurRad="50800" dist="50800" dir="5400000" algn="ctr" rotWithShape="0">
                    <a:schemeClr val="tx1"/>
                  </a:outerShdw>
                </a:effectLst>
              </a:rPr>
              <a:t>	Vocation, relationships</a:t>
            </a:r>
            <a:endParaRPr lang="en-US" sz="2400" dirty="0">
              <a:solidFill>
                <a:srgbClr val="FFFFFF"/>
              </a:solidFill>
              <a:effectLst>
                <a:outerShdw blurRad="50800" dist="50800" dir="5400000" algn="ctr" rotWithShape="0">
                  <a:schemeClr val="tx1"/>
                </a:outerShdw>
              </a:effectLst>
            </a:endParaRPr>
          </a:p>
          <a:p>
            <a:pPr marL="252413" indent="-252413">
              <a:buClr>
                <a:srgbClr val="99CCFF"/>
              </a:buClr>
              <a:buSzPct val="100000"/>
            </a:pPr>
            <a:r>
              <a:rPr lang="en-US" sz="2800" dirty="0">
                <a:solidFill>
                  <a:srgbClr val="FFFFFF"/>
                </a:solidFill>
                <a:effectLst>
                  <a:outerShdw blurRad="50800" dist="50800" dir="5400000" algn="ctr" rotWithShape="0">
                    <a:schemeClr val="tx1"/>
                  </a:outerShdw>
                </a:effectLst>
              </a:rPr>
              <a:t>“</a:t>
            </a:r>
            <a:r>
              <a:rPr lang="en-US" sz="2800" dirty="0" err="1" smtClean="0">
                <a:solidFill>
                  <a:srgbClr val="FFFFFF"/>
                </a:solidFill>
                <a:effectLst>
                  <a:outerShdw blurRad="50800" dist="50800" dir="5400000" algn="ctr" rotWithShape="0">
                    <a:schemeClr val="tx1"/>
                  </a:outerShdw>
                </a:effectLst>
                <a:hlinkClick r:id="rId3" action="ppaction://hlinksldjump"/>
              </a:rPr>
              <a:t>Hedonism</a:t>
            </a:r>
            <a:r>
              <a:rPr lang="en-US" sz="2800" dirty="0" err="1" smtClean="0">
                <a:solidFill>
                  <a:srgbClr val="FFFFFF"/>
                </a:solidFill>
                <a:effectLst>
                  <a:outerShdw blurRad="50800" dist="50800" dir="5400000" algn="ctr" rotWithShape="0">
                    <a:schemeClr val="tx1"/>
                  </a:outerShdw>
                </a:effectLst>
              </a:rPr>
              <a:t>”is</a:t>
            </a:r>
            <a:r>
              <a:rPr lang="en-US" sz="2800" dirty="0" smtClean="0">
                <a:solidFill>
                  <a:srgbClr val="FFFFFF"/>
                </a:solidFill>
                <a:effectLst>
                  <a:outerShdw blurRad="50800" dist="50800" dir="5400000" algn="ctr" rotWithShape="0">
                    <a:schemeClr val="tx1"/>
                  </a:outerShdw>
                </a:effectLst>
              </a:rPr>
              <a:t> </a:t>
            </a:r>
            <a:r>
              <a:rPr lang="en-US" sz="2800" dirty="0">
                <a:solidFill>
                  <a:srgbClr val="FFFFFF"/>
                </a:solidFill>
                <a:effectLst>
                  <a:outerShdw blurRad="50800" dist="50800" dir="5400000" algn="ctr" rotWithShape="0">
                    <a:schemeClr val="tx1"/>
                  </a:outerShdw>
                </a:effectLst>
              </a:rPr>
              <a:t>next to </a:t>
            </a:r>
            <a:r>
              <a:rPr lang="en-US" sz="2800" dirty="0" smtClean="0">
                <a:solidFill>
                  <a:srgbClr val="FFFFFF"/>
                </a:solidFill>
                <a:effectLst>
                  <a:outerShdw blurRad="50800" dist="50800" dir="5400000" algn="ctr" rotWithShape="0">
                    <a:schemeClr val="tx1"/>
                  </a:outerShdw>
                </a:effectLst>
              </a:rPr>
              <a:t>godliness---because God’s ways lead to life, now</a:t>
            </a:r>
            <a:endParaRPr lang="en-US" sz="2800" dirty="0" smtClean="0">
              <a:solidFill>
                <a:srgbClr val="FFFFFF"/>
              </a:solidFill>
              <a:effectLst>
                <a:outerShdw blurRad="50800" dist="50800" dir="5400000" algn="ctr" rotWithShape="0">
                  <a:schemeClr val="tx1"/>
                </a:outerShdw>
              </a:effectLst>
            </a:endParaRPr>
          </a:p>
          <a:p>
            <a:r>
              <a:rPr lang="en-US" sz="2800" dirty="0">
                <a:solidFill>
                  <a:srgbClr val="FFFFFF"/>
                </a:solidFill>
                <a:effectLst>
                  <a:outerShdw blurRad="50800" dist="50800" dir="5400000" algn="ctr" rotWithShape="0">
                    <a:schemeClr val="tx1"/>
                  </a:outerShdw>
                </a:effectLst>
              </a:rPr>
              <a:t>	</a:t>
            </a:r>
            <a:r>
              <a:rPr lang="en-US" sz="1400" dirty="0">
                <a:hlinkClick r:id="rId4"/>
              </a:rPr>
              <a:t>Study </a:t>
            </a:r>
            <a:r>
              <a:rPr lang="en-US" sz="1400" dirty="0"/>
              <a:t>finds that avoiding lies can improve your </a:t>
            </a:r>
            <a:r>
              <a:rPr lang="en-US" sz="1400" dirty="0" smtClean="0"/>
              <a:t>health</a:t>
            </a:r>
            <a:endParaRPr lang="en-US" sz="2800" dirty="0">
              <a:solidFill>
                <a:srgbClr val="FFFFFF"/>
              </a:solidFill>
              <a:effectLst>
                <a:outerShdw blurRad="50800" dist="50800" dir="5400000" algn="ctr" rotWithShape="0">
                  <a:schemeClr val="tx1"/>
                </a:outerShdw>
              </a:effectLst>
            </a:endParaRPr>
          </a:p>
          <a:p>
            <a:pPr marL="252413" indent="-252413">
              <a:buClr>
                <a:srgbClr val="99CCFF"/>
              </a:buClr>
              <a:buSzPct val="100000"/>
            </a:pPr>
            <a:r>
              <a:rPr lang="en-US" sz="2800" dirty="0">
                <a:solidFill>
                  <a:srgbClr val="FFFFFF"/>
                </a:solidFill>
                <a:effectLst>
                  <a:outerShdw blurRad="50800" dist="50800" dir="5400000" algn="ctr" rotWithShape="0">
                    <a:schemeClr val="tx1"/>
                  </a:outerShdw>
                </a:effectLst>
              </a:rPr>
              <a:t>Persuasion is based upon consensus, appealing to what all know to be true rather than Divine directive.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4" name="Slide Number Placeholder 3"/>
          <p:cNvSpPr>
            <a:spLocks noGrp="1"/>
          </p:cNvSpPr>
          <p:nvPr>
            <p:ph type="sldNum" sz="quarter" idx="12"/>
          </p:nvPr>
        </p:nvSpPr>
        <p:spPr>
          <a:effectLst/>
        </p:spPr>
        <p:txBody>
          <a:bodyPr/>
          <a:lstStyle/>
          <a:p>
            <a:fld id="{72E4A374-F61E-49F3-8178-10A88333785D}" type="slidenum">
              <a:rPr lang="en-US">
                <a:solidFill>
                  <a:srgbClr val="000000"/>
                </a:solidFill>
                <a:effectLst>
                  <a:outerShdw blurRad="50800" dist="50800" dir="5400000" algn="ctr" rotWithShape="0">
                    <a:srgbClr val="000000"/>
                  </a:outerShdw>
                </a:effectLst>
              </a:rPr>
              <a:pPr/>
              <a:t>7</a:t>
            </a:fld>
            <a:endParaRPr lang="en-US">
              <a:solidFill>
                <a:srgbClr val="000000"/>
              </a:solidFill>
              <a:effectLst>
                <a:outerShdw blurRad="50800" dist="50800" dir="5400000" algn="ctr" rotWithShape="0">
                  <a:srgbClr val="000000"/>
                </a:outerShdw>
              </a:effectLst>
            </a:endParaRPr>
          </a:p>
        </p:txBody>
      </p:sp>
      <p:sp>
        <p:nvSpPr>
          <p:cNvPr id="67586" name="WordArt 2"/>
          <p:cNvSpPr>
            <a:spLocks noChangeArrowheads="1" noChangeShapeType="1" noTextEdit="1"/>
          </p:cNvSpPr>
          <p:nvPr/>
        </p:nvSpPr>
        <p:spPr bwMode="auto">
          <a:xfrm>
            <a:off x="201386" y="381000"/>
            <a:ext cx="1371600" cy="685800"/>
          </a:xfrm>
          <a:prstGeom prst="rect">
            <a:avLst/>
          </a:prstGeom>
          <a:effectLst/>
        </p:spPr>
        <p:txBody>
          <a:bodyPr wrap="none" fromWordArt="1">
            <a:prstTxWarp prst="textPlain">
              <a:avLst>
                <a:gd name="adj" fmla="val 50000"/>
              </a:avLst>
            </a:prstTxWarp>
          </a:bodyPr>
          <a:lstStyle/>
          <a:p>
            <a:pPr algn="ctr" eaLnBrk="1" hangingPunct="1"/>
            <a:r>
              <a:rPr lang="en-US" kern="10" dirty="0">
                <a:ln w="9525">
                  <a:solidFill>
                    <a:srgbClr val="000000"/>
                  </a:solidFill>
                  <a:round/>
                  <a:headEnd/>
                  <a:tailEnd/>
                </a:ln>
                <a:solidFill>
                  <a:srgbClr val="FFFFFF"/>
                </a:solidFill>
                <a:effectLst>
                  <a:outerShdw blurRad="50800" dist="50800" dir="5400000" algn="ctr" rotWithShape="0">
                    <a:srgbClr val="000000"/>
                  </a:outerShdw>
                </a:effectLst>
                <a:latin typeface="Arial Black"/>
              </a:rPr>
              <a:t>God</a:t>
            </a:r>
          </a:p>
        </p:txBody>
      </p:sp>
      <p:sp>
        <p:nvSpPr>
          <p:cNvPr id="67587" name="Line 3"/>
          <p:cNvSpPr>
            <a:spLocks noChangeShapeType="1"/>
          </p:cNvSpPr>
          <p:nvPr/>
        </p:nvSpPr>
        <p:spPr bwMode="auto">
          <a:xfrm>
            <a:off x="1600200" y="1157287"/>
            <a:ext cx="7391400" cy="0"/>
          </a:xfrm>
          <a:prstGeom prst="line">
            <a:avLst/>
          </a:prstGeom>
          <a:noFill/>
          <a:ln w="57150">
            <a:solidFill>
              <a:srgbClr val="FFFF00"/>
            </a:solidFill>
            <a:round/>
            <a:headEnd/>
            <a:tailEnd/>
          </a:ln>
          <a:effectLst>
            <a:outerShdw blurRad="50800" dist="50800" dir="2400000" algn="ctr" rotWithShape="0">
              <a:schemeClr val="tx1"/>
            </a:outerShdw>
          </a:effectLst>
        </p:spPr>
        <p:txBody>
          <a:bodyPr/>
          <a:lstStyle/>
          <a:p>
            <a:pPr eaLnBrk="1" hangingPunct="1"/>
            <a:endParaRPr lang="en-US" sz="2800">
              <a:solidFill>
                <a:srgbClr val="FFCC00"/>
              </a:solidFill>
              <a:effectLst>
                <a:outerShdw blurRad="50800" dist="50800" dir="5400000" algn="ctr" rotWithShape="0">
                  <a:srgbClr val="000000"/>
                </a:outerShdw>
              </a:effectLst>
            </a:endParaRPr>
          </a:p>
        </p:txBody>
      </p:sp>
      <p:sp>
        <p:nvSpPr>
          <p:cNvPr id="67589" name="Text Box 5"/>
          <p:cNvSpPr txBox="1">
            <a:spLocks noChangeArrowheads="1"/>
          </p:cNvSpPr>
          <p:nvPr/>
        </p:nvSpPr>
        <p:spPr bwMode="auto">
          <a:xfrm>
            <a:off x="3200400" y="1233487"/>
            <a:ext cx="1385888" cy="519113"/>
          </a:xfrm>
          <a:prstGeom prst="rect">
            <a:avLst/>
          </a:prstGeom>
          <a:noFill/>
          <a:ln w="12700">
            <a:noFill/>
            <a:miter lim="800000"/>
            <a:headEnd/>
            <a:tailEnd/>
          </a:ln>
          <a:effectLst/>
        </p:spPr>
        <p:txBody>
          <a:bodyPr wrap="none">
            <a:spAutoFit/>
          </a:bodyPr>
          <a:lstStyle/>
          <a:p>
            <a:pPr eaLnBrk="1" hangingPunct="1"/>
            <a:r>
              <a:rPr lang="en-US" sz="2800" dirty="0">
                <a:solidFill>
                  <a:srgbClr val="000000"/>
                </a:solidFill>
                <a:effectLst>
                  <a:outerShdw blurRad="38100" dist="38100" dir="2700000" algn="tl">
                    <a:srgbClr val="000000">
                      <a:alpha val="43137"/>
                    </a:srgbClr>
                  </a:outerShdw>
                </a:effectLst>
              </a:rPr>
              <a:t>Rational</a:t>
            </a:r>
          </a:p>
        </p:txBody>
      </p:sp>
      <p:sp>
        <p:nvSpPr>
          <p:cNvPr id="67591" name="Text Box 7"/>
          <p:cNvSpPr txBox="1">
            <a:spLocks noChangeArrowheads="1"/>
          </p:cNvSpPr>
          <p:nvPr/>
        </p:nvSpPr>
        <p:spPr bwMode="auto">
          <a:xfrm>
            <a:off x="1812925" y="1147762"/>
            <a:ext cx="1071563" cy="946150"/>
          </a:xfrm>
          <a:prstGeom prst="rect">
            <a:avLst/>
          </a:prstGeom>
          <a:noFill/>
          <a:ln w="12700">
            <a:noFill/>
            <a:miter lim="800000"/>
            <a:headEnd/>
            <a:tailEnd/>
          </a:ln>
          <a:effectLst/>
        </p:spPr>
        <p:txBody>
          <a:bodyPr wrap="none">
            <a:spAutoFit/>
          </a:bodyPr>
          <a:lstStyle/>
          <a:p>
            <a:pPr eaLnBrk="1" hangingPunct="1"/>
            <a:r>
              <a:rPr lang="en-US" sz="2800" dirty="0">
                <a:solidFill>
                  <a:srgbClr val="000000"/>
                </a:solidFill>
                <a:effectLst>
                  <a:outerShdw blurRad="38100" dist="38100" dir="2700000" algn="tl">
                    <a:srgbClr val="000000">
                      <a:alpha val="43137"/>
                    </a:srgbClr>
                  </a:outerShdw>
                </a:effectLst>
              </a:rPr>
              <a:t>God’s</a:t>
            </a:r>
          </a:p>
          <a:p>
            <a:pPr eaLnBrk="1" hangingPunct="1"/>
            <a:r>
              <a:rPr lang="en-US" sz="2800" dirty="0">
                <a:solidFill>
                  <a:srgbClr val="000000"/>
                </a:solidFill>
                <a:effectLst>
                  <a:outerShdw blurRad="38100" dist="38100" dir="2700000" algn="tl">
                    <a:srgbClr val="000000">
                      <a:alpha val="43137"/>
                    </a:srgbClr>
                  </a:outerShdw>
                </a:effectLst>
              </a:rPr>
              <a:t>Image</a:t>
            </a:r>
          </a:p>
        </p:txBody>
      </p:sp>
      <p:sp>
        <p:nvSpPr>
          <p:cNvPr id="67592" name="Text Box 8"/>
          <p:cNvSpPr txBox="1">
            <a:spLocks noChangeArrowheads="1"/>
          </p:cNvSpPr>
          <p:nvPr/>
        </p:nvSpPr>
        <p:spPr bwMode="auto">
          <a:xfrm>
            <a:off x="2743200" y="4357687"/>
            <a:ext cx="1230313" cy="946150"/>
          </a:xfrm>
          <a:prstGeom prst="rect">
            <a:avLst/>
          </a:prstGeom>
          <a:noFill/>
          <a:ln w="12700">
            <a:noFill/>
            <a:miter lim="800000"/>
            <a:headEnd/>
            <a:tailEnd/>
          </a:ln>
          <a:effectLst/>
        </p:spPr>
        <p:txBody>
          <a:bodyPr wrap="none">
            <a:spAutoFit/>
          </a:bodyPr>
          <a:lstStyle/>
          <a:p>
            <a:pPr eaLnBrk="1" hangingPunct="1"/>
            <a:r>
              <a:rPr lang="en-US" sz="2800">
                <a:solidFill>
                  <a:srgbClr val="000000"/>
                </a:solidFill>
                <a:effectLst>
                  <a:outerShdw blurRad="38100" dist="38100" dir="2700000" algn="tl">
                    <a:srgbClr val="000000">
                      <a:alpha val="43137"/>
                    </a:srgbClr>
                  </a:outerShdw>
                </a:effectLst>
              </a:rPr>
              <a:t>Sub-</a:t>
            </a:r>
          </a:p>
          <a:p>
            <a:pPr eaLnBrk="1" hangingPunct="1"/>
            <a:r>
              <a:rPr lang="en-US" sz="2800">
                <a:solidFill>
                  <a:srgbClr val="000000"/>
                </a:solidFill>
                <a:effectLst>
                  <a:outerShdw blurRad="38100" dist="38100" dir="2700000" algn="tl">
                    <a:srgbClr val="000000">
                      <a:alpha val="43137"/>
                    </a:srgbClr>
                  </a:outerShdw>
                </a:effectLst>
              </a:rPr>
              <a:t>Human</a:t>
            </a:r>
          </a:p>
        </p:txBody>
      </p:sp>
      <p:sp>
        <p:nvSpPr>
          <p:cNvPr id="67593" name="Freeform 9"/>
          <p:cNvSpPr>
            <a:spLocks/>
          </p:cNvSpPr>
          <p:nvPr/>
        </p:nvSpPr>
        <p:spPr bwMode="auto">
          <a:xfrm>
            <a:off x="2590800" y="2224087"/>
            <a:ext cx="990600" cy="2362200"/>
          </a:xfrm>
          <a:custGeom>
            <a:avLst/>
            <a:gdLst/>
            <a:ahLst/>
            <a:cxnLst>
              <a:cxn ang="0">
                <a:pos x="0" y="0"/>
              </a:cxn>
              <a:cxn ang="0">
                <a:pos x="240" y="336"/>
              </a:cxn>
              <a:cxn ang="0">
                <a:pos x="192" y="576"/>
              </a:cxn>
              <a:cxn ang="0">
                <a:pos x="432" y="864"/>
              </a:cxn>
              <a:cxn ang="0">
                <a:pos x="432" y="960"/>
              </a:cxn>
              <a:cxn ang="0">
                <a:pos x="480" y="1200"/>
              </a:cxn>
              <a:cxn ang="0">
                <a:pos x="480" y="1296"/>
              </a:cxn>
              <a:cxn ang="0">
                <a:pos x="624" y="1488"/>
              </a:cxn>
            </a:cxnLst>
            <a:rect l="0" t="0" r="r" b="b"/>
            <a:pathLst>
              <a:path w="624" h="1488">
                <a:moveTo>
                  <a:pt x="0" y="0"/>
                </a:moveTo>
                <a:cubicBezTo>
                  <a:pt x="104" y="120"/>
                  <a:pt x="208" y="240"/>
                  <a:pt x="240" y="336"/>
                </a:cubicBezTo>
                <a:cubicBezTo>
                  <a:pt x="272" y="432"/>
                  <a:pt x="160" y="488"/>
                  <a:pt x="192" y="576"/>
                </a:cubicBezTo>
                <a:cubicBezTo>
                  <a:pt x="224" y="664"/>
                  <a:pt x="392" y="800"/>
                  <a:pt x="432" y="864"/>
                </a:cubicBezTo>
                <a:cubicBezTo>
                  <a:pt x="472" y="928"/>
                  <a:pt x="424" y="904"/>
                  <a:pt x="432" y="960"/>
                </a:cubicBezTo>
                <a:cubicBezTo>
                  <a:pt x="440" y="1016"/>
                  <a:pt x="472" y="1144"/>
                  <a:pt x="480" y="1200"/>
                </a:cubicBezTo>
                <a:cubicBezTo>
                  <a:pt x="488" y="1256"/>
                  <a:pt x="456" y="1248"/>
                  <a:pt x="480" y="1296"/>
                </a:cubicBezTo>
                <a:cubicBezTo>
                  <a:pt x="504" y="1344"/>
                  <a:pt x="564" y="1416"/>
                  <a:pt x="624" y="1488"/>
                </a:cubicBezTo>
              </a:path>
            </a:pathLst>
          </a:custGeom>
          <a:noFill/>
          <a:ln w="38100" cap="flat" cmpd="sng">
            <a:solidFill>
              <a:srgbClr val="FFFF00"/>
            </a:solidFill>
            <a:prstDash val="solid"/>
            <a:round/>
            <a:headEnd type="none" w="med" len="med"/>
            <a:tailEnd type="stealth" w="med" len="med"/>
          </a:ln>
          <a:effectLst>
            <a:outerShdw blurRad="50800" dist="50800" dir="2400000" algn="ctr" rotWithShape="0">
              <a:schemeClr val="tx1"/>
            </a:outerShdw>
          </a:effectLst>
        </p:spPr>
        <p:txBody>
          <a:bodyPr/>
          <a:lstStyle/>
          <a:p>
            <a:pPr eaLnBrk="1" hangingPunct="1"/>
            <a:endParaRPr lang="en-US" sz="2800">
              <a:solidFill>
                <a:srgbClr val="FFCC00"/>
              </a:solidFill>
              <a:effectLst>
                <a:outerShdw blurRad="50800" dist="50800" dir="5400000" algn="ctr" rotWithShape="0">
                  <a:srgbClr val="000000"/>
                </a:outerShdw>
              </a:effectLst>
            </a:endParaRPr>
          </a:p>
        </p:txBody>
      </p:sp>
      <p:sp>
        <p:nvSpPr>
          <p:cNvPr id="67598" name="Text Box 14"/>
          <p:cNvSpPr txBox="1">
            <a:spLocks noChangeArrowheads="1"/>
          </p:cNvSpPr>
          <p:nvPr/>
        </p:nvSpPr>
        <p:spPr bwMode="auto">
          <a:xfrm>
            <a:off x="4572000" y="4891087"/>
            <a:ext cx="2392363" cy="519113"/>
          </a:xfrm>
          <a:prstGeom prst="rect">
            <a:avLst/>
          </a:prstGeom>
          <a:noFill/>
          <a:ln w="12700">
            <a:noFill/>
            <a:miter lim="800000"/>
            <a:headEnd/>
            <a:tailEnd/>
          </a:ln>
          <a:effectLst/>
        </p:spPr>
        <p:txBody>
          <a:bodyPr wrap="none">
            <a:spAutoFit/>
          </a:bodyPr>
          <a:lstStyle/>
          <a:p>
            <a:pPr eaLnBrk="1" hangingPunct="1"/>
            <a:r>
              <a:rPr lang="en-US" sz="2800">
                <a:solidFill>
                  <a:srgbClr val="000000"/>
                </a:solidFill>
                <a:effectLst>
                  <a:outerShdw blurRad="38100" dist="38100" dir="2700000" algn="tl">
                    <a:srgbClr val="000000">
                      <a:alpha val="43137"/>
                    </a:srgbClr>
                  </a:outerShdw>
                </a:effectLst>
              </a:rPr>
              <a:t>Anti-Relational</a:t>
            </a:r>
          </a:p>
        </p:txBody>
      </p:sp>
      <p:sp>
        <p:nvSpPr>
          <p:cNvPr id="67599" name="Text Box 15"/>
          <p:cNvSpPr txBox="1">
            <a:spLocks noChangeArrowheads="1"/>
          </p:cNvSpPr>
          <p:nvPr/>
        </p:nvSpPr>
        <p:spPr bwMode="auto">
          <a:xfrm>
            <a:off x="6372658" y="1255693"/>
            <a:ext cx="1399742" cy="954107"/>
          </a:xfrm>
          <a:prstGeom prst="rect">
            <a:avLst/>
          </a:prstGeom>
          <a:noFill/>
          <a:ln w="12700">
            <a:noFill/>
            <a:miter lim="800000"/>
            <a:headEnd/>
            <a:tailEnd/>
          </a:ln>
          <a:effectLst/>
        </p:spPr>
        <p:txBody>
          <a:bodyPr wrap="none">
            <a:spAutoFit/>
          </a:bodyPr>
          <a:lstStyle/>
          <a:p>
            <a:pPr eaLnBrk="1" hangingPunct="1"/>
            <a:r>
              <a:rPr lang="en-US" sz="2800" dirty="0" smtClean="0">
                <a:solidFill>
                  <a:srgbClr val="000000"/>
                </a:solidFill>
                <a:effectLst>
                  <a:outerShdw blurRad="38100" dist="38100" dir="2700000" algn="tl">
                    <a:srgbClr val="000000">
                      <a:alpha val="43137"/>
                    </a:srgbClr>
                  </a:outerShdw>
                </a:effectLst>
              </a:rPr>
              <a:t>Physical</a:t>
            </a:r>
          </a:p>
          <a:p>
            <a:pPr eaLnBrk="1" hangingPunct="1"/>
            <a:r>
              <a:rPr lang="en-US" sz="2800" dirty="0">
                <a:solidFill>
                  <a:srgbClr val="000000"/>
                </a:solidFill>
                <a:effectLst>
                  <a:outerShdw blurRad="38100" dist="38100" dir="2700000" algn="tl">
                    <a:srgbClr val="000000">
                      <a:alpha val="43137"/>
                    </a:srgbClr>
                  </a:outerShdw>
                </a:effectLst>
              </a:rPr>
              <a:t>/</a:t>
            </a:r>
            <a:r>
              <a:rPr lang="en-US" sz="2800" dirty="0" smtClean="0">
                <a:solidFill>
                  <a:srgbClr val="000000"/>
                </a:solidFill>
                <a:effectLst>
                  <a:outerShdw blurRad="38100" dist="38100" dir="2700000" algn="tl">
                    <a:srgbClr val="000000">
                      <a:alpha val="43137"/>
                    </a:srgbClr>
                  </a:outerShdw>
                </a:effectLst>
              </a:rPr>
              <a:t> </a:t>
            </a:r>
            <a:r>
              <a:rPr lang="en-US" sz="2800" dirty="0">
                <a:solidFill>
                  <a:srgbClr val="000000"/>
                </a:solidFill>
                <a:effectLst>
                  <a:outerShdw blurRad="38100" dist="38100" dir="2700000" algn="tl">
                    <a:srgbClr val="000000">
                      <a:alpha val="43137"/>
                    </a:srgbClr>
                  </a:outerShdw>
                </a:effectLst>
              </a:rPr>
              <a:t>sexual</a:t>
            </a:r>
          </a:p>
        </p:txBody>
      </p:sp>
      <p:sp>
        <p:nvSpPr>
          <p:cNvPr id="67600" name="Text Box 16"/>
          <p:cNvSpPr txBox="1">
            <a:spLocks noChangeArrowheads="1"/>
          </p:cNvSpPr>
          <p:nvPr/>
        </p:nvSpPr>
        <p:spPr bwMode="auto">
          <a:xfrm>
            <a:off x="4038600" y="4433887"/>
            <a:ext cx="1506538" cy="519113"/>
          </a:xfrm>
          <a:prstGeom prst="rect">
            <a:avLst/>
          </a:prstGeom>
          <a:noFill/>
          <a:ln w="12700">
            <a:noFill/>
            <a:miter lim="800000"/>
            <a:headEnd/>
            <a:tailEnd/>
          </a:ln>
          <a:effectLst/>
        </p:spPr>
        <p:txBody>
          <a:bodyPr wrap="none">
            <a:spAutoFit/>
          </a:bodyPr>
          <a:lstStyle/>
          <a:p>
            <a:pPr eaLnBrk="1" hangingPunct="1"/>
            <a:r>
              <a:rPr lang="en-US" sz="2800">
                <a:solidFill>
                  <a:srgbClr val="000000"/>
                </a:solidFill>
                <a:effectLst>
                  <a:outerShdw blurRad="38100" dist="38100" dir="2700000" algn="tl">
                    <a:srgbClr val="000000">
                      <a:alpha val="43137"/>
                    </a:srgbClr>
                  </a:outerShdw>
                </a:effectLst>
              </a:rPr>
              <a:t>Irrational</a:t>
            </a:r>
          </a:p>
        </p:txBody>
      </p:sp>
      <p:sp>
        <p:nvSpPr>
          <p:cNvPr id="67601" name="Text Box 17"/>
          <p:cNvSpPr txBox="1">
            <a:spLocks noChangeArrowheads="1"/>
          </p:cNvSpPr>
          <p:nvPr/>
        </p:nvSpPr>
        <p:spPr bwMode="auto">
          <a:xfrm>
            <a:off x="4648200" y="1233487"/>
            <a:ext cx="1641475" cy="519113"/>
          </a:xfrm>
          <a:prstGeom prst="rect">
            <a:avLst/>
          </a:prstGeom>
          <a:noFill/>
          <a:ln w="12700">
            <a:noFill/>
            <a:miter lim="800000"/>
            <a:headEnd/>
            <a:tailEnd/>
          </a:ln>
          <a:effectLst/>
        </p:spPr>
        <p:txBody>
          <a:bodyPr wrap="none">
            <a:spAutoFit/>
          </a:bodyPr>
          <a:lstStyle/>
          <a:p>
            <a:pPr eaLnBrk="1" hangingPunct="1"/>
            <a:r>
              <a:rPr lang="en-US" sz="2800">
                <a:solidFill>
                  <a:srgbClr val="000000"/>
                </a:solidFill>
                <a:effectLst>
                  <a:outerShdw blurRad="38100" dist="38100" dir="2700000" algn="tl">
                    <a:srgbClr val="000000">
                      <a:alpha val="43137"/>
                    </a:srgbClr>
                  </a:outerShdw>
                </a:effectLst>
              </a:rPr>
              <a:t>Relational</a:t>
            </a:r>
          </a:p>
        </p:txBody>
      </p:sp>
      <p:sp>
        <p:nvSpPr>
          <p:cNvPr id="67602" name="Text Box 18"/>
          <p:cNvSpPr txBox="1">
            <a:spLocks noChangeArrowheads="1"/>
          </p:cNvSpPr>
          <p:nvPr/>
        </p:nvSpPr>
        <p:spPr bwMode="auto">
          <a:xfrm>
            <a:off x="6289675" y="5562600"/>
            <a:ext cx="2293938" cy="519113"/>
          </a:xfrm>
          <a:prstGeom prst="rect">
            <a:avLst/>
          </a:prstGeom>
          <a:noFill/>
          <a:ln w="12700">
            <a:noFill/>
            <a:miter lim="800000"/>
            <a:headEnd/>
            <a:tailEnd/>
          </a:ln>
          <a:effectLst/>
        </p:spPr>
        <p:txBody>
          <a:bodyPr wrap="none">
            <a:spAutoFit/>
          </a:bodyPr>
          <a:lstStyle/>
          <a:p>
            <a:pPr eaLnBrk="1" hangingPunct="1"/>
            <a:r>
              <a:rPr lang="en-US" sz="2800" dirty="0">
                <a:solidFill>
                  <a:srgbClr val="000000"/>
                </a:solidFill>
                <a:effectLst>
                  <a:outerShdw blurRad="38100" dist="38100" dir="2700000" algn="tl">
                    <a:srgbClr val="000000">
                      <a:alpha val="43137"/>
                    </a:srgbClr>
                  </a:outerShdw>
                </a:effectLst>
              </a:rPr>
              <a:t>Death &amp; abuse</a:t>
            </a:r>
          </a:p>
        </p:txBody>
      </p:sp>
      <p:sp>
        <p:nvSpPr>
          <p:cNvPr id="67603" name="Text Box 19"/>
          <p:cNvSpPr txBox="1">
            <a:spLocks noChangeArrowheads="1"/>
          </p:cNvSpPr>
          <p:nvPr/>
        </p:nvSpPr>
        <p:spPr bwMode="auto">
          <a:xfrm>
            <a:off x="8001000" y="1309687"/>
            <a:ext cx="1111250" cy="519113"/>
          </a:xfrm>
          <a:prstGeom prst="rect">
            <a:avLst/>
          </a:prstGeom>
          <a:noFill/>
          <a:ln w="12700">
            <a:noFill/>
            <a:miter lim="800000"/>
            <a:headEnd/>
            <a:tailEnd/>
          </a:ln>
          <a:effectLst/>
        </p:spPr>
        <p:txBody>
          <a:bodyPr wrap="none">
            <a:spAutoFit/>
          </a:bodyPr>
          <a:lstStyle/>
          <a:p>
            <a:pPr eaLnBrk="1" hangingPunct="1"/>
            <a:r>
              <a:rPr lang="en-US" sz="2800" dirty="0">
                <a:solidFill>
                  <a:srgbClr val="000000"/>
                </a:solidFill>
                <a:effectLst>
                  <a:outerShdw blurRad="38100" dist="38100" dir="2700000" algn="tl">
                    <a:srgbClr val="000000">
                      <a:alpha val="43137"/>
                    </a:srgbClr>
                  </a:outerShdw>
                </a:effectLst>
              </a:rPr>
              <a:t>Rulers</a:t>
            </a:r>
          </a:p>
        </p:txBody>
      </p:sp>
      <p:sp>
        <p:nvSpPr>
          <p:cNvPr id="67604" name="Text Box 20"/>
          <p:cNvSpPr txBox="1">
            <a:spLocks noChangeArrowheads="1"/>
          </p:cNvSpPr>
          <p:nvPr/>
        </p:nvSpPr>
        <p:spPr bwMode="auto">
          <a:xfrm>
            <a:off x="7772400" y="4129087"/>
            <a:ext cx="1524000" cy="946150"/>
          </a:xfrm>
          <a:prstGeom prst="rect">
            <a:avLst/>
          </a:prstGeom>
          <a:noFill/>
          <a:ln w="12700">
            <a:noFill/>
            <a:miter lim="800000"/>
            <a:headEnd/>
            <a:tailEnd/>
          </a:ln>
          <a:effectLst/>
        </p:spPr>
        <p:txBody>
          <a:bodyPr>
            <a:spAutoFit/>
          </a:bodyPr>
          <a:lstStyle/>
          <a:p>
            <a:pPr eaLnBrk="1" hangingPunct="1"/>
            <a:r>
              <a:rPr lang="en-US" sz="2800">
                <a:solidFill>
                  <a:srgbClr val="000000"/>
                </a:solidFill>
                <a:effectLst>
                  <a:outerShdw blurRad="38100" dist="38100" dir="2700000" algn="tl">
                    <a:srgbClr val="000000">
                      <a:alpha val="43137"/>
                    </a:srgbClr>
                  </a:outerShdw>
                </a:effectLst>
              </a:rPr>
              <a:t>Abusive Rulers</a:t>
            </a:r>
          </a:p>
        </p:txBody>
      </p:sp>
      <p:sp>
        <p:nvSpPr>
          <p:cNvPr id="67605" name="Freeform 21"/>
          <p:cNvSpPr>
            <a:spLocks/>
          </p:cNvSpPr>
          <p:nvPr/>
        </p:nvSpPr>
        <p:spPr bwMode="auto">
          <a:xfrm>
            <a:off x="3581400" y="1919287"/>
            <a:ext cx="990600" cy="2362200"/>
          </a:xfrm>
          <a:custGeom>
            <a:avLst/>
            <a:gdLst/>
            <a:ahLst/>
            <a:cxnLst>
              <a:cxn ang="0">
                <a:pos x="0" y="0"/>
              </a:cxn>
              <a:cxn ang="0">
                <a:pos x="240" y="336"/>
              </a:cxn>
              <a:cxn ang="0">
                <a:pos x="192" y="576"/>
              </a:cxn>
              <a:cxn ang="0">
                <a:pos x="432" y="864"/>
              </a:cxn>
              <a:cxn ang="0">
                <a:pos x="432" y="960"/>
              </a:cxn>
              <a:cxn ang="0">
                <a:pos x="480" y="1200"/>
              </a:cxn>
              <a:cxn ang="0">
                <a:pos x="480" y="1296"/>
              </a:cxn>
              <a:cxn ang="0">
                <a:pos x="624" y="1488"/>
              </a:cxn>
            </a:cxnLst>
            <a:rect l="0" t="0" r="r" b="b"/>
            <a:pathLst>
              <a:path w="624" h="1488">
                <a:moveTo>
                  <a:pt x="0" y="0"/>
                </a:moveTo>
                <a:cubicBezTo>
                  <a:pt x="104" y="120"/>
                  <a:pt x="208" y="240"/>
                  <a:pt x="240" y="336"/>
                </a:cubicBezTo>
                <a:cubicBezTo>
                  <a:pt x="272" y="432"/>
                  <a:pt x="160" y="488"/>
                  <a:pt x="192" y="576"/>
                </a:cubicBezTo>
                <a:cubicBezTo>
                  <a:pt x="224" y="664"/>
                  <a:pt x="392" y="800"/>
                  <a:pt x="432" y="864"/>
                </a:cubicBezTo>
                <a:cubicBezTo>
                  <a:pt x="472" y="928"/>
                  <a:pt x="424" y="904"/>
                  <a:pt x="432" y="960"/>
                </a:cubicBezTo>
                <a:cubicBezTo>
                  <a:pt x="440" y="1016"/>
                  <a:pt x="472" y="1144"/>
                  <a:pt x="480" y="1200"/>
                </a:cubicBezTo>
                <a:cubicBezTo>
                  <a:pt x="488" y="1256"/>
                  <a:pt x="456" y="1248"/>
                  <a:pt x="480" y="1296"/>
                </a:cubicBezTo>
                <a:cubicBezTo>
                  <a:pt x="504" y="1344"/>
                  <a:pt x="564" y="1416"/>
                  <a:pt x="624" y="1488"/>
                </a:cubicBezTo>
              </a:path>
            </a:pathLst>
          </a:custGeom>
          <a:noFill/>
          <a:ln w="38100" cap="flat" cmpd="sng">
            <a:solidFill>
              <a:srgbClr val="FFFF00"/>
            </a:solidFill>
            <a:prstDash val="solid"/>
            <a:round/>
            <a:headEnd type="none" w="med" len="med"/>
            <a:tailEnd type="stealth" w="med" len="med"/>
          </a:ln>
          <a:effectLst>
            <a:outerShdw blurRad="50800" dist="50800" dir="2400000" algn="ctr" rotWithShape="0">
              <a:schemeClr val="tx1"/>
            </a:outerShdw>
          </a:effectLst>
        </p:spPr>
        <p:txBody>
          <a:bodyPr/>
          <a:lstStyle/>
          <a:p>
            <a:pPr eaLnBrk="1" hangingPunct="1"/>
            <a:endParaRPr lang="en-US" sz="2800">
              <a:solidFill>
                <a:srgbClr val="FFCC00"/>
              </a:solidFill>
              <a:effectLst>
                <a:outerShdw blurRad="50800" dist="50800" dir="5400000" algn="ctr" rotWithShape="0">
                  <a:srgbClr val="000000"/>
                </a:outerShdw>
              </a:effectLst>
            </a:endParaRPr>
          </a:p>
        </p:txBody>
      </p:sp>
      <p:sp>
        <p:nvSpPr>
          <p:cNvPr id="67606" name="Freeform 22"/>
          <p:cNvSpPr>
            <a:spLocks/>
          </p:cNvSpPr>
          <p:nvPr/>
        </p:nvSpPr>
        <p:spPr bwMode="auto">
          <a:xfrm>
            <a:off x="4876800" y="1766887"/>
            <a:ext cx="914400" cy="3124200"/>
          </a:xfrm>
          <a:custGeom>
            <a:avLst/>
            <a:gdLst/>
            <a:ahLst/>
            <a:cxnLst>
              <a:cxn ang="0">
                <a:pos x="0" y="0"/>
              </a:cxn>
              <a:cxn ang="0">
                <a:pos x="240" y="336"/>
              </a:cxn>
              <a:cxn ang="0">
                <a:pos x="192" y="576"/>
              </a:cxn>
              <a:cxn ang="0">
                <a:pos x="432" y="864"/>
              </a:cxn>
              <a:cxn ang="0">
                <a:pos x="432" y="960"/>
              </a:cxn>
              <a:cxn ang="0">
                <a:pos x="480" y="1200"/>
              </a:cxn>
              <a:cxn ang="0">
                <a:pos x="480" y="1296"/>
              </a:cxn>
              <a:cxn ang="0">
                <a:pos x="624" y="1488"/>
              </a:cxn>
            </a:cxnLst>
            <a:rect l="0" t="0" r="r" b="b"/>
            <a:pathLst>
              <a:path w="624" h="1488">
                <a:moveTo>
                  <a:pt x="0" y="0"/>
                </a:moveTo>
                <a:cubicBezTo>
                  <a:pt x="104" y="120"/>
                  <a:pt x="208" y="240"/>
                  <a:pt x="240" y="336"/>
                </a:cubicBezTo>
                <a:cubicBezTo>
                  <a:pt x="272" y="432"/>
                  <a:pt x="160" y="488"/>
                  <a:pt x="192" y="576"/>
                </a:cubicBezTo>
                <a:cubicBezTo>
                  <a:pt x="224" y="664"/>
                  <a:pt x="392" y="800"/>
                  <a:pt x="432" y="864"/>
                </a:cubicBezTo>
                <a:cubicBezTo>
                  <a:pt x="472" y="928"/>
                  <a:pt x="424" y="904"/>
                  <a:pt x="432" y="960"/>
                </a:cubicBezTo>
                <a:cubicBezTo>
                  <a:pt x="440" y="1016"/>
                  <a:pt x="472" y="1144"/>
                  <a:pt x="480" y="1200"/>
                </a:cubicBezTo>
                <a:cubicBezTo>
                  <a:pt x="488" y="1256"/>
                  <a:pt x="456" y="1248"/>
                  <a:pt x="480" y="1296"/>
                </a:cubicBezTo>
                <a:cubicBezTo>
                  <a:pt x="504" y="1344"/>
                  <a:pt x="564" y="1416"/>
                  <a:pt x="624" y="1488"/>
                </a:cubicBezTo>
              </a:path>
            </a:pathLst>
          </a:custGeom>
          <a:noFill/>
          <a:ln w="38100" cap="flat" cmpd="sng">
            <a:solidFill>
              <a:srgbClr val="FFFF00"/>
            </a:solidFill>
            <a:prstDash val="solid"/>
            <a:round/>
            <a:headEnd type="none" w="med" len="med"/>
            <a:tailEnd type="stealth" w="med" len="med"/>
          </a:ln>
          <a:effectLst>
            <a:outerShdw blurRad="50800" dist="50800" dir="2400000" algn="ctr" rotWithShape="0">
              <a:schemeClr val="tx1"/>
            </a:outerShdw>
          </a:effectLst>
        </p:spPr>
        <p:txBody>
          <a:bodyPr/>
          <a:lstStyle/>
          <a:p>
            <a:pPr eaLnBrk="1" hangingPunct="1"/>
            <a:endParaRPr lang="en-US" sz="2800">
              <a:solidFill>
                <a:srgbClr val="FFCC00"/>
              </a:solidFill>
              <a:effectLst>
                <a:outerShdw blurRad="50800" dist="50800" dir="5400000" algn="ctr" rotWithShape="0">
                  <a:srgbClr val="000000"/>
                </a:outerShdw>
              </a:effectLst>
            </a:endParaRPr>
          </a:p>
        </p:txBody>
      </p:sp>
      <p:sp>
        <p:nvSpPr>
          <p:cNvPr id="67607" name="Freeform 23"/>
          <p:cNvSpPr>
            <a:spLocks/>
          </p:cNvSpPr>
          <p:nvPr/>
        </p:nvSpPr>
        <p:spPr bwMode="auto">
          <a:xfrm>
            <a:off x="6926262" y="2071687"/>
            <a:ext cx="617538" cy="3414713"/>
          </a:xfrm>
          <a:custGeom>
            <a:avLst/>
            <a:gdLst/>
            <a:ahLst/>
            <a:cxnLst>
              <a:cxn ang="0">
                <a:pos x="0" y="0"/>
              </a:cxn>
              <a:cxn ang="0">
                <a:pos x="240" y="336"/>
              </a:cxn>
              <a:cxn ang="0">
                <a:pos x="192" y="576"/>
              </a:cxn>
              <a:cxn ang="0">
                <a:pos x="432" y="864"/>
              </a:cxn>
              <a:cxn ang="0">
                <a:pos x="432" y="960"/>
              </a:cxn>
              <a:cxn ang="0">
                <a:pos x="480" y="1200"/>
              </a:cxn>
              <a:cxn ang="0">
                <a:pos x="480" y="1296"/>
              </a:cxn>
              <a:cxn ang="0">
                <a:pos x="624" y="1488"/>
              </a:cxn>
            </a:cxnLst>
            <a:rect l="0" t="0" r="r" b="b"/>
            <a:pathLst>
              <a:path w="624" h="1488">
                <a:moveTo>
                  <a:pt x="0" y="0"/>
                </a:moveTo>
                <a:cubicBezTo>
                  <a:pt x="104" y="120"/>
                  <a:pt x="208" y="240"/>
                  <a:pt x="240" y="336"/>
                </a:cubicBezTo>
                <a:cubicBezTo>
                  <a:pt x="272" y="432"/>
                  <a:pt x="160" y="488"/>
                  <a:pt x="192" y="576"/>
                </a:cubicBezTo>
                <a:cubicBezTo>
                  <a:pt x="224" y="664"/>
                  <a:pt x="392" y="800"/>
                  <a:pt x="432" y="864"/>
                </a:cubicBezTo>
                <a:cubicBezTo>
                  <a:pt x="472" y="928"/>
                  <a:pt x="424" y="904"/>
                  <a:pt x="432" y="960"/>
                </a:cubicBezTo>
                <a:cubicBezTo>
                  <a:pt x="440" y="1016"/>
                  <a:pt x="472" y="1144"/>
                  <a:pt x="480" y="1200"/>
                </a:cubicBezTo>
                <a:cubicBezTo>
                  <a:pt x="488" y="1256"/>
                  <a:pt x="456" y="1248"/>
                  <a:pt x="480" y="1296"/>
                </a:cubicBezTo>
                <a:cubicBezTo>
                  <a:pt x="504" y="1344"/>
                  <a:pt x="564" y="1416"/>
                  <a:pt x="624" y="1488"/>
                </a:cubicBezTo>
              </a:path>
            </a:pathLst>
          </a:custGeom>
          <a:noFill/>
          <a:ln w="38100" cap="flat" cmpd="sng">
            <a:solidFill>
              <a:srgbClr val="FFFF00"/>
            </a:solidFill>
            <a:prstDash val="solid"/>
            <a:round/>
            <a:headEnd type="none" w="med" len="med"/>
            <a:tailEnd type="stealth" w="med" len="med"/>
          </a:ln>
          <a:effectLst>
            <a:outerShdw blurRad="50800" dist="50800" dir="2400000" algn="ctr" rotWithShape="0">
              <a:schemeClr val="tx1"/>
            </a:outerShdw>
          </a:effectLst>
        </p:spPr>
        <p:txBody>
          <a:bodyPr/>
          <a:lstStyle/>
          <a:p>
            <a:pPr eaLnBrk="1" hangingPunct="1"/>
            <a:endParaRPr lang="en-US" sz="2800">
              <a:solidFill>
                <a:srgbClr val="FFCC00"/>
              </a:solidFill>
              <a:effectLst>
                <a:outerShdw blurRad="50800" dist="50800" dir="5400000" algn="ctr" rotWithShape="0">
                  <a:srgbClr val="000000"/>
                </a:outerShdw>
              </a:effectLst>
            </a:endParaRPr>
          </a:p>
        </p:txBody>
      </p:sp>
      <p:sp>
        <p:nvSpPr>
          <p:cNvPr id="67608" name="Freeform 24"/>
          <p:cNvSpPr>
            <a:spLocks/>
          </p:cNvSpPr>
          <p:nvPr/>
        </p:nvSpPr>
        <p:spPr bwMode="auto">
          <a:xfrm>
            <a:off x="8153400" y="1843087"/>
            <a:ext cx="304800" cy="2362200"/>
          </a:xfrm>
          <a:custGeom>
            <a:avLst/>
            <a:gdLst/>
            <a:ahLst/>
            <a:cxnLst>
              <a:cxn ang="0">
                <a:pos x="0" y="0"/>
              </a:cxn>
              <a:cxn ang="0">
                <a:pos x="240" y="336"/>
              </a:cxn>
              <a:cxn ang="0">
                <a:pos x="192" y="576"/>
              </a:cxn>
              <a:cxn ang="0">
                <a:pos x="432" y="864"/>
              </a:cxn>
              <a:cxn ang="0">
                <a:pos x="432" y="960"/>
              </a:cxn>
              <a:cxn ang="0">
                <a:pos x="480" y="1200"/>
              </a:cxn>
              <a:cxn ang="0">
                <a:pos x="480" y="1296"/>
              </a:cxn>
              <a:cxn ang="0">
                <a:pos x="624" y="1488"/>
              </a:cxn>
            </a:cxnLst>
            <a:rect l="0" t="0" r="r" b="b"/>
            <a:pathLst>
              <a:path w="624" h="1488">
                <a:moveTo>
                  <a:pt x="0" y="0"/>
                </a:moveTo>
                <a:cubicBezTo>
                  <a:pt x="104" y="120"/>
                  <a:pt x="208" y="240"/>
                  <a:pt x="240" y="336"/>
                </a:cubicBezTo>
                <a:cubicBezTo>
                  <a:pt x="272" y="432"/>
                  <a:pt x="160" y="488"/>
                  <a:pt x="192" y="576"/>
                </a:cubicBezTo>
                <a:cubicBezTo>
                  <a:pt x="224" y="664"/>
                  <a:pt x="392" y="800"/>
                  <a:pt x="432" y="864"/>
                </a:cubicBezTo>
                <a:cubicBezTo>
                  <a:pt x="472" y="928"/>
                  <a:pt x="424" y="904"/>
                  <a:pt x="432" y="960"/>
                </a:cubicBezTo>
                <a:cubicBezTo>
                  <a:pt x="440" y="1016"/>
                  <a:pt x="472" y="1144"/>
                  <a:pt x="480" y="1200"/>
                </a:cubicBezTo>
                <a:cubicBezTo>
                  <a:pt x="488" y="1256"/>
                  <a:pt x="456" y="1248"/>
                  <a:pt x="480" y="1296"/>
                </a:cubicBezTo>
                <a:cubicBezTo>
                  <a:pt x="504" y="1344"/>
                  <a:pt x="564" y="1416"/>
                  <a:pt x="624" y="1488"/>
                </a:cubicBezTo>
              </a:path>
            </a:pathLst>
          </a:custGeom>
          <a:noFill/>
          <a:ln w="38100" cap="flat" cmpd="sng">
            <a:solidFill>
              <a:srgbClr val="FFFF00"/>
            </a:solidFill>
            <a:prstDash val="solid"/>
            <a:round/>
            <a:headEnd type="none" w="med" len="med"/>
            <a:tailEnd type="stealth" w="med" len="med"/>
          </a:ln>
          <a:effectLst>
            <a:outerShdw blurRad="50800" dist="50800" dir="2400000" algn="ctr" rotWithShape="0">
              <a:schemeClr val="tx1"/>
            </a:outerShdw>
          </a:effectLst>
        </p:spPr>
        <p:txBody>
          <a:bodyPr/>
          <a:lstStyle/>
          <a:p>
            <a:pPr eaLnBrk="1" hangingPunct="1"/>
            <a:endParaRPr lang="en-US" sz="2800">
              <a:solidFill>
                <a:srgbClr val="FFCC00"/>
              </a:solidFill>
              <a:effectLst>
                <a:outerShdw blurRad="50800" dist="50800" dir="5400000" algn="ctr" rotWithShape="0">
                  <a:srgbClr val="000000"/>
                </a:outerShdw>
              </a:effectLst>
            </a:endParaRPr>
          </a:p>
        </p:txBody>
      </p:sp>
      <p:sp>
        <p:nvSpPr>
          <p:cNvPr id="67609" name="WordArt 25"/>
          <p:cNvSpPr>
            <a:spLocks noChangeArrowheads="1" noChangeShapeType="1" noTextEdit="1"/>
          </p:cNvSpPr>
          <p:nvPr/>
        </p:nvSpPr>
        <p:spPr bwMode="auto">
          <a:xfrm>
            <a:off x="304800" y="5562600"/>
            <a:ext cx="1905000" cy="838200"/>
          </a:xfrm>
          <a:prstGeom prst="rect">
            <a:avLst/>
          </a:prstGeom>
          <a:effectLst/>
        </p:spPr>
        <p:txBody>
          <a:bodyPr wrap="none" fromWordArt="1">
            <a:prstTxWarp prst="textPlain">
              <a:avLst>
                <a:gd name="adj" fmla="val 50000"/>
              </a:avLst>
            </a:prstTxWarp>
          </a:bodyPr>
          <a:lstStyle/>
          <a:p>
            <a:pPr algn="ctr" eaLnBrk="1" hangingPunct="1"/>
            <a:r>
              <a:rPr lang="en-US" kern="10" dirty="0">
                <a:ln w="9525">
                  <a:solidFill>
                    <a:srgbClr val="000000"/>
                  </a:solidFill>
                  <a:round/>
                  <a:headEnd/>
                  <a:tailEnd/>
                </a:ln>
                <a:solidFill>
                  <a:srgbClr val="FFFFFF"/>
                </a:solidFill>
                <a:effectLst>
                  <a:outerShdw blurRad="50800" dist="50800" dir="5400000" algn="ctr" rotWithShape="0">
                    <a:srgbClr val="000000"/>
                  </a:outerShdw>
                </a:effectLst>
                <a:latin typeface="Arial Black"/>
              </a:rPr>
              <a:t>Judges</a:t>
            </a:r>
          </a:p>
        </p:txBody>
      </p:sp>
      <p:sp>
        <p:nvSpPr>
          <p:cNvPr id="67610" name="WordArt 26"/>
          <p:cNvSpPr>
            <a:spLocks noChangeArrowheads="1" noChangeShapeType="1" noTextEdit="1"/>
          </p:cNvSpPr>
          <p:nvPr/>
        </p:nvSpPr>
        <p:spPr bwMode="auto">
          <a:xfrm>
            <a:off x="277586" y="1326016"/>
            <a:ext cx="1295400" cy="603250"/>
          </a:xfrm>
          <a:prstGeom prst="rect">
            <a:avLst/>
          </a:prstGeom>
          <a:effectLst/>
        </p:spPr>
        <p:txBody>
          <a:bodyPr wrap="none" fromWordArt="1">
            <a:prstTxWarp prst="textPlain">
              <a:avLst>
                <a:gd name="adj" fmla="val 50000"/>
              </a:avLst>
            </a:prstTxWarp>
          </a:bodyPr>
          <a:lstStyle/>
          <a:p>
            <a:pPr algn="ctr" eaLnBrk="1" hangingPunct="1"/>
            <a:r>
              <a:rPr lang="en-US" kern="10" dirty="0">
                <a:ln w="9525">
                  <a:solidFill>
                    <a:srgbClr val="000000"/>
                  </a:solidFill>
                  <a:round/>
                  <a:headEnd/>
                  <a:tailEnd/>
                </a:ln>
                <a:solidFill>
                  <a:srgbClr val="FFFFFF"/>
                </a:solidFill>
                <a:effectLst>
                  <a:outerShdw blurRad="50800" dist="50800" dir="5400000" algn="ctr" rotWithShape="0">
                    <a:srgbClr val="000000"/>
                  </a:outerShdw>
                </a:effectLst>
                <a:latin typeface="Arial Black"/>
              </a:rPr>
              <a:t>Ruth</a:t>
            </a:r>
          </a:p>
        </p:txBody>
      </p:sp>
      <p:sp>
        <p:nvSpPr>
          <p:cNvPr id="23" name="WordArt 22"/>
          <p:cNvSpPr>
            <a:spLocks noChangeArrowheads="1" noChangeShapeType="1" noTextEdit="1"/>
          </p:cNvSpPr>
          <p:nvPr/>
        </p:nvSpPr>
        <p:spPr bwMode="auto">
          <a:xfrm>
            <a:off x="152400" y="3352800"/>
            <a:ext cx="2819400" cy="838200"/>
          </a:xfrm>
          <a:prstGeom prst="rect">
            <a:avLst/>
          </a:prstGeom>
        </p:spPr>
        <p:txBody>
          <a:bodyPr wrap="none" fromWordArt="1">
            <a:prstTxWarp prst="textPlain">
              <a:avLst>
                <a:gd name="adj" fmla="val 50000"/>
              </a:avLst>
            </a:prstTxWarp>
          </a:bodyPr>
          <a:lstStyle/>
          <a:p>
            <a:pPr algn="ctr"/>
            <a:r>
              <a:rPr lang="en-US" kern="10" dirty="0">
                <a:ln w="9525">
                  <a:solidFill>
                    <a:srgbClr val="000000"/>
                  </a:solidFill>
                  <a:round/>
                  <a:headEnd/>
                  <a:tailEnd/>
                </a:ln>
                <a:solidFill>
                  <a:srgbClr val="FFFFFF"/>
                </a:solidFill>
                <a:effectLst>
                  <a:outerShdw blurRad="50800" dist="50800" dir="3600000" algn="ctr" rotWithShape="0">
                    <a:schemeClr val="tx1"/>
                  </a:outerShdw>
                </a:effectLst>
                <a:latin typeface="Arial Black"/>
              </a:rPr>
              <a:t>Classical Hedonism</a:t>
            </a:r>
          </a:p>
          <a:p>
            <a:pPr algn="ctr"/>
            <a:r>
              <a:rPr lang="en-US" kern="10" dirty="0">
                <a:ln w="9525">
                  <a:solidFill>
                    <a:srgbClr val="000000"/>
                  </a:solidFill>
                  <a:round/>
                  <a:headEnd/>
                  <a:tailEnd/>
                </a:ln>
                <a:solidFill>
                  <a:srgbClr val="FFFFFF"/>
                </a:solidFill>
                <a:effectLst>
                  <a:outerShdw blurRad="50800" dist="50800" dir="3600000" algn="ctr" rotWithShape="0">
                    <a:schemeClr val="tx1"/>
                  </a:outerShdw>
                </a:effectLst>
                <a:latin typeface="Arial Black"/>
              </a:rPr>
              <a:t>"What is good for people?"</a:t>
            </a:r>
          </a:p>
        </p:txBody>
      </p:sp>
      <p:sp>
        <p:nvSpPr>
          <p:cNvPr id="2" name="Action Button: Home 1">
            <a:hlinkClick r:id="" action="ppaction://hlinkshowjump?jump=lastslideviewed" highlightClick="1"/>
            <a:hlinkHover r:id="" action="ppaction://hlinkshowjump?jump=lastslideviewed"/>
          </p:cNvPr>
          <p:cNvSpPr/>
          <p:nvPr/>
        </p:nvSpPr>
        <p:spPr bwMode="auto">
          <a:xfrm>
            <a:off x="304800" y="4281487"/>
            <a:ext cx="2579688" cy="2347913"/>
          </a:xfrm>
          <a:prstGeom prst="actionButtonHom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FFCC00"/>
              </a:solidFill>
              <a:effectLst/>
              <a:latin typeface="Times New Roman" pitchFamily="18" charset="0"/>
            </a:endParaRPr>
          </a:p>
        </p:txBody>
      </p:sp>
    </p:spTree>
    <p:extLst>
      <p:ext uri="{BB962C8B-B14F-4D97-AF65-F5344CB8AC3E}">
        <p14:creationId xmlns:p14="http://schemas.microsoft.com/office/powerpoint/2010/main" val="41101441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1" nodeType="clickEffect">
                                  <p:stCondLst>
                                    <p:cond delay="0"/>
                                  </p:stCondLst>
                                  <p:childTnLst>
                                    <p:animMotion origin="layout" path="M 3.33333E-6 1.11111E-6 L 0.00416 -0.25 " pathEditMode="relative" rAng="0" ptsTypes="AA">
                                      <p:cBhvr>
                                        <p:cTn id="10" dur="2000" fill="hold"/>
                                        <p:tgtEl>
                                          <p:spTgt spid="23"/>
                                        </p:tgtEl>
                                        <p:attrNameLst>
                                          <p:attrName>ppt_x</p:attrName>
                                          <p:attrName>ppt_y</p:attrName>
                                        </p:attrNameLst>
                                      </p:cBhvr>
                                      <p:rCtr x="200" y="-12500"/>
                                    </p:animMotion>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effectLst/>
        </p:spPr>
        <p:txBody>
          <a:bodyPr/>
          <a:lstStyle/>
          <a:p>
            <a:fld id="{9F6B230A-EC02-4AC5-A325-CD950DB9E2F0}" type="slidenum">
              <a:rPr lang="en-US">
                <a:effectLst>
                  <a:outerShdw blurRad="50800" dist="50800" dir="5400000" algn="ctr" rotWithShape="0">
                    <a:schemeClr val="tx1"/>
                  </a:outerShdw>
                </a:effectLst>
              </a:rPr>
              <a:pPr/>
              <a:t>8</a:t>
            </a:fld>
            <a:endParaRPr lang="en-US">
              <a:effectLst>
                <a:outerShdw blurRad="50800" dist="50800" dir="5400000" algn="ctr" rotWithShape="0">
                  <a:schemeClr val="tx1"/>
                </a:outerShdw>
              </a:effectLst>
            </a:endParaRPr>
          </a:p>
        </p:txBody>
      </p:sp>
      <p:sp>
        <p:nvSpPr>
          <p:cNvPr id="40962" name="Freeform 2"/>
          <p:cNvSpPr>
            <a:spLocks/>
          </p:cNvSpPr>
          <p:nvPr/>
        </p:nvSpPr>
        <p:spPr bwMode="auto">
          <a:xfrm>
            <a:off x="298450" y="298450"/>
            <a:ext cx="8539163" cy="3559175"/>
          </a:xfrm>
          <a:custGeom>
            <a:avLst/>
            <a:gdLst/>
            <a:ahLst/>
            <a:cxnLst>
              <a:cxn ang="0">
                <a:pos x="0" y="2241"/>
              </a:cxn>
              <a:cxn ang="0">
                <a:pos x="5378" y="2241"/>
              </a:cxn>
              <a:cxn ang="0">
                <a:pos x="5378" y="0"/>
              </a:cxn>
              <a:cxn ang="0">
                <a:pos x="0" y="0"/>
              </a:cxn>
              <a:cxn ang="0">
                <a:pos x="0" y="2241"/>
              </a:cxn>
            </a:cxnLst>
            <a:rect l="0" t="0" r="r" b="b"/>
            <a:pathLst>
              <a:path w="5379" h="2242">
                <a:moveTo>
                  <a:pt x="0" y="2241"/>
                </a:moveTo>
                <a:lnTo>
                  <a:pt x="5378" y="2241"/>
                </a:lnTo>
                <a:lnTo>
                  <a:pt x="5378" y="0"/>
                </a:lnTo>
                <a:lnTo>
                  <a:pt x="0" y="0"/>
                </a:lnTo>
                <a:lnTo>
                  <a:pt x="0" y="2241"/>
                </a:lnTo>
              </a:path>
            </a:pathLst>
          </a:custGeom>
          <a:gradFill rotWithShape="0">
            <a:gsLst>
              <a:gs pos="0">
                <a:srgbClr val="4D0000"/>
              </a:gs>
              <a:gs pos="50000">
                <a:srgbClr val="E50000"/>
              </a:gs>
              <a:gs pos="100000">
                <a:srgbClr val="4D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0963" name="Freeform 3"/>
          <p:cNvSpPr>
            <a:spLocks/>
          </p:cNvSpPr>
          <p:nvPr/>
        </p:nvSpPr>
        <p:spPr bwMode="auto">
          <a:xfrm>
            <a:off x="228600" y="228600"/>
            <a:ext cx="8677275" cy="3698875"/>
          </a:xfrm>
          <a:custGeom>
            <a:avLst/>
            <a:gdLst/>
            <a:ahLst/>
            <a:cxnLst>
              <a:cxn ang="0">
                <a:pos x="0" y="2329"/>
              </a:cxn>
              <a:cxn ang="0">
                <a:pos x="5465" y="2329"/>
              </a:cxn>
              <a:cxn ang="0">
                <a:pos x="5465" y="0"/>
              </a:cxn>
              <a:cxn ang="0">
                <a:pos x="5422" y="44"/>
              </a:cxn>
              <a:cxn ang="0">
                <a:pos x="5422" y="2285"/>
              </a:cxn>
              <a:cxn ang="0">
                <a:pos x="44" y="2285"/>
              </a:cxn>
              <a:cxn ang="0">
                <a:pos x="0" y="2329"/>
              </a:cxn>
            </a:cxnLst>
            <a:rect l="0" t="0" r="r" b="b"/>
            <a:pathLst>
              <a:path w="5466" h="2330">
                <a:moveTo>
                  <a:pt x="0" y="2329"/>
                </a:moveTo>
                <a:lnTo>
                  <a:pt x="5465" y="2329"/>
                </a:lnTo>
                <a:lnTo>
                  <a:pt x="5465" y="0"/>
                </a:lnTo>
                <a:lnTo>
                  <a:pt x="5422" y="44"/>
                </a:lnTo>
                <a:lnTo>
                  <a:pt x="5422" y="2285"/>
                </a:lnTo>
                <a:lnTo>
                  <a:pt x="44" y="2285"/>
                </a:lnTo>
                <a:lnTo>
                  <a:pt x="0" y="2329"/>
                </a:lnTo>
              </a:path>
            </a:pathLst>
          </a:custGeom>
          <a:gradFill rotWithShape="0">
            <a:gsLst>
              <a:gs pos="0">
                <a:srgbClr val="280000"/>
              </a:gs>
              <a:gs pos="50000">
                <a:srgbClr val="750000"/>
              </a:gs>
              <a:gs pos="100000">
                <a:srgbClr val="280000"/>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0964" name="Freeform 4"/>
          <p:cNvSpPr>
            <a:spLocks/>
          </p:cNvSpPr>
          <p:nvPr/>
        </p:nvSpPr>
        <p:spPr bwMode="auto">
          <a:xfrm>
            <a:off x="228600" y="228600"/>
            <a:ext cx="8677275" cy="3698875"/>
          </a:xfrm>
          <a:custGeom>
            <a:avLst/>
            <a:gdLst/>
            <a:ahLst/>
            <a:cxnLst>
              <a:cxn ang="0">
                <a:pos x="0" y="2329"/>
              </a:cxn>
              <a:cxn ang="0">
                <a:pos x="0" y="0"/>
              </a:cxn>
              <a:cxn ang="0">
                <a:pos x="5465" y="0"/>
              </a:cxn>
              <a:cxn ang="0">
                <a:pos x="5422" y="44"/>
              </a:cxn>
              <a:cxn ang="0">
                <a:pos x="44" y="44"/>
              </a:cxn>
              <a:cxn ang="0">
                <a:pos x="44" y="2285"/>
              </a:cxn>
              <a:cxn ang="0">
                <a:pos x="0" y="2329"/>
              </a:cxn>
            </a:cxnLst>
            <a:rect l="0" t="0" r="r" b="b"/>
            <a:pathLst>
              <a:path w="5466" h="2330">
                <a:moveTo>
                  <a:pt x="0" y="2329"/>
                </a:moveTo>
                <a:lnTo>
                  <a:pt x="0" y="0"/>
                </a:lnTo>
                <a:lnTo>
                  <a:pt x="5465" y="0"/>
                </a:lnTo>
                <a:lnTo>
                  <a:pt x="5422" y="44"/>
                </a:lnTo>
                <a:lnTo>
                  <a:pt x="44" y="44"/>
                </a:lnTo>
                <a:lnTo>
                  <a:pt x="44" y="2285"/>
                </a:lnTo>
                <a:lnTo>
                  <a:pt x="0" y="2329"/>
                </a:lnTo>
              </a:path>
            </a:pathLst>
          </a:custGeom>
          <a:gradFill rotWithShape="0">
            <a:gsLst>
              <a:gs pos="0">
                <a:srgbClr val="FF8E8E"/>
              </a:gs>
              <a:gs pos="100000">
                <a:srgbClr val="FF515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0965" name="Rectangle 5"/>
          <p:cNvSpPr>
            <a:spLocks noChangeArrowheads="1"/>
          </p:cNvSpPr>
          <p:nvPr/>
        </p:nvSpPr>
        <p:spPr bwMode="auto">
          <a:xfrm>
            <a:off x="368300" y="381000"/>
            <a:ext cx="8397875" cy="3394075"/>
          </a:xfrm>
          <a:prstGeom prst="rect">
            <a:avLst/>
          </a:prstGeom>
          <a:noFill/>
          <a:ln w="9525">
            <a:noFill/>
            <a:miter lim="800000"/>
            <a:headEnd/>
            <a:tailEnd/>
          </a:ln>
          <a:effectLst/>
        </p:spPr>
        <p:txBody>
          <a:bodyPr lIns="0" tIns="0" rIns="0" bIns="0"/>
          <a:lstStyle/>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God embedded the universe with order . . . if you live in accord with its rules </a:t>
            </a:r>
            <a:r>
              <a:rPr lang="en-US" sz="3200" dirty="0" smtClean="0">
                <a:solidFill>
                  <a:srgbClr val="FFFFFF"/>
                </a:solidFill>
                <a:effectLst>
                  <a:outerShdw blurRad="50800" dist="50800" dir="5400000" algn="ctr" rotWithShape="0">
                    <a:schemeClr val="tx1"/>
                  </a:outerShdw>
                </a:effectLst>
              </a:rPr>
              <a:t>you’ll </a:t>
            </a:r>
            <a:r>
              <a:rPr lang="en-US" sz="3200" dirty="0">
                <a:solidFill>
                  <a:srgbClr val="FFFFFF"/>
                </a:solidFill>
                <a:effectLst>
                  <a:outerShdw blurRad="50800" dist="50800" dir="5400000" algn="ctr" rotWithShape="0">
                    <a:schemeClr val="tx1"/>
                  </a:outerShdw>
                </a:effectLst>
              </a:rPr>
              <a:t>do well, if not you have yourself to blame</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“Hedonism</a:t>
            </a:r>
            <a:r>
              <a:rPr lang="en-US" sz="3200" dirty="0">
                <a:solidFill>
                  <a:srgbClr val="FFFFFF"/>
                </a:solidFill>
                <a:effectLst>
                  <a:outerShdw blurRad="50800" dist="50800" dir="5400000" algn="ctr" rotWithShape="0">
                    <a:schemeClr val="tx1"/>
                  </a:outerShdw>
                </a:effectLst>
                <a:latin typeface="WP TypographicSymbols" pitchFamily="2" charset="0"/>
              </a:rPr>
              <a:t>”</a:t>
            </a:r>
            <a:r>
              <a:rPr lang="en-US" sz="3200" dirty="0">
                <a:solidFill>
                  <a:srgbClr val="FFFFFF"/>
                </a:solidFill>
                <a:effectLst>
                  <a:outerShdw blurRad="50800" dist="50800" dir="5400000" algn="ctr" rotWithShape="0">
                    <a:schemeClr val="tx1"/>
                  </a:outerShdw>
                </a:effectLst>
              </a:rPr>
              <a:t> is next to godliness</a:t>
            </a:r>
          </a:p>
          <a:p>
            <a:pPr marL="252413" indent="-252413">
              <a:buClr>
                <a:srgbClr val="99CCFF"/>
              </a:buClr>
              <a:buSzPct val="100000"/>
            </a:pPr>
            <a:r>
              <a:rPr lang="en-US" sz="3200" dirty="0">
                <a:solidFill>
                  <a:srgbClr val="FFFFFF"/>
                </a:solidFill>
                <a:effectLst>
                  <a:outerShdw blurRad="50800" dist="50800" dir="5400000" algn="ctr" rotWithShape="0">
                    <a:schemeClr val="tx1"/>
                  </a:outerShdw>
                </a:effectLst>
              </a:rPr>
              <a:t>Persuasion is based upon consensus, appealing to what all know to be true rather than Divine directive.</a:t>
            </a:r>
          </a:p>
        </p:txBody>
      </p:sp>
      <p:sp>
        <p:nvSpPr>
          <p:cNvPr id="40966" name="Text Box 6"/>
          <p:cNvSpPr txBox="1">
            <a:spLocks noChangeArrowheads="1"/>
          </p:cNvSpPr>
          <p:nvPr/>
        </p:nvSpPr>
        <p:spPr bwMode="auto">
          <a:xfrm>
            <a:off x="381000" y="4343400"/>
            <a:ext cx="8382000" cy="1200329"/>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tx1"/>
                </a:solidFill>
                <a:effectLst>
                  <a:outerShdw blurRad="38100" dist="38100" dir="2700000" algn="tl">
                    <a:srgbClr val="000000">
                      <a:alpha val="43137"/>
                    </a:srgbClr>
                  </a:outerShdw>
                </a:effectLst>
                <a:latin typeface="Arial" charset="0"/>
              </a:rPr>
              <a:t>Skim over Proverbs 2, 5-9 and see how many different persuasions (reasons) you can find for avoiding immorality. Write them down and we’ll compile them as a class.</a:t>
            </a:r>
          </a:p>
        </p:txBody>
      </p:sp>
    </p:spTree>
    <p:extLst>
      <p:ext uri="{BB962C8B-B14F-4D97-AF65-F5344CB8AC3E}">
        <p14:creationId xmlns:p14="http://schemas.microsoft.com/office/powerpoint/2010/main" val="7338605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40965">
                                            <p:txEl>
                                              <p:pRg st="0" end="0"/>
                                            </p:txEl>
                                          </p:spTgt>
                                        </p:tgtEl>
                                        <p:attrNameLst>
                                          <p:attrName>style.opacity</p:attrName>
                                        </p:attrNameLst>
                                      </p:cBhvr>
                                      <p:to>
                                        <p:strVal val="0.5"/>
                                      </p:to>
                                    </p:set>
                                    <p:animEffect filter="image" prLst="opacity: 0.5">
                                      <p:cBhvr rctx="IE">
                                        <p:cTn id="7" dur="indefinite"/>
                                        <p:tgtEl>
                                          <p:spTgt spid="40965">
                                            <p:txEl>
                                              <p:pRg st="0" end="0"/>
                                            </p:txEl>
                                          </p:spTgt>
                                        </p:tgtEl>
                                      </p:cBhvr>
                                    </p:animEffect>
                                  </p:childTnLst>
                                </p:cTn>
                              </p:par>
                              <p:par>
                                <p:cTn id="8" presetID="9" presetClass="emph" presetSubtype="0" nodeType="withEffect">
                                  <p:stCondLst>
                                    <p:cond delay="0"/>
                                  </p:stCondLst>
                                  <p:childTnLst>
                                    <p:set>
                                      <p:cBhvr rctx="PPT">
                                        <p:cTn id="9" dur="indefinite"/>
                                        <p:tgtEl>
                                          <p:spTgt spid="40965">
                                            <p:txEl>
                                              <p:pRg st="1" end="1"/>
                                            </p:txEl>
                                          </p:spTgt>
                                        </p:tgtEl>
                                        <p:attrNameLst>
                                          <p:attrName>style.opacity</p:attrName>
                                        </p:attrNameLst>
                                      </p:cBhvr>
                                      <p:to>
                                        <p:strVal val="0.5"/>
                                      </p:to>
                                    </p:set>
                                    <p:animEffect filter="image" prLst="opacity: 0.5">
                                      <p:cBhvr rctx="IE">
                                        <p:cTn id="10" dur="indefinite"/>
                                        <p:tgtEl>
                                          <p:spTgt spid="4096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638800"/>
          </a:xfrm>
          <a:effectLst/>
        </p:spPr>
        <p:txBody>
          <a:bodyPr>
            <a:normAutofit/>
          </a:bodyPr>
          <a:lstStyle/>
          <a:p>
            <a:pPr marL="514350" indent="-514350">
              <a:buFont typeface="+mj-lt"/>
              <a:buAutoNum type="arabicPeriod"/>
            </a:pPr>
            <a:r>
              <a:rPr lang="en-US" dirty="0" smtClean="0">
                <a:solidFill>
                  <a:schemeClr val="tx1"/>
                </a:solidFill>
                <a:latin typeface="Adobe Caslon Pro" pitchFamily="18" charset="0"/>
              </a:rPr>
              <a:t>leads to death</a:t>
            </a:r>
          </a:p>
        </p:txBody>
      </p:sp>
      <p:sp>
        <p:nvSpPr>
          <p:cNvPr id="4" name="Slide Number Placeholder 3"/>
          <p:cNvSpPr>
            <a:spLocks noGrp="1"/>
          </p:cNvSpPr>
          <p:nvPr>
            <p:ph type="sldNum" sz="quarter" idx="12"/>
          </p:nvPr>
        </p:nvSpPr>
        <p:spPr/>
        <p:txBody>
          <a:bodyPr/>
          <a:lstStyle/>
          <a:p>
            <a:fld id="{E36EEF76-C009-4781-A220-0B4469A51A73}" type="slidenum">
              <a:rPr lang="en-US" smtClean="0"/>
              <a:pPr/>
              <a:t>9</a:t>
            </a:fld>
            <a:endParaRPr lang="en-US"/>
          </a:p>
        </p:txBody>
      </p:sp>
    </p:spTree>
    <p:extLst>
      <p:ext uri="{BB962C8B-B14F-4D97-AF65-F5344CB8AC3E}">
        <p14:creationId xmlns:p14="http://schemas.microsoft.com/office/powerpoint/2010/main" val="25220431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WP TypographicSymbols"/>
        <a:ea typeface=""/>
        <a:cs typeface=""/>
      </a:majorFont>
      <a:minorFont>
        <a:latin typeface="WP TypographicSymbol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Times New Roman" pitchFamily="18" charset="0"/>
          </a:defRPr>
        </a:defPPr>
      </a:lstStyle>
    </a:lnDef>
  </a:objectDefaults>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WP TypographicSymbols"/>
        <a:ea typeface=""/>
        <a:cs typeface=""/>
      </a:majorFont>
      <a:minorFont>
        <a:latin typeface="WP TypographicSymbol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uxedo">
  <a:themeElements>
    <a:clrScheme name="Tuxe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uxe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FFCC00"/>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FFCC00"/>
            </a:solidFill>
            <a:effectLst/>
            <a:latin typeface="Times New Roman" pitchFamily="18" charset="0"/>
          </a:defRPr>
        </a:defPPr>
      </a:lstStyle>
    </a:lnDef>
  </a:objectDefaults>
  <a:extraClrSchemeLst>
    <a:extraClrScheme>
      <a:clrScheme name="Tuxe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uxe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uxe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uxe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uxe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uxe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uxe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8069</TotalTime>
  <Words>2180</Words>
  <Application>Microsoft Macintosh PowerPoint</Application>
  <PresentationFormat>On-screen Show (4:3)</PresentationFormat>
  <Paragraphs>257</Paragraphs>
  <Slides>30</Slides>
  <Notes>23</Notes>
  <HiddenSlides>1</HiddenSlides>
  <MMClips>0</MMClips>
  <ScaleCrop>false</ScaleCrop>
  <HeadingPairs>
    <vt:vector size="4" baseType="variant">
      <vt:variant>
        <vt:lpstr>Theme</vt:lpstr>
      </vt:variant>
      <vt:variant>
        <vt:i4>4</vt:i4>
      </vt:variant>
      <vt:variant>
        <vt:lpstr>Slide Titles</vt:lpstr>
      </vt:variant>
      <vt:variant>
        <vt:i4>30</vt:i4>
      </vt:variant>
    </vt:vector>
  </HeadingPairs>
  <TitlesOfParts>
    <vt:vector size="34" baseType="lpstr">
      <vt:lpstr>Blank Presentation</vt:lpstr>
      <vt:lpstr>Default Design</vt:lpstr>
      <vt:lpstr>1_Blank Presentation</vt:lpstr>
      <vt:lpstr>1_Tuxedo</vt:lpstr>
      <vt:lpstr>The uniqueness of  “wisdom” literature</vt:lpstr>
      <vt:lpstr>PowerPoint Presentation</vt:lpstr>
      <vt:lpstr>PowerPoint Presentation</vt:lpstr>
      <vt:lpstr>PowerPoint Presentation</vt:lpstr>
      <vt:lpstr>Biblical wisdom: foundational assumptions</vt:lpstr>
      <vt:lpstr>PowerPoint Presentation</vt:lpstr>
      <vt:lpstr>PowerPoint Presentation</vt:lpstr>
      <vt:lpstr>PowerPoint Presentation</vt:lpstr>
      <vt:lpstr>PowerPoint Presentation</vt:lpstr>
      <vt:lpstr>PowerPoint Presentation</vt:lpstr>
      <vt:lpstr>Biblical wisdom: the books</vt:lpstr>
      <vt:lpstr>Interpretive Principles</vt:lpstr>
      <vt:lpstr>Ever seen an exception to one of these?</vt:lpstr>
      <vt:lpstr>Interpretive Principles</vt:lpstr>
      <vt:lpstr>Interpretive Principles</vt:lpstr>
      <vt:lpstr>Interpretive Principles</vt:lpstr>
      <vt:lpstr>Interpretive Principles</vt:lpstr>
      <vt:lpstr>Interpretive Principles</vt:lpstr>
      <vt:lpstr>Wisdom from where?</vt:lpstr>
      <vt:lpstr>PowerPoint Presentation</vt:lpstr>
      <vt:lpstr>PowerPoint Presentation</vt:lpstr>
      <vt:lpstr>PowerPoint Presentation</vt:lpstr>
      <vt:lpstr>PowerPoint Presentation</vt:lpstr>
      <vt:lpstr>PowerPoint Presentation</vt:lpstr>
      <vt:lpstr>Persuasion in Proverbs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MILLERC</dc:creator>
  <cp:lastModifiedBy>Chris Miller</cp:lastModifiedBy>
  <cp:revision>224</cp:revision>
  <dcterms:created xsi:type="dcterms:W3CDTF">1998-08-10T21:18:54Z</dcterms:created>
  <dcterms:modified xsi:type="dcterms:W3CDTF">2015-03-09T18:27:36Z</dcterms:modified>
</cp:coreProperties>
</file>