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9" r:id="rId26"/>
    <p:sldId id="278" r:id="rId27"/>
    <p:sldId id="279" r:id="rId28"/>
    <p:sldId id="280" r:id="rId29"/>
    <p:sldId id="281" r:id="rId30"/>
    <p:sldId id="282" r:id="rId31"/>
    <p:sldId id="287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50B"/>
    <a:srgbClr val="660606"/>
    <a:srgbClr val="993300"/>
    <a:srgbClr val="800000"/>
    <a:srgbClr val="EC5AD7"/>
    <a:srgbClr val="ED65DA"/>
    <a:srgbClr val="EE6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2" autoAdjust="0"/>
    <p:restoredTop sz="94660"/>
  </p:normalViewPr>
  <p:slideViewPr>
    <p:cSldViewPr>
      <p:cViewPr varScale="1">
        <p:scale>
          <a:sx n="88" d="100"/>
          <a:sy n="88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92" d="100"/>
        <a:sy n="292" d="100"/>
      </p:scale>
      <p:origin x="0" y="11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7A107-6C58-4523-A33A-B195084157DA}" type="datetimeFigureOut">
              <a:rPr lang="en-US" smtClean="0"/>
              <a:pPr/>
              <a:t>4/10/15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8837-3CC1-4690-8715-0F458A8251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4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6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93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3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4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5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2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19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14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04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61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65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13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28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08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6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2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98837-3CC1-4690-8715-0F458A82511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1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advClick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399213" y="411163"/>
            <a:ext cx="27432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32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32100" y="960438"/>
            <a:ext cx="4114800" cy="43434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740025" y="868363"/>
            <a:ext cx="4116388" cy="434498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256213" y="3611563"/>
            <a:ext cx="3887787" cy="3200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5A4C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231900" y="44450"/>
            <a:ext cx="3429000" cy="22860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139825" y="-44450"/>
            <a:ext cx="3430588" cy="22844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04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6034088" y="2330450"/>
            <a:ext cx="2514600" cy="2516188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5942013" y="2239963"/>
            <a:ext cx="2514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A5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1689100" y="4389438"/>
            <a:ext cx="2514600" cy="25146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597025" y="4297363"/>
            <a:ext cx="2516188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C1A4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90488" y="3243263"/>
            <a:ext cx="3200400" cy="2287587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152775"/>
            <a:ext cx="32004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234950" y="1792288"/>
            <a:ext cx="8674100" cy="1419225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99FF"/>
              </a:gs>
            </a:gsLst>
            <a:lin ang="1782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Freeform 15"/>
          <p:cNvSpPr>
            <a:spLocks noChangeArrowheads="1"/>
          </p:cNvSpPr>
          <p:nvPr/>
        </p:nvSpPr>
        <p:spPr bwMode="auto">
          <a:xfrm>
            <a:off x="234950" y="1792288"/>
            <a:ext cx="8674100" cy="1419225"/>
          </a:xfrm>
          <a:custGeom>
            <a:avLst/>
            <a:gdLst/>
            <a:ahLst/>
            <a:cxnLst>
              <a:cxn ang="0">
                <a:pos x="0" y="894"/>
              </a:cxn>
              <a:cxn ang="0">
                <a:pos x="5464" y="894"/>
              </a:cxn>
              <a:cxn ang="0">
                <a:pos x="5464" y="0"/>
              </a:cxn>
              <a:cxn ang="0">
                <a:pos x="5398" y="66"/>
              </a:cxn>
              <a:cxn ang="0">
                <a:pos x="5398" y="829"/>
              </a:cxn>
              <a:cxn ang="0">
                <a:pos x="65" y="829"/>
              </a:cxn>
              <a:cxn ang="0">
                <a:pos x="0" y="894"/>
              </a:cxn>
            </a:cxnLst>
            <a:rect l="0" t="0" r="r" b="b"/>
            <a:pathLst>
              <a:path w="5464" h="894">
                <a:moveTo>
                  <a:pt x="0" y="894"/>
                </a:moveTo>
                <a:lnTo>
                  <a:pt x="5464" y="894"/>
                </a:lnTo>
                <a:lnTo>
                  <a:pt x="5464" y="0"/>
                </a:lnTo>
                <a:lnTo>
                  <a:pt x="5398" y="66"/>
                </a:lnTo>
                <a:lnTo>
                  <a:pt x="5398" y="829"/>
                </a:lnTo>
                <a:lnTo>
                  <a:pt x="65" y="829"/>
                </a:lnTo>
                <a:lnTo>
                  <a:pt x="0" y="894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CC00CC"/>
              </a:gs>
            </a:gsLst>
            <a:lin ang="1518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6" name="Freeform 16"/>
          <p:cNvSpPr>
            <a:spLocks noChangeArrowheads="1"/>
          </p:cNvSpPr>
          <p:nvPr/>
        </p:nvSpPr>
        <p:spPr bwMode="auto">
          <a:xfrm>
            <a:off x="234950" y="1792288"/>
            <a:ext cx="8674100" cy="1419225"/>
          </a:xfrm>
          <a:custGeom>
            <a:avLst/>
            <a:gdLst/>
            <a:ahLst/>
            <a:cxnLst>
              <a:cxn ang="0">
                <a:pos x="0" y="894"/>
              </a:cxn>
              <a:cxn ang="0">
                <a:pos x="0" y="0"/>
              </a:cxn>
              <a:cxn ang="0">
                <a:pos x="5464" y="0"/>
              </a:cxn>
              <a:cxn ang="0">
                <a:pos x="5398" y="66"/>
              </a:cxn>
              <a:cxn ang="0">
                <a:pos x="65" y="66"/>
              </a:cxn>
              <a:cxn ang="0">
                <a:pos x="65" y="829"/>
              </a:cxn>
              <a:cxn ang="0">
                <a:pos x="0" y="894"/>
              </a:cxn>
            </a:cxnLst>
            <a:rect l="0" t="0" r="r" b="b"/>
            <a:pathLst>
              <a:path w="5464" h="894">
                <a:moveTo>
                  <a:pt x="0" y="894"/>
                </a:moveTo>
                <a:lnTo>
                  <a:pt x="0" y="0"/>
                </a:lnTo>
                <a:lnTo>
                  <a:pt x="5464" y="0"/>
                </a:lnTo>
                <a:lnTo>
                  <a:pt x="5398" y="66"/>
                </a:lnTo>
                <a:lnTo>
                  <a:pt x="65" y="66"/>
                </a:lnTo>
                <a:lnTo>
                  <a:pt x="65" y="829"/>
                </a:lnTo>
                <a:lnTo>
                  <a:pt x="0" y="894"/>
                </a:lnTo>
                <a:close/>
              </a:path>
            </a:pathLst>
          </a:custGeom>
          <a:gradFill rotWithShape="0">
            <a:gsLst>
              <a:gs pos="0">
                <a:srgbClr val="999999"/>
              </a:gs>
              <a:gs pos="100000">
                <a:srgbClr val="FFD6FF"/>
              </a:gs>
            </a:gsLst>
            <a:lin ang="111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6800" b="1">
          <a:solidFill>
            <a:srgbClr val="FF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399213" y="411163"/>
            <a:ext cx="27432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32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832100" y="960438"/>
            <a:ext cx="4114800" cy="43434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740025" y="868363"/>
            <a:ext cx="4116388" cy="434498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5256213" y="3611563"/>
            <a:ext cx="3887787" cy="3200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5A4C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1231900" y="44450"/>
            <a:ext cx="3429000" cy="22860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39825" y="-44450"/>
            <a:ext cx="3430588" cy="22844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04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6034088" y="2330450"/>
            <a:ext cx="2514600" cy="2516188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942013" y="2239963"/>
            <a:ext cx="2514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A5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689100" y="4389438"/>
            <a:ext cx="2514600" cy="25146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1597025" y="4297363"/>
            <a:ext cx="2516188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C1A4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0488" y="3243263"/>
            <a:ext cx="3200400" cy="2287587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152775"/>
            <a:ext cx="32004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9213" y="1433513"/>
            <a:ext cx="9102725" cy="10318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7" r:id="rId12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CC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399213" y="411163"/>
            <a:ext cx="27432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32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832100" y="960438"/>
            <a:ext cx="4114800" cy="43434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740025" y="868363"/>
            <a:ext cx="4116388" cy="434498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256213" y="3611563"/>
            <a:ext cx="3887787" cy="3200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5A4C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1231900" y="44450"/>
            <a:ext cx="3429000" cy="22860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139825" y="-44450"/>
            <a:ext cx="3430588" cy="22844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04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6034088" y="2330450"/>
            <a:ext cx="2514600" cy="2516188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5942013" y="2239963"/>
            <a:ext cx="2514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A5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689100" y="4389438"/>
            <a:ext cx="2514600" cy="25146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1597025" y="4297363"/>
            <a:ext cx="2516188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C1A4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90488" y="3243263"/>
            <a:ext cx="3200400" cy="2287587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152775"/>
            <a:ext cx="32004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399213" y="411163"/>
            <a:ext cx="27432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9932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832100" y="960438"/>
            <a:ext cx="4114800" cy="43434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740025" y="868363"/>
            <a:ext cx="4116388" cy="4344987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256213" y="3611563"/>
            <a:ext cx="3887787" cy="3200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5A4C8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31900" y="44450"/>
            <a:ext cx="3429000" cy="22860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139825" y="-44450"/>
            <a:ext cx="3430588" cy="2284413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04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034088" y="2330450"/>
            <a:ext cx="2514600" cy="2516188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5942013" y="2239963"/>
            <a:ext cx="2514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A532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689100" y="4389438"/>
            <a:ext cx="2514600" cy="2514600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1597025" y="4297363"/>
            <a:ext cx="2516188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4C1A4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90488" y="3243263"/>
            <a:ext cx="3200400" cy="2287587"/>
          </a:xfrm>
          <a:prstGeom prst="rect">
            <a:avLst/>
          </a:prstGeom>
          <a:pattFill prst="pct60">
            <a:fgClr>
              <a:srgbClr val="000000"/>
            </a:fgClr>
            <a:bgClr>
              <a:srgbClr val="000000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3152775"/>
            <a:ext cx="3200400" cy="2286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6624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234950" y="1447800"/>
            <a:ext cx="8674100" cy="103188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5800" b="1" i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2pPr>
      <a:lvl3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4pPr>
      <a:lvl5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8001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12573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17145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21717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1.wdp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34950" y="877888"/>
            <a:ext cx="8674100" cy="2092881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defTabSz="381000"/>
            <a:r>
              <a:rPr lang="en-US" dirty="0">
                <a:ln w="11430"/>
                <a:solidFill>
                  <a:srgbClr val="75150B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Joel, Habakkuk, Obadiah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31775" y="3270250"/>
            <a:ext cx="8678863" cy="58477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Prophets of Despair ?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 noChangeArrowheads="1"/>
          </p:cNvSpPr>
          <p:nvPr/>
        </p:nvSpPr>
        <p:spPr bwMode="auto">
          <a:xfrm>
            <a:off x="1098550" y="3883025"/>
            <a:ext cx="2787650" cy="1935163"/>
          </a:xfrm>
          <a:custGeom>
            <a:avLst/>
            <a:gdLst/>
            <a:ahLst/>
            <a:cxnLst>
              <a:cxn ang="0">
                <a:pos x="0" y="1219"/>
              </a:cxn>
              <a:cxn ang="0">
                <a:pos x="842" y="0"/>
              </a:cxn>
              <a:cxn ang="0">
                <a:pos x="1756" y="1174"/>
              </a:cxn>
            </a:cxnLst>
            <a:rect l="0" t="0" r="r" b="b"/>
            <a:pathLst>
              <a:path w="1756" h="1219">
                <a:moveTo>
                  <a:pt x="0" y="1219"/>
                </a:moveTo>
                <a:lnTo>
                  <a:pt x="842" y="0"/>
                </a:lnTo>
                <a:lnTo>
                  <a:pt x="1756" y="1174"/>
                </a:lnTo>
              </a:path>
            </a:pathLst>
          </a:custGeom>
          <a:noFill/>
          <a:ln w="6653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39" name="Freeform 3"/>
          <p:cNvSpPr>
            <a:spLocks noChangeArrowheads="1"/>
          </p:cNvSpPr>
          <p:nvPr/>
        </p:nvSpPr>
        <p:spPr bwMode="auto">
          <a:xfrm>
            <a:off x="2990850" y="2759075"/>
            <a:ext cx="1138238" cy="1835150"/>
          </a:xfrm>
          <a:custGeom>
            <a:avLst/>
            <a:gdLst/>
            <a:ahLst/>
            <a:cxnLst>
              <a:cxn ang="0">
                <a:pos x="0" y="1156"/>
              </a:cxn>
              <a:cxn ang="0">
                <a:pos x="717" y="0"/>
              </a:cxn>
            </a:cxnLst>
            <a:rect l="0" t="0" r="r" b="b"/>
            <a:pathLst>
              <a:path w="717" h="1156">
                <a:moveTo>
                  <a:pt x="0" y="1156"/>
                </a:moveTo>
                <a:lnTo>
                  <a:pt x="717" y="0"/>
                </a:lnTo>
              </a:path>
            </a:pathLst>
          </a:custGeom>
          <a:noFill/>
          <a:ln w="6653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Freeform 4"/>
          <p:cNvSpPr>
            <a:spLocks noChangeArrowheads="1"/>
          </p:cNvSpPr>
          <p:nvPr/>
        </p:nvSpPr>
        <p:spPr bwMode="auto">
          <a:xfrm>
            <a:off x="4117975" y="2773363"/>
            <a:ext cx="1978025" cy="27892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46" y="1757"/>
              </a:cxn>
            </a:cxnLst>
            <a:rect l="0" t="0" r="r" b="b"/>
            <a:pathLst>
              <a:path w="1246" h="1757">
                <a:moveTo>
                  <a:pt x="0" y="0"/>
                </a:moveTo>
                <a:lnTo>
                  <a:pt x="1246" y="1757"/>
                </a:lnTo>
              </a:path>
            </a:pathLst>
          </a:custGeom>
          <a:noFill/>
          <a:ln w="6653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 noChangeArrowheads="1"/>
          </p:cNvSpPr>
          <p:nvPr/>
        </p:nvSpPr>
        <p:spPr bwMode="auto">
          <a:xfrm>
            <a:off x="5011738" y="752475"/>
            <a:ext cx="4098925" cy="3328988"/>
          </a:xfrm>
          <a:custGeom>
            <a:avLst/>
            <a:gdLst/>
            <a:ahLst/>
            <a:cxnLst>
              <a:cxn ang="0">
                <a:pos x="0" y="2070"/>
              </a:cxn>
              <a:cxn ang="0">
                <a:pos x="1201" y="0"/>
              </a:cxn>
              <a:cxn ang="0">
                <a:pos x="2582" y="2097"/>
              </a:cxn>
            </a:cxnLst>
            <a:rect l="0" t="0" r="r" b="b"/>
            <a:pathLst>
              <a:path w="2582" h="2097">
                <a:moveTo>
                  <a:pt x="0" y="2070"/>
                </a:moveTo>
                <a:lnTo>
                  <a:pt x="1201" y="0"/>
                </a:lnTo>
                <a:lnTo>
                  <a:pt x="2582" y="2097"/>
                </a:lnTo>
              </a:path>
            </a:pathLst>
          </a:custGeom>
          <a:noFill/>
          <a:ln w="6653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Freeform 6"/>
          <p:cNvSpPr>
            <a:spLocks noChangeArrowheads="1"/>
          </p:cNvSpPr>
          <p:nvPr/>
        </p:nvSpPr>
        <p:spPr bwMode="auto">
          <a:xfrm>
            <a:off x="3144838" y="5815013"/>
            <a:ext cx="214312" cy="103187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4" y="18"/>
              </a:cxn>
              <a:cxn ang="0">
                <a:pos x="10" y="27"/>
              </a:cxn>
              <a:cxn ang="0">
                <a:pos x="18" y="37"/>
              </a:cxn>
              <a:cxn ang="0">
                <a:pos x="26" y="46"/>
              </a:cxn>
              <a:cxn ang="0">
                <a:pos x="35" y="51"/>
              </a:cxn>
              <a:cxn ang="0">
                <a:pos x="45" y="56"/>
              </a:cxn>
              <a:cxn ang="0">
                <a:pos x="49" y="57"/>
              </a:cxn>
              <a:cxn ang="0">
                <a:pos x="53" y="56"/>
              </a:cxn>
              <a:cxn ang="0">
                <a:pos x="55" y="52"/>
              </a:cxn>
              <a:cxn ang="0">
                <a:pos x="65" y="53"/>
              </a:cxn>
              <a:cxn ang="0">
                <a:pos x="75" y="53"/>
              </a:cxn>
              <a:cxn ang="0">
                <a:pos x="91" y="50"/>
              </a:cxn>
              <a:cxn ang="0">
                <a:pos x="101" y="48"/>
              </a:cxn>
              <a:cxn ang="0">
                <a:pos x="112" y="45"/>
              </a:cxn>
              <a:cxn ang="0">
                <a:pos x="119" y="48"/>
              </a:cxn>
              <a:cxn ang="0">
                <a:pos x="124" y="51"/>
              </a:cxn>
              <a:cxn ang="0">
                <a:pos x="128" y="56"/>
              </a:cxn>
              <a:cxn ang="0">
                <a:pos x="130" y="60"/>
              </a:cxn>
              <a:cxn ang="0">
                <a:pos x="131" y="65"/>
              </a:cxn>
              <a:cxn ang="0">
                <a:pos x="132" y="60"/>
              </a:cxn>
              <a:cxn ang="0">
                <a:pos x="132" y="53"/>
              </a:cxn>
              <a:cxn ang="0">
                <a:pos x="128" y="45"/>
              </a:cxn>
              <a:cxn ang="0">
                <a:pos x="133" y="42"/>
              </a:cxn>
              <a:cxn ang="0">
                <a:pos x="135" y="37"/>
              </a:cxn>
              <a:cxn ang="0">
                <a:pos x="135" y="31"/>
              </a:cxn>
              <a:cxn ang="0">
                <a:pos x="132" y="25"/>
              </a:cxn>
              <a:cxn ang="0">
                <a:pos x="127" y="22"/>
              </a:cxn>
              <a:cxn ang="0">
                <a:pos x="123" y="21"/>
              </a:cxn>
              <a:cxn ang="0">
                <a:pos x="116" y="21"/>
              </a:cxn>
              <a:cxn ang="0">
                <a:pos x="101" y="26"/>
              </a:cxn>
              <a:cxn ang="0">
                <a:pos x="92" y="31"/>
              </a:cxn>
              <a:cxn ang="0">
                <a:pos x="79" y="35"/>
              </a:cxn>
              <a:cxn ang="0">
                <a:pos x="67" y="37"/>
              </a:cxn>
              <a:cxn ang="0">
                <a:pos x="60" y="37"/>
              </a:cxn>
              <a:cxn ang="0">
                <a:pos x="60" y="35"/>
              </a:cxn>
              <a:cxn ang="0">
                <a:pos x="59" y="33"/>
              </a:cxn>
              <a:cxn ang="0">
                <a:pos x="57" y="32"/>
              </a:cxn>
              <a:cxn ang="0">
                <a:pos x="54" y="31"/>
              </a:cxn>
              <a:cxn ang="0">
                <a:pos x="46" y="29"/>
              </a:cxn>
              <a:cxn ang="0">
                <a:pos x="38" y="26"/>
              </a:cxn>
              <a:cxn ang="0">
                <a:pos x="32" y="23"/>
              </a:cxn>
              <a:cxn ang="0">
                <a:pos x="25" y="16"/>
              </a:cxn>
              <a:cxn ang="0">
                <a:pos x="15" y="7"/>
              </a:cxn>
              <a:cxn ang="0">
                <a:pos x="11" y="0"/>
              </a:cxn>
              <a:cxn ang="0">
                <a:pos x="0" y="9"/>
              </a:cxn>
            </a:cxnLst>
            <a:rect l="0" t="0" r="r" b="b"/>
            <a:pathLst>
              <a:path w="135" h="65">
                <a:moveTo>
                  <a:pt x="0" y="9"/>
                </a:moveTo>
                <a:lnTo>
                  <a:pt x="4" y="18"/>
                </a:lnTo>
                <a:lnTo>
                  <a:pt x="10" y="27"/>
                </a:lnTo>
                <a:lnTo>
                  <a:pt x="18" y="37"/>
                </a:lnTo>
                <a:lnTo>
                  <a:pt x="26" y="46"/>
                </a:lnTo>
                <a:lnTo>
                  <a:pt x="35" y="51"/>
                </a:lnTo>
                <a:lnTo>
                  <a:pt x="45" y="56"/>
                </a:lnTo>
                <a:lnTo>
                  <a:pt x="49" y="57"/>
                </a:lnTo>
                <a:lnTo>
                  <a:pt x="53" y="56"/>
                </a:lnTo>
                <a:lnTo>
                  <a:pt x="55" y="52"/>
                </a:lnTo>
                <a:lnTo>
                  <a:pt x="65" y="53"/>
                </a:lnTo>
                <a:lnTo>
                  <a:pt x="75" y="53"/>
                </a:lnTo>
                <a:lnTo>
                  <a:pt x="91" y="50"/>
                </a:lnTo>
                <a:lnTo>
                  <a:pt x="101" y="48"/>
                </a:lnTo>
                <a:lnTo>
                  <a:pt x="112" y="45"/>
                </a:lnTo>
                <a:lnTo>
                  <a:pt x="119" y="48"/>
                </a:lnTo>
                <a:lnTo>
                  <a:pt x="124" y="51"/>
                </a:lnTo>
                <a:lnTo>
                  <a:pt x="128" y="56"/>
                </a:lnTo>
                <a:lnTo>
                  <a:pt x="130" y="60"/>
                </a:lnTo>
                <a:lnTo>
                  <a:pt x="131" y="65"/>
                </a:lnTo>
                <a:lnTo>
                  <a:pt x="132" y="60"/>
                </a:lnTo>
                <a:lnTo>
                  <a:pt x="132" y="53"/>
                </a:lnTo>
                <a:lnTo>
                  <a:pt x="128" y="45"/>
                </a:lnTo>
                <a:lnTo>
                  <a:pt x="133" y="42"/>
                </a:lnTo>
                <a:lnTo>
                  <a:pt x="135" y="37"/>
                </a:lnTo>
                <a:lnTo>
                  <a:pt x="135" y="31"/>
                </a:lnTo>
                <a:lnTo>
                  <a:pt x="132" y="25"/>
                </a:lnTo>
                <a:lnTo>
                  <a:pt x="127" y="22"/>
                </a:lnTo>
                <a:lnTo>
                  <a:pt x="123" y="21"/>
                </a:lnTo>
                <a:lnTo>
                  <a:pt x="116" y="21"/>
                </a:lnTo>
                <a:lnTo>
                  <a:pt x="101" y="26"/>
                </a:lnTo>
                <a:lnTo>
                  <a:pt x="92" y="31"/>
                </a:lnTo>
                <a:lnTo>
                  <a:pt x="79" y="35"/>
                </a:lnTo>
                <a:lnTo>
                  <a:pt x="67" y="37"/>
                </a:lnTo>
                <a:lnTo>
                  <a:pt x="60" y="37"/>
                </a:lnTo>
                <a:lnTo>
                  <a:pt x="60" y="35"/>
                </a:lnTo>
                <a:lnTo>
                  <a:pt x="59" y="33"/>
                </a:lnTo>
                <a:lnTo>
                  <a:pt x="57" y="32"/>
                </a:lnTo>
                <a:lnTo>
                  <a:pt x="54" y="31"/>
                </a:lnTo>
                <a:lnTo>
                  <a:pt x="46" y="29"/>
                </a:lnTo>
                <a:lnTo>
                  <a:pt x="38" y="26"/>
                </a:lnTo>
                <a:lnTo>
                  <a:pt x="32" y="23"/>
                </a:lnTo>
                <a:lnTo>
                  <a:pt x="25" y="16"/>
                </a:lnTo>
                <a:lnTo>
                  <a:pt x="15" y="7"/>
                </a:lnTo>
                <a:lnTo>
                  <a:pt x="11" y="0"/>
                </a:lnTo>
                <a:lnTo>
                  <a:pt x="0" y="9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832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1993900" y="5557838"/>
            <a:ext cx="247650" cy="134937"/>
          </a:xfrm>
          <a:custGeom>
            <a:avLst/>
            <a:gdLst/>
            <a:ahLst/>
            <a:cxnLst>
              <a:cxn ang="0">
                <a:pos x="118" y="13"/>
              </a:cxn>
              <a:cxn ang="0">
                <a:pos x="113" y="21"/>
              </a:cxn>
              <a:cxn ang="0">
                <a:pos x="104" y="28"/>
              </a:cxn>
              <a:cxn ang="0">
                <a:pos x="101" y="33"/>
              </a:cxn>
              <a:cxn ang="0">
                <a:pos x="101" y="37"/>
              </a:cxn>
              <a:cxn ang="0">
                <a:pos x="91" y="44"/>
              </a:cxn>
              <a:cxn ang="0">
                <a:pos x="77" y="47"/>
              </a:cxn>
              <a:cxn ang="0">
                <a:pos x="37" y="41"/>
              </a:cxn>
              <a:cxn ang="0">
                <a:pos x="26" y="42"/>
              </a:cxn>
              <a:cxn ang="0">
                <a:pos x="16" y="44"/>
              </a:cxn>
              <a:cxn ang="0">
                <a:pos x="7" y="51"/>
              </a:cxn>
              <a:cxn ang="0">
                <a:pos x="3" y="57"/>
              </a:cxn>
              <a:cxn ang="0">
                <a:pos x="0" y="63"/>
              </a:cxn>
              <a:cxn ang="0">
                <a:pos x="2" y="68"/>
              </a:cxn>
              <a:cxn ang="0">
                <a:pos x="6" y="71"/>
              </a:cxn>
              <a:cxn ang="0">
                <a:pos x="14" y="69"/>
              </a:cxn>
              <a:cxn ang="0">
                <a:pos x="19" y="68"/>
              </a:cxn>
              <a:cxn ang="0">
                <a:pos x="26" y="73"/>
              </a:cxn>
              <a:cxn ang="0">
                <a:pos x="23" y="85"/>
              </a:cxn>
              <a:cxn ang="0">
                <a:pos x="43" y="73"/>
              </a:cxn>
              <a:cxn ang="0">
                <a:pos x="54" y="67"/>
              </a:cxn>
              <a:cxn ang="0">
                <a:pos x="69" y="68"/>
              </a:cxn>
              <a:cxn ang="0">
                <a:pos x="84" y="66"/>
              </a:cxn>
              <a:cxn ang="0">
                <a:pos x="100" y="62"/>
              </a:cxn>
              <a:cxn ang="0">
                <a:pos x="108" y="54"/>
              </a:cxn>
              <a:cxn ang="0">
                <a:pos x="112" y="51"/>
              </a:cxn>
              <a:cxn ang="0">
                <a:pos x="117" y="52"/>
              </a:cxn>
              <a:cxn ang="0">
                <a:pos x="122" y="50"/>
              </a:cxn>
              <a:cxn ang="0">
                <a:pos x="126" y="43"/>
              </a:cxn>
              <a:cxn ang="0">
                <a:pos x="138" y="26"/>
              </a:cxn>
              <a:cxn ang="0">
                <a:pos x="156" y="0"/>
              </a:cxn>
              <a:cxn ang="0">
                <a:pos x="118" y="13"/>
              </a:cxn>
            </a:cxnLst>
            <a:rect l="0" t="0" r="r" b="b"/>
            <a:pathLst>
              <a:path w="156" h="85">
                <a:moveTo>
                  <a:pt x="118" y="13"/>
                </a:moveTo>
                <a:lnTo>
                  <a:pt x="113" y="21"/>
                </a:lnTo>
                <a:lnTo>
                  <a:pt x="104" y="28"/>
                </a:lnTo>
                <a:lnTo>
                  <a:pt x="101" y="33"/>
                </a:lnTo>
                <a:lnTo>
                  <a:pt x="101" y="37"/>
                </a:lnTo>
                <a:lnTo>
                  <a:pt x="91" y="44"/>
                </a:lnTo>
                <a:lnTo>
                  <a:pt x="77" y="47"/>
                </a:lnTo>
                <a:lnTo>
                  <a:pt x="37" y="41"/>
                </a:lnTo>
                <a:lnTo>
                  <a:pt x="26" y="42"/>
                </a:lnTo>
                <a:lnTo>
                  <a:pt x="16" y="44"/>
                </a:lnTo>
                <a:lnTo>
                  <a:pt x="7" y="51"/>
                </a:lnTo>
                <a:lnTo>
                  <a:pt x="3" y="57"/>
                </a:lnTo>
                <a:lnTo>
                  <a:pt x="0" y="63"/>
                </a:lnTo>
                <a:lnTo>
                  <a:pt x="2" y="68"/>
                </a:lnTo>
                <a:lnTo>
                  <a:pt x="6" y="71"/>
                </a:lnTo>
                <a:lnTo>
                  <a:pt x="14" y="69"/>
                </a:lnTo>
                <a:lnTo>
                  <a:pt x="19" y="68"/>
                </a:lnTo>
                <a:lnTo>
                  <a:pt x="26" y="73"/>
                </a:lnTo>
                <a:lnTo>
                  <a:pt x="23" y="85"/>
                </a:lnTo>
                <a:lnTo>
                  <a:pt x="43" y="73"/>
                </a:lnTo>
                <a:lnTo>
                  <a:pt x="54" y="67"/>
                </a:lnTo>
                <a:lnTo>
                  <a:pt x="69" y="68"/>
                </a:lnTo>
                <a:lnTo>
                  <a:pt x="84" y="66"/>
                </a:lnTo>
                <a:lnTo>
                  <a:pt x="100" y="62"/>
                </a:lnTo>
                <a:lnTo>
                  <a:pt x="108" y="54"/>
                </a:lnTo>
                <a:lnTo>
                  <a:pt x="112" y="51"/>
                </a:lnTo>
                <a:lnTo>
                  <a:pt x="117" y="52"/>
                </a:lnTo>
                <a:lnTo>
                  <a:pt x="122" y="50"/>
                </a:lnTo>
                <a:lnTo>
                  <a:pt x="126" y="43"/>
                </a:lnTo>
                <a:lnTo>
                  <a:pt x="138" y="26"/>
                </a:lnTo>
                <a:lnTo>
                  <a:pt x="156" y="0"/>
                </a:lnTo>
                <a:lnTo>
                  <a:pt x="118" y="13"/>
                </a:lnTo>
                <a:close/>
              </a:path>
            </a:pathLst>
          </a:custGeom>
          <a:gradFill rotWithShape="0">
            <a:gsLst>
              <a:gs pos="0">
                <a:srgbClr val="005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Freeform 8"/>
          <p:cNvSpPr>
            <a:spLocks noChangeArrowheads="1"/>
          </p:cNvSpPr>
          <p:nvPr/>
        </p:nvSpPr>
        <p:spPr bwMode="auto">
          <a:xfrm>
            <a:off x="2314575" y="5568950"/>
            <a:ext cx="182563" cy="123825"/>
          </a:xfrm>
          <a:custGeom>
            <a:avLst/>
            <a:gdLst/>
            <a:ahLst/>
            <a:cxnLst>
              <a:cxn ang="0">
                <a:pos x="86" y="6"/>
              </a:cxn>
              <a:cxn ang="0">
                <a:pos x="79" y="17"/>
              </a:cxn>
              <a:cxn ang="0">
                <a:pos x="66" y="32"/>
              </a:cxn>
              <a:cxn ang="0">
                <a:pos x="65" y="37"/>
              </a:cxn>
              <a:cxn ang="0">
                <a:pos x="61" y="39"/>
              </a:cxn>
              <a:cxn ang="0">
                <a:pos x="52" y="42"/>
              </a:cxn>
              <a:cxn ang="0">
                <a:pos x="20" y="42"/>
              </a:cxn>
              <a:cxn ang="0">
                <a:pos x="11" y="45"/>
              </a:cxn>
              <a:cxn ang="0">
                <a:pos x="3" y="51"/>
              </a:cxn>
              <a:cxn ang="0">
                <a:pos x="0" y="56"/>
              </a:cxn>
              <a:cxn ang="0">
                <a:pos x="3" y="60"/>
              </a:cxn>
              <a:cxn ang="0">
                <a:pos x="9" y="63"/>
              </a:cxn>
              <a:cxn ang="0">
                <a:pos x="22" y="62"/>
              </a:cxn>
              <a:cxn ang="0">
                <a:pos x="18" y="68"/>
              </a:cxn>
              <a:cxn ang="0">
                <a:pos x="16" y="78"/>
              </a:cxn>
              <a:cxn ang="0">
                <a:pos x="33" y="62"/>
              </a:cxn>
              <a:cxn ang="0">
                <a:pos x="39" y="60"/>
              </a:cxn>
              <a:cxn ang="0">
                <a:pos x="50" y="61"/>
              </a:cxn>
              <a:cxn ang="0">
                <a:pos x="61" y="60"/>
              </a:cxn>
              <a:cxn ang="0">
                <a:pos x="66" y="57"/>
              </a:cxn>
              <a:cxn ang="0">
                <a:pos x="70" y="53"/>
              </a:cxn>
              <a:cxn ang="0">
                <a:pos x="75" y="53"/>
              </a:cxn>
              <a:cxn ang="0">
                <a:pos x="76" y="49"/>
              </a:cxn>
              <a:cxn ang="0">
                <a:pos x="80" y="48"/>
              </a:cxn>
              <a:cxn ang="0">
                <a:pos x="88" y="43"/>
              </a:cxn>
              <a:cxn ang="0">
                <a:pos x="115" y="0"/>
              </a:cxn>
              <a:cxn ang="0">
                <a:pos x="86" y="6"/>
              </a:cxn>
            </a:cxnLst>
            <a:rect l="0" t="0" r="r" b="b"/>
            <a:pathLst>
              <a:path w="115" h="78">
                <a:moveTo>
                  <a:pt x="86" y="6"/>
                </a:moveTo>
                <a:lnTo>
                  <a:pt x="79" y="17"/>
                </a:lnTo>
                <a:lnTo>
                  <a:pt x="66" y="32"/>
                </a:lnTo>
                <a:lnTo>
                  <a:pt x="65" y="37"/>
                </a:lnTo>
                <a:lnTo>
                  <a:pt x="61" y="39"/>
                </a:lnTo>
                <a:lnTo>
                  <a:pt x="52" y="42"/>
                </a:lnTo>
                <a:lnTo>
                  <a:pt x="20" y="42"/>
                </a:lnTo>
                <a:lnTo>
                  <a:pt x="11" y="45"/>
                </a:lnTo>
                <a:lnTo>
                  <a:pt x="3" y="51"/>
                </a:lnTo>
                <a:lnTo>
                  <a:pt x="0" y="56"/>
                </a:lnTo>
                <a:lnTo>
                  <a:pt x="3" y="60"/>
                </a:lnTo>
                <a:lnTo>
                  <a:pt x="9" y="63"/>
                </a:lnTo>
                <a:lnTo>
                  <a:pt x="22" y="62"/>
                </a:lnTo>
                <a:lnTo>
                  <a:pt x="18" y="68"/>
                </a:lnTo>
                <a:lnTo>
                  <a:pt x="16" y="78"/>
                </a:lnTo>
                <a:lnTo>
                  <a:pt x="33" y="62"/>
                </a:lnTo>
                <a:lnTo>
                  <a:pt x="39" y="60"/>
                </a:lnTo>
                <a:lnTo>
                  <a:pt x="50" y="61"/>
                </a:lnTo>
                <a:lnTo>
                  <a:pt x="61" y="60"/>
                </a:lnTo>
                <a:lnTo>
                  <a:pt x="66" y="57"/>
                </a:lnTo>
                <a:lnTo>
                  <a:pt x="70" y="53"/>
                </a:lnTo>
                <a:lnTo>
                  <a:pt x="75" y="53"/>
                </a:lnTo>
                <a:lnTo>
                  <a:pt x="76" y="49"/>
                </a:lnTo>
                <a:lnTo>
                  <a:pt x="80" y="48"/>
                </a:lnTo>
                <a:lnTo>
                  <a:pt x="88" y="43"/>
                </a:lnTo>
                <a:lnTo>
                  <a:pt x="115" y="0"/>
                </a:lnTo>
                <a:lnTo>
                  <a:pt x="86" y="6"/>
                </a:lnTo>
                <a:close/>
              </a:path>
            </a:pathLst>
          </a:custGeom>
          <a:gradFill rotWithShape="0">
            <a:gsLst>
              <a:gs pos="0">
                <a:srgbClr val="005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 noChangeArrowheads="1"/>
          </p:cNvSpPr>
          <p:nvPr/>
        </p:nvSpPr>
        <p:spPr bwMode="auto">
          <a:xfrm>
            <a:off x="2801938" y="5357813"/>
            <a:ext cx="357187" cy="350837"/>
          </a:xfrm>
          <a:custGeom>
            <a:avLst/>
            <a:gdLst/>
            <a:ahLst/>
            <a:cxnLst>
              <a:cxn ang="0">
                <a:pos x="38" y="126"/>
              </a:cxn>
              <a:cxn ang="0">
                <a:pos x="68" y="139"/>
              </a:cxn>
              <a:cxn ang="0">
                <a:pos x="92" y="153"/>
              </a:cxn>
              <a:cxn ang="0">
                <a:pos x="96" y="158"/>
              </a:cxn>
              <a:cxn ang="0">
                <a:pos x="99" y="159"/>
              </a:cxn>
              <a:cxn ang="0">
                <a:pos x="102" y="160"/>
              </a:cxn>
              <a:cxn ang="0">
                <a:pos x="107" y="165"/>
              </a:cxn>
              <a:cxn ang="0">
                <a:pos x="119" y="185"/>
              </a:cxn>
              <a:cxn ang="0">
                <a:pos x="125" y="191"/>
              </a:cxn>
              <a:cxn ang="0">
                <a:pos x="130" y="196"/>
              </a:cxn>
              <a:cxn ang="0">
                <a:pos x="134" y="197"/>
              </a:cxn>
              <a:cxn ang="0">
                <a:pos x="138" y="198"/>
              </a:cxn>
              <a:cxn ang="0">
                <a:pos x="157" y="207"/>
              </a:cxn>
              <a:cxn ang="0">
                <a:pos x="198" y="204"/>
              </a:cxn>
              <a:cxn ang="0">
                <a:pos x="205" y="203"/>
              </a:cxn>
              <a:cxn ang="0">
                <a:pos x="217" y="207"/>
              </a:cxn>
              <a:cxn ang="0">
                <a:pos x="219" y="211"/>
              </a:cxn>
              <a:cxn ang="0">
                <a:pos x="225" y="221"/>
              </a:cxn>
              <a:cxn ang="0">
                <a:pos x="223" y="207"/>
              </a:cxn>
              <a:cxn ang="0">
                <a:pos x="221" y="201"/>
              </a:cxn>
              <a:cxn ang="0">
                <a:pos x="218" y="197"/>
              </a:cxn>
              <a:cxn ang="0">
                <a:pos x="222" y="195"/>
              </a:cxn>
              <a:cxn ang="0">
                <a:pos x="223" y="191"/>
              </a:cxn>
              <a:cxn ang="0">
                <a:pos x="221" y="186"/>
              </a:cxn>
              <a:cxn ang="0">
                <a:pos x="215" y="180"/>
              </a:cxn>
              <a:cxn ang="0">
                <a:pos x="210" y="177"/>
              </a:cxn>
              <a:cxn ang="0">
                <a:pos x="201" y="178"/>
              </a:cxn>
              <a:cxn ang="0">
                <a:pos x="180" y="183"/>
              </a:cxn>
              <a:cxn ang="0">
                <a:pos x="143" y="153"/>
              </a:cxn>
              <a:cxn ang="0">
                <a:pos x="130" y="115"/>
              </a:cxn>
              <a:cxn ang="0">
                <a:pos x="123" y="105"/>
              </a:cxn>
              <a:cxn ang="0">
                <a:pos x="123" y="98"/>
              </a:cxn>
              <a:cxn ang="0">
                <a:pos x="130" y="92"/>
              </a:cxn>
              <a:cxn ang="0">
                <a:pos x="154" y="78"/>
              </a:cxn>
              <a:cxn ang="0">
                <a:pos x="157" y="34"/>
              </a:cxn>
              <a:cxn ang="0">
                <a:pos x="113" y="0"/>
              </a:cxn>
              <a:cxn ang="0">
                <a:pos x="45" y="10"/>
              </a:cxn>
              <a:cxn ang="0">
                <a:pos x="0" y="78"/>
              </a:cxn>
              <a:cxn ang="0">
                <a:pos x="38" y="126"/>
              </a:cxn>
            </a:cxnLst>
            <a:rect l="0" t="0" r="r" b="b"/>
            <a:pathLst>
              <a:path w="225" h="221">
                <a:moveTo>
                  <a:pt x="38" y="126"/>
                </a:moveTo>
                <a:lnTo>
                  <a:pt x="68" y="139"/>
                </a:lnTo>
                <a:lnTo>
                  <a:pt x="92" y="153"/>
                </a:lnTo>
                <a:lnTo>
                  <a:pt x="96" y="158"/>
                </a:lnTo>
                <a:lnTo>
                  <a:pt x="99" y="159"/>
                </a:lnTo>
                <a:lnTo>
                  <a:pt x="102" y="160"/>
                </a:lnTo>
                <a:lnTo>
                  <a:pt x="107" y="165"/>
                </a:lnTo>
                <a:lnTo>
                  <a:pt x="119" y="185"/>
                </a:lnTo>
                <a:lnTo>
                  <a:pt x="125" y="191"/>
                </a:lnTo>
                <a:lnTo>
                  <a:pt x="130" y="196"/>
                </a:lnTo>
                <a:lnTo>
                  <a:pt x="134" y="197"/>
                </a:lnTo>
                <a:lnTo>
                  <a:pt x="138" y="198"/>
                </a:lnTo>
                <a:lnTo>
                  <a:pt x="157" y="207"/>
                </a:lnTo>
                <a:lnTo>
                  <a:pt x="198" y="204"/>
                </a:lnTo>
                <a:lnTo>
                  <a:pt x="205" y="203"/>
                </a:lnTo>
                <a:lnTo>
                  <a:pt x="217" y="207"/>
                </a:lnTo>
                <a:lnTo>
                  <a:pt x="219" y="211"/>
                </a:lnTo>
                <a:lnTo>
                  <a:pt x="225" y="221"/>
                </a:lnTo>
                <a:lnTo>
                  <a:pt x="223" y="207"/>
                </a:lnTo>
                <a:lnTo>
                  <a:pt x="221" y="201"/>
                </a:lnTo>
                <a:lnTo>
                  <a:pt x="218" y="197"/>
                </a:lnTo>
                <a:lnTo>
                  <a:pt x="222" y="195"/>
                </a:lnTo>
                <a:lnTo>
                  <a:pt x="223" y="191"/>
                </a:lnTo>
                <a:lnTo>
                  <a:pt x="221" y="186"/>
                </a:lnTo>
                <a:lnTo>
                  <a:pt x="215" y="180"/>
                </a:lnTo>
                <a:lnTo>
                  <a:pt x="210" y="177"/>
                </a:lnTo>
                <a:lnTo>
                  <a:pt x="201" y="178"/>
                </a:lnTo>
                <a:lnTo>
                  <a:pt x="180" y="183"/>
                </a:lnTo>
                <a:lnTo>
                  <a:pt x="143" y="153"/>
                </a:lnTo>
                <a:lnTo>
                  <a:pt x="130" y="115"/>
                </a:lnTo>
                <a:lnTo>
                  <a:pt x="123" y="105"/>
                </a:lnTo>
                <a:lnTo>
                  <a:pt x="123" y="98"/>
                </a:lnTo>
                <a:lnTo>
                  <a:pt x="130" y="92"/>
                </a:lnTo>
                <a:lnTo>
                  <a:pt x="154" y="78"/>
                </a:lnTo>
                <a:lnTo>
                  <a:pt x="157" y="34"/>
                </a:lnTo>
                <a:lnTo>
                  <a:pt x="113" y="0"/>
                </a:lnTo>
                <a:lnTo>
                  <a:pt x="45" y="10"/>
                </a:lnTo>
                <a:lnTo>
                  <a:pt x="0" y="78"/>
                </a:lnTo>
                <a:lnTo>
                  <a:pt x="38" y="126"/>
                </a:lnTo>
                <a:close/>
              </a:path>
            </a:pathLst>
          </a:custGeom>
          <a:gradFill rotWithShape="0">
            <a:gsLst>
              <a:gs pos="0">
                <a:srgbClr val="005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Freeform 10"/>
          <p:cNvSpPr>
            <a:spLocks noChangeArrowheads="1"/>
          </p:cNvSpPr>
          <p:nvPr/>
        </p:nvSpPr>
        <p:spPr bwMode="auto">
          <a:xfrm>
            <a:off x="3244850" y="4805363"/>
            <a:ext cx="414338" cy="314325"/>
          </a:xfrm>
          <a:custGeom>
            <a:avLst/>
            <a:gdLst/>
            <a:ahLst/>
            <a:cxnLst>
              <a:cxn ang="0">
                <a:pos x="0" y="181"/>
              </a:cxn>
              <a:cxn ang="0">
                <a:pos x="45" y="147"/>
              </a:cxn>
              <a:cxn ang="0">
                <a:pos x="51" y="147"/>
              </a:cxn>
              <a:cxn ang="0">
                <a:pos x="56" y="140"/>
              </a:cxn>
              <a:cxn ang="0">
                <a:pos x="98" y="109"/>
              </a:cxn>
              <a:cxn ang="0">
                <a:pos x="104" y="108"/>
              </a:cxn>
              <a:cxn ang="0">
                <a:pos x="111" y="100"/>
              </a:cxn>
              <a:cxn ang="0">
                <a:pos x="127" y="89"/>
              </a:cxn>
              <a:cxn ang="0">
                <a:pos x="153" y="72"/>
              </a:cxn>
              <a:cxn ang="0">
                <a:pos x="159" y="71"/>
              </a:cxn>
              <a:cxn ang="0">
                <a:pos x="163" y="65"/>
              </a:cxn>
              <a:cxn ang="0">
                <a:pos x="204" y="38"/>
              </a:cxn>
              <a:cxn ang="0">
                <a:pos x="211" y="37"/>
              </a:cxn>
              <a:cxn ang="0">
                <a:pos x="214" y="31"/>
              </a:cxn>
              <a:cxn ang="0">
                <a:pos x="248" y="4"/>
              </a:cxn>
              <a:cxn ang="0">
                <a:pos x="253" y="1"/>
              </a:cxn>
              <a:cxn ang="0">
                <a:pos x="258" y="0"/>
              </a:cxn>
              <a:cxn ang="0">
                <a:pos x="261" y="3"/>
              </a:cxn>
              <a:cxn ang="0">
                <a:pos x="260" y="9"/>
              </a:cxn>
              <a:cxn ang="0">
                <a:pos x="257" y="13"/>
              </a:cxn>
              <a:cxn ang="0">
                <a:pos x="222" y="42"/>
              </a:cxn>
              <a:cxn ang="0">
                <a:pos x="214" y="44"/>
              </a:cxn>
              <a:cxn ang="0">
                <a:pos x="211" y="50"/>
              </a:cxn>
              <a:cxn ang="0">
                <a:pos x="168" y="77"/>
              </a:cxn>
              <a:cxn ang="0">
                <a:pos x="163" y="78"/>
              </a:cxn>
              <a:cxn ang="0">
                <a:pos x="158" y="84"/>
              </a:cxn>
              <a:cxn ang="0">
                <a:pos x="122" y="108"/>
              </a:cxn>
              <a:cxn ang="0">
                <a:pos x="116" y="112"/>
              </a:cxn>
              <a:cxn ang="0">
                <a:pos x="107" y="115"/>
              </a:cxn>
              <a:cxn ang="0">
                <a:pos x="104" y="120"/>
              </a:cxn>
              <a:cxn ang="0">
                <a:pos x="99" y="125"/>
              </a:cxn>
              <a:cxn ang="0">
                <a:pos x="64" y="152"/>
              </a:cxn>
              <a:cxn ang="0">
                <a:pos x="57" y="154"/>
              </a:cxn>
              <a:cxn ang="0">
                <a:pos x="51" y="162"/>
              </a:cxn>
              <a:cxn ang="0">
                <a:pos x="0" y="198"/>
              </a:cxn>
              <a:cxn ang="0">
                <a:pos x="0" y="181"/>
              </a:cxn>
            </a:cxnLst>
            <a:rect l="0" t="0" r="r" b="b"/>
            <a:pathLst>
              <a:path w="261" h="198">
                <a:moveTo>
                  <a:pt x="0" y="181"/>
                </a:moveTo>
                <a:lnTo>
                  <a:pt x="45" y="147"/>
                </a:lnTo>
                <a:lnTo>
                  <a:pt x="51" y="147"/>
                </a:lnTo>
                <a:lnTo>
                  <a:pt x="56" y="140"/>
                </a:lnTo>
                <a:lnTo>
                  <a:pt x="98" y="109"/>
                </a:lnTo>
                <a:lnTo>
                  <a:pt x="104" y="108"/>
                </a:lnTo>
                <a:lnTo>
                  <a:pt x="111" y="100"/>
                </a:lnTo>
                <a:lnTo>
                  <a:pt x="127" y="89"/>
                </a:lnTo>
                <a:lnTo>
                  <a:pt x="153" y="72"/>
                </a:lnTo>
                <a:lnTo>
                  <a:pt x="159" y="71"/>
                </a:lnTo>
                <a:lnTo>
                  <a:pt x="163" y="65"/>
                </a:lnTo>
                <a:lnTo>
                  <a:pt x="204" y="38"/>
                </a:lnTo>
                <a:lnTo>
                  <a:pt x="211" y="37"/>
                </a:lnTo>
                <a:lnTo>
                  <a:pt x="214" y="31"/>
                </a:lnTo>
                <a:lnTo>
                  <a:pt x="248" y="4"/>
                </a:lnTo>
                <a:lnTo>
                  <a:pt x="253" y="1"/>
                </a:lnTo>
                <a:lnTo>
                  <a:pt x="258" y="0"/>
                </a:lnTo>
                <a:lnTo>
                  <a:pt x="261" y="3"/>
                </a:lnTo>
                <a:lnTo>
                  <a:pt x="260" y="9"/>
                </a:lnTo>
                <a:lnTo>
                  <a:pt x="257" y="13"/>
                </a:lnTo>
                <a:lnTo>
                  <a:pt x="222" y="42"/>
                </a:lnTo>
                <a:lnTo>
                  <a:pt x="214" y="44"/>
                </a:lnTo>
                <a:lnTo>
                  <a:pt x="211" y="50"/>
                </a:lnTo>
                <a:lnTo>
                  <a:pt x="168" y="77"/>
                </a:lnTo>
                <a:lnTo>
                  <a:pt x="163" y="78"/>
                </a:lnTo>
                <a:lnTo>
                  <a:pt x="158" y="84"/>
                </a:lnTo>
                <a:lnTo>
                  <a:pt x="122" y="108"/>
                </a:lnTo>
                <a:lnTo>
                  <a:pt x="116" y="112"/>
                </a:lnTo>
                <a:lnTo>
                  <a:pt x="107" y="115"/>
                </a:lnTo>
                <a:lnTo>
                  <a:pt x="104" y="120"/>
                </a:lnTo>
                <a:lnTo>
                  <a:pt x="99" y="125"/>
                </a:lnTo>
                <a:lnTo>
                  <a:pt x="64" y="152"/>
                </a:lnTo>
                <a:lnTo>
                  <a:pt x="57" y="154"/>
                </a:lnTo>
                <a:lnTo>
                  <a:pt x="51" y="162"/>
                </a:lnTo>
                <a:lnTo>
                  <a:pt x="0" y="198"/>
                </a:lnTo>
                <a:lnTo>
                  <a:pt x="0" y="181"/>
                </a:lnTo>
                <a:close/>
              </a:path>
            </a:pathLst>
          </a:custGeom>
          <a:gradFill rotWithShape="0">
            <a:gsLst>
              <a:gs pos="0">
                <a:srgbClr val="8C8C8C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Freeform 11"/>
          <p:cNvSpPr>
            <a:spLocks noChangeArrowheads="1"/>
          </p:cNvSpPr>
          <p:nvPr/>
        </p:nvSpPr>
        <p:spPr bwMode="auto">
          <a:xfrm>
            <a:off x="1831975" y="4849813"/>
            <a:ext cx="247650" cy="314325"/>
          </a:xfrm>
          <a:custGeom>
            <a:avLst/>
            <a:gdLst/>
            <a:ahLst/>
            <a:cxnLst>
              <a:cxn ang="0">
                <a:pos x="115" y="184"/>
              </a:cxn>
              <a:cxn ang="0">
                <a:pos x="81" y="135"/>
              </a:cxn>
              <a:cxn ang="0">
                <a:pos x="51" y="93"/>
              </a:cxn>
              <a:cxn ang="0">
                <a:pos x="28" y="67"/>
              </a:cxn>
              <a:cxn ang="0">
                <a:pos x="10" y="51"/>
              </a:cxn>
              <a:cxn ang="0">
                <a:pos x="3" y="41"/>
              </a:cxn>
              <a:cxn ang="0">
                <a:pos x="1" y="34"/>
              </a:cxn>
              <a:cxn ang="0">
                <a:pos x="0" y="26"/>
              </a:cxn>
              <a:cxn ang="0">
                <a:pos x="3" y="17"/>
              </a:cxn>
              <a:cxn ang="0">
                <a:pos x="9" y="7"/>
              </a:cxn>
              <a:cxn ang="0">
                <a:pos x="27" y="0"/>
              </a:cxn>
              <a:cxn ang="0">
                <a:pos x="67" y="61"/>
              </a:cxn>
              <a:cxn ang="0">
                <a:pos x="156" y="198"/>
              </a:cxn>
              <a:cxn ang="0">
                <a:pos x="115" y="184"/>
              </a:cxn>
            </a:cxnLst>
            <a:rect l="0" t="0" r="r" b="b"/>
            <a:pathLst>
              <a:path w="156" h="198">
                <a:moveTo>
                  <a:pt x="115" y="184"/>
                </a:moveTo>
                <a:lnTo>
                  <a:pt x="81" y="135"/>
                </a:lnTo>
                <a:lnTo>
                  <a:pt x="51" y="93"/>
                </a:lnTo>
                <a:lnTo>
                  <a:pt x="28" y="67"/>
                </a:lnTo>
                <a:lnTo>
                  <a:pt x="10" y="51"/>
                </a:lnTo>
                <a:lnTo>
                  <a:pt x="3" y="41"/>
                </a:lnTo>
                <a:lnTo>
                  <a:pt x="1" y="34"/>
                </a:lnTo>
                <a:lnTo>
                  <a:pt x="0" y="26"/>
                </a:lnTo>
                <a:lnTo>
                  <a:pt x="3" y="17"/>
                </a:lnTo>
                <a:lnTo>
                  <a:pt x="9" y="7"/>
                </a:lnTo>
                <a:lnTo>
                  <a:pt x="27" y="0"/>
                </a:lnTo>
                <a:lnTo>
                  <a:pt x="67" y="61"/>
                </a:lnTo>
                <a:lnTo>
                  <a:pt x="156" y="198"/>
                </a:lnTo>
                <a:lnTo>
                  <a:pt x="115" y="184"/>
                </a:lnTo>
                <a:close/>
              </a:path>
            </a:pathLst>
          </a:custGeom>
          <a:gradFill rotWithShape="0">
            <a:gsLst>
              <a:gs pos="0">
                <a:srgbClr val="7F7F00"/>
              </a:gs>
              <a:gs pos="100000">
                <a:srgbClr val="FF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Freeform 12"/>
          <p:cNvSpPr>
            <a:spLocks noChangeArrowheads="1"/>
          </p:cNvSpPr>
          <p:nvPr/>
        </p:nvSpPr>
        <p:spPr bwMode="auto">
          <a:xfrm>
            <a:off x="1914525" y="4900613"/>
            <a:ext cx="304800" cy="261937"/>
          </a:xfrm>
          <a:custGeom>
            <a:avLst/>
            <a:gdLst/>
            <a:ahLst/>
            <a:cxnLst>
              <a:cxn ang="0">
                <a:pos x="8" y="23"/>
              </a:cxn>
              <a:cxn ang="0">
                <a:pos x="28" y="48"/>
              </a:cxn>
              <a:cxn ang="0">
                <a:pos x="54" y="80"/>
              </a:cxn>
              <a:cxn ang="0">
                <a:pos x="78" y="116"/>
              </a:cxn>
              <a:cxn ang="0">
                <a:pos x="111" y="162"/>
              </a:cxn>
              <a:cxn ang="0">
                <a:pos x="192" y="165"/>
              </a:cxn>
              <a:cxn ang="0">
                <a:pos x="133" y="105"/>
              </a:cxn>
              <a:cxn ang="0">
                <a:pos x="89" y="57"/>
              </a:cxn>
              <a:cxn ang="0">
                <a:pos x="62" y="28"/>
              </a:cxn>
              <a:cxn ang="0">
                <a:pos x="42" y="0"/>
              </a:cxn>
              <a:cxn ang="0">
                <a:pos x="0" y="1"/>
              </a:cxn>
              <a:cxn ang="0">
                <a:pos x="8" y="23"/>
              </a:cxn>
            </a:cxnLst>
            <a:rect l="0" t="0" r="r" b="b"/>
            <a:pathLst>
              <a:path w="192" h="165">
                <a:moveTo>
                  <a:pt x="8" y="23"/>
                </a:moveTo>
                <a:lnTo>
                  <a:pt x="28" y="48"/>
                </a:lnTo>
                <a:lnTo>
                  <a:pt x="54" y="80"/>
                </a:lnTo>
                <a:lnTo>
                  <a:pt x="78" y="116"/>
                </a:lnTo>
                <a:lnTo>
                  <a:pt x="111" y="162"/>
                </a:lnTo>
                <a:lnTo>
                  <a:pt x="192" y="165"/>
                </a:lnTo>
                <a:lnTo>
                  <a:pt x="133" y="105"/>
                </a:lnTo>
                <a:lnTo>
                  <a:pt x="89" y="57"/>
                </a:lnTo>
                <a:lnTo>
                  <a:pt x="62" y="28"/>
                </a:lnTo>
                <a:lnTo>
                  <a:pt x="42" y="0"/>
                </a:lnTo>
                <a:lnTo>
                  <a:pt x="0" y="1"/>
                </a:lnTo>
                <a:lnTo>
                  <a:pt x="8" y="23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Freeform 13"/>
          <p:cNvSpPr>
            <a:spLocks noChangeArrowheads="1"/>
          </p:cNvSpPr>
          <p:nvPr/>
        </p:nvSpPr>
        <p:spPr bwMode="auto">
          <a:xfrm>
            <a:off x="1960563" y="4962525"/>
            <a:ext cx="150812" cy="195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82"/>
              </a:cxn>
              <a:cxn ang="0">
                <a:pos x="95" y="123"/>
              </a:cxn>
            </a:cxnLst>
            <a:rect l="0" t="0" r="r" b="b"/>
            <a:pathLst>
              <a:path w="95" h="123">
                <a:moveTo>
                  <a:pt x="0" y="0"/>
                </a:moveTo>
                <a:lnTo>
                  <a:pt x="64" y="82"/>
                </a:lnTo>
                <a:lnTo>
                  <a:pt x="95" y="123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Freeform 14"/>
          <p:cNvSpPr>
            <a:spLocks noChangeArrowheads="1"/>
          </p:cNvSpPr>
          <p:nvPr/>
        </p:nvSpPr>
        <p:spPr bwMode="auto">
          <a:xfrm>
            <a:off x="1949450" y="4995863"/>
            <a:ext cx="112713" cy="173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109"/>
              </a:cxn>
            </a:cxnLst>
            <a:rect l="0" t="0" r="r" b="b"/>
            <a:pathLst>
              <a:path w="71" h="109">
                <a:moveTo>
                  <a:pt x="0" y="0"/>
                </a:moveTo>
                <a:lnTo>
                  <a:pt x="71" y="109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Freeform 15"/>
          <p:cNvSpPr>
            <a:spLocks noChangeArrowheads="1"/>
          </p:cNvSpPr>
          <p:nvPr/>
        </p:nvSpPr>
        <p:spPr bwMode="auto">
          <a:xfrm>
            <a:off x="1825625" y="4794250"/>
            <a:ext cx="184150" cy="155575"/>
          </a:xfrm>
          <a:custGeom>
            <a:avLst/>
            <a:gdLst/>
            <a:ahLst/>
            <a:cxnLst>
              <a:cxn ang="0">
                <a:pos x="116" y="90"/>
              </a:cxn>
              <a:cxn ang="0">
                <a:pos x="103" y="70"/>
              </a:cxn>
              <a:cxn ang="0">
                <a:pos x="90" y="49"/>
              </a:cxn>
              <a:cxn ang="0">
                <a:pos x="80" y="30"/>
              </a:cxn>
              <a:cxn ang="0">
                <a:pos x="72" y="18"/>
              </a:cxn>
              <a:cxn ang="0">
                <a:pos x="56" y="5"/>
              </a:cxn>
              <a:cxn ang="0">
                <a:pos x="44" y="1"/>
              </a:cxn>
              <a:cxn ang="0">
                <a:pos x="30" y="0"/>
              </a:cxn>
              <a:cxn ang="0">
                <a:pos x="20" y="1"/>
              </a:cxn>
              <a:cxn ang="0">
                <a:pos x="12" y="5"/>
              </a:cxn>
              <a:cxn ang="0">
                <a:pos x="6" y="11"/>
              </a:cxn>
              <a:cxn ang="0">
                <a:pos x="1" y="20"/>
              </a:cxn>
              <a:cxn ang="0">
                <a:pos x="0" y="26"/>
              </a:cxn>
              <a:cxn ang="0">
                <a:pos x="2" y="29"/>
              </a:cxn>
              <a:cxn ang="0">
                <a:pos x="12" y="40"/>
              </a:cxn>
              <a:cxn ang="0">
                <a:pos x="13" y="46"/>
              </a:cxn>
              <a:cxn ang="0">
                <a:pos x="14" y="56"/>
              </a:cxn>
              <a:cxn ang="0">
                <a:pos x="18" y="63"/>
              </a:cxn>
              <a:cxn ang="0">
                <a:pos x="25" y="66"/>
              </a:cxn>
              <a:cxn ang="0">
                <a:pos x="38" y="72"/>
              </a:cxn>
              <a:cxn ang="0">
                <a:pos x="51" y="81"/>
              </a:cxn>
              <a:cxn ang="0">
                <a:pos x="61" y="89"/>
              </a:cxn>
              <a:cxn ang="0">
                <a:pos x="69" y="98"/>
              </a:cxn>
              <a:cxn ang="0">
                <a:pos x="65" y="89"/>
              </a:cxn>
              <a:cxn ang="0">
                <a:pos x="65" y="83"/>
              </a:cxn>
              <a:cxn ang="0">
                <a:pos x="68" y="77"/>
              </a:cxn>
              <a:cxn ang="0">
                <a:pos x="76" y="72"/>
              </a:cxn>
              <a:cxn ang="0">
                <a:pos x="82" y="72"/>
              </a:cxn>
              <a:cxn ang="0">
                <a:pos x="96" y="76"/>
              </a:cxn>
              <a:cxn ang="0">
                <a:pos x="108" y="84"/>
              </a:cxn>
              <a:cxn ang="0">
                <a:pos x="116" y="90"/>
              </a:cxn>
            </a:cxnLst>
            <a:rect l="0" t="0" r="r" b="b"/>
            <a:pathLst>
              <a:path w="116" h="98">
                <a:moveTo>
                  <a:pt x="116" y="90"/>
                </a:moveTo>
                <a:lnTo>
                  <a:pt x="103" y="70"/>
                </a:lnTo>
                <a:lnTo>
                  <a:pt x="90" y="49"/>
                </a:lnTo>
                <a:lnTo>
                  <a:pt x="80" y="30"/>
                </a:lnTo>
                <a:lnTo>
                  <a:pt x="72" y="18"/>
                </a:lnTo>
                <a:lnTo>
                  <a:pt x="56" y="5"/>
                </a:lnTo>
                <a:lnTo>
                  <a:pt x="44" y="1"/>
                </a:lnTo>
                <a:lnTo>
                  <a:pt x="30" y="0"/>
                </a:lnTo>
                <a:lnTo>
                  <a:pt x="20" y="1"/>
                </a:lnTo>
                <a:lnTo>
                  <a:pt x="12" y="5"/>
                </a:lnTo>
                <a:lnTo>
                  <a:pt x="6" y="11"/>
                </a:lnTo>
                <a:lnTo>
                  <a:pt x="1" y="20"/>
                </a:lnTo>
                <a:lnTo>
                  <a:pt x="0" y="26"/>
                </a:lnTo>
                <a:lnTo>
                  <a:pt x="2" y="29"/>
                </a:lnTo>
                <a:lnTo>
                  <a:pt x="12" y="40"/>
                </a:lnTo>
                <a:lnTo>
                  <a:pt x="13" y="46"/>
                </a:lnTo>
                <a:lnTo>
                  <a:pt x="14" y="56"/>
                </a:lnTo>
                <a:lnTo>
                  <a:pt x="18" y="63"/>
                </a:lnTo>
                <a:lnTo>
                  <a:pt x="25" y="66"/>
                </a:lnTo>
                <a:lnTo>
                  <a:pt x="38" y="72"/>
                </a:lnTo>
                <a:lnTo>
                  <a:pt x="51" y="81"/>
                </a:lnTo>
                <a:lnTo>
                  <a:pt x="61" y="89"/>
                </a:lnTo>
                <a:lnTo>
                  <a:pt x="69" y="98"/>
                </a:lnTo>
                <a:lnTo>
                  <a:pt x="65" y="89"/>
                </a:lnTo>
                <a:lnTo>
                  <a:pt x="65" y="83"/>
                </a:lnTo>
                <a:lnTo>
                  <a:pt x="68" y="77"/>
                </a:lnTo>
                <a:lnTo>
                  <a:pt x="76" y="72"/>
                </a:lnTo>
                <a:lnTo>
                  <a:pt x="82" y="72"/>
                </a:lnTo>
                <a:lnTo>
                  <a:pt x="96" y="76"/>
                </a:lnTo>
                <a:lnTo>
                  <a:pt x="108" y="84"/>
                </a:lnTo>
                <a:lnTo>
                  <a:pt x="116" y="90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Freeform 16"/>
          <p:cNvSpPr>
            <a:spLocks noChangeArrowheads="1"/>
          </p:cNvSpPr>
          <p:nvPr/>
        </p:nvSpPr>
        <p:spPr bwMode="auto">
          <a:xfrm>
            <a:off x="1855788" y="4799013"/>
            <a:ext cx="93662" cy="49212"/>
          </a:xfrm>
          <a:custGeom>
            <a:avLst/>
            <a:gdLst/>
            <a:ahLst/>
            <a:cxnLst>
              <a:cxn ang="0">
                <a:pos x="51" y="16"/>
              </a:cxn>
              <a:cxn ang="0">
                <a:pos x="38" y="6"/>
              </a:cxn>
              <a:cxn ang="0">
                <a:pos x="30" y="3"/>
              </a:cxn>
              <a:cxn ang="0">
                <a:pos x="21" y="1"/>
              </a:cxn>
              <a:cxn ang="0">
                <a:pos x="8" y="0"/>
              </a:cxn>
              <a:cxn ang="0">
                <a:pos x="3" y="1"/>
              </a:cxn>
              <a:cxn ang="0">
                <a:pos x="0" y="3"/>
              </a:cxn>
              <a:cxn ang="0">
                <a:pos x="0" y="6"/>
              </a:cxn>
              <a:cxn ang="0">
                <a:pos x="3" y="9"/>
              </a:cxn>
              <a:cxn ang="0">
                <a:pos x="13" y="15"/>
              </a:cxn>
              <a:cxn ang="0">
                <a:pos x="14" y="20"/>
              </a:cxn>
              <a:cxn ang="0">
                <a:pos x="19" y="23"/>
              </a:cxn>
              <a:cxn ang="0">
                <a:pos x="29" y="23"/>
              </a:cxn>
              <a:cxn ang="0">
                <a:pos x="41" y="24"/>
              </a:cxn>
              <a:cxn ang="0">
                <a:pos x="48" y="25"/>
              </a:cxn>
              <a:cxn ang="0">
                <a:pos x="54" y="29"/>
              </a:cxn>
              <a:cxn ang="0">
                <a:pos x="56" y="31"/>
              </a:cxn>
              <a:cxn ang="0">
                <a:pos x="59" y="30"/>
              </a:cxn>
              <a:cxn ang="0">
                <a:pos x="59" y="28"/>
              </a:cxn>
              <a:cxn ang="0">
                <a:pos x="51" y="16"/>
              </a:cxn>
            </a:cxnLst>
            <a:rect l="0" t="0" r="r" b="b"/>
            <a:pathLst>
              <a:path w="59" h="31">
                <a:moveTo>
                  <a:pt x="51" y="16"/>
                </a:moveTo>
                <a:lnTo>
                  <a:pt x="38" y="6"/>
                </a:lnTo>
                <a:lnTo>
                  <a:pt x="30" y="3"/>
                </a:lnTo>
                <a:lnTo>
                  <a:pt x="21" y="1"/>
                </a:lnTo>
                <a:lnTo>
                  <a:pt x="8" y="0"/>
                </a:lnTo>
                <a:lnTo>
                  <a:pt x="3" y="1"/>
                </a:lnTo>
                <a:lnTo>
                  <a:pt x="0" y="3"/>
                </a:lnTo>
                <a:lnTo>
                  <a:pt x="0" y="6"/>
                </a:lnTo>
                <a:lnTo>
                  <a:pt x="3" y="9"/>
                </a:lnTo>
                <a:lnTo>
                  <a:pt x="13" y="15"/>
                </a:lnTo>
                <a:lnTo>
                  <a:pt x="14" y="20"/>
                </a:lnTo>
                <a:lnTo>
                  <a:pt x="19" y="23"/>
                </a:lnTo>
                <a:lnTo>
                  <a:pt x="29" y="23"/>
                </a:lnTo>
                <a:lnTo>
                  <a:pt x="41" y="24"/>
                </a:lnTo>
                <a:lnTo>
                  <a:pt x="48" y="25"/>
                </a:lnTo>
                <a:lnTo>
                  <a:pt x="54" y="29"/>
                </a:lnTo>
                <a:lnTo>
                  <a:pt x="56" y="31"/>
                </a:lnTo>
                <a:lnTo>
                  <a:pt x="59" y="30"/>
                </a:lnTo>
                <a:lnTo>
                  <a:pt x="59" y="28"/>
                </a:lnTo>
                <a:lnTo>
                  <a:pt x="51" y="16"/>
                </a:lnTo>
                <a:close/>
              </a:path>
            </a:pathLst>
          </a:custGeom>
          <a:gradFill rotWithShape="0">
            <a:gsLst>
              <a:gs pos="0">
                <a:srgbClr val="9F9F9F"/>
              </a:gs>
              <a:gs pos="100000">
                <a:srgbClr val="FFFFFF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Freeform 17"/>
          <p:cNvSpPr>
            <a:spLocks noChangeArrowheads="1"/>
          </p:cNvSpPr>
          <p:nvPr/>
        </p:nvSpPr>
        <p:spPr bwMode="auto">
          <a:xfrm>
            <a:off x="2106613" y="5060950"/>
            <a:ext cx="106362" cy="1127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" y="71"/>
              </a:cxn>
            </a:cxnLst>
            <a:rect l="0" t="0" r="r" b="b"/>
            <a:pathLst>
              <a:path w="67" h="71">
                <a:moveTo>
                  <a:pt x="0" y="0"/>
                </a:moveTo>
                <a:lnTo>
                  <a:pt x="67" y="71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Freeform 18"/>
          <p:cNvSpPr>
            <a:spLocks noChangeArrowheads="1"/>
          </p:cNvSpPr>
          <p:nvPr/>
        </p:nvSpPr>
        <p:spPr bwMode="auto">
          <a:xfrm>
            <a:off x="1474788" y="5427663"/>
            <a:ext cx="836612" cy="166687"/>
          </a:xfrm>
          <a:custGeom>
            <a:avLst/>
            <a:gdLst/>
            <a:ahLst/>
            <a:cxnLst>
              <a:cxn ang="0">
                <a:pos x="41" y="13"/>
              </a:cxn>
              <a:cxn ang="0">
                <a:pos x="31" y="27"/>
              </a:cxn>
              <a:cxn ang="0">
                <a:pos x="25" y="35"/>
              </a:cxn>
              <a:cxn ang="0">
                <a:pos x="17" y="41"/>
              </a:cxn>
              <a:cxn ang="0">
                <a:pos x="0" y="48"/>
              </a:cxn>
              <a:cxn ang="0">
                <a:pos x="13" y="53"/>
              </a:cxn>
              <a:cxn ang="0">
                <a:pos x="21" y="55"/>
              </a:cxn>
              <a:cxn ang="0">
                <a:pos x="30" y="55"/>
              </a:cxn>
              <a:cxn ang="0">
                <a:pos x="36" y="56"/>
              </a:cxn>
              <a:cxn ang="0">
                <a:pos x="57" y="65"/>
              </a:cxn>
              <a:cxn ang="0">
                <a:pos x="99" y="76"/>
              </a:cxn>
              <a:cxn ang="0">
                <a:pos x="121" y="82"/>
              </a:cxn>
              <a:cxn ang="0">
                <a:pos x="143" y="85"/>
              </a:cxn>
              <a:cxn ang="0">
                <a:pos x="157" y="85"/>
              </a:cxn>
              <a:cxn ang="0">
                <a:pos x="166" y="85"/>
              </a:cxn>
              <a:cxn ang="0">
                <a:pos x="182" y="91"/>
              </a:cxn>
              <a:cxn ang="0">
                <a:pos x="197" y="93"/>
              </a:cxn>
              <a:cxn ang="0">
                <a:pos x="218" y="95"/>
              </a:cxn>
              <a:cxn ang="0">
                <a:pos x="265" y="95"/>
              </a:cxn>
              <a:cxn ang="0">
                <a:pos x="289" y="102"/>
              </a:cxn>
              <a:cxn ang="0">
                <a:pos x="307" y="104"/>
              </a:cxn>
              <a:cxn ang="0">
                <a:pos x="331" y="105"/>
              </a:cxn>
              <a:cxn ang="0">
                <a:pos x="368" y="104"/>
              </a:cxn>
              <a:cxn ang="0">
                <a:pos x="403" y="102"/>
              </a:cxn>
              <a:cxn ang="0">
                <a:pos x="425" y="98"/>
              </a:cxn>
              <a:cxn ang="0">
                <a:pos x="449" y="100"/>
              </a:cxn>
              <a:cxn ang="0">
                <a:pos x="472" y="101"/>
              </a:cxn>
              <a:cxn ang="0">
                <a:pos x="503" y="98"/>
              </a:cxn>
              <a:cxn ang="0">
                <a:pos x="527" y="78"/>
              </a:cxn>
              <a:cxn ang="0">
                <a:pos x="473" y="0"/>
              </a:cxn>
              <a:cxn ang="0">
                <a:pos x="61" y="10"/>
              </a:cxn>
              <a:cxn ang="0">
                <a:pos x="41" y="13"/>
              </a:cxn>
            </a:cxnLst>
            <a:rect l="0" t="0" r="r" b="b"/>
            <a:pathLst>
              <a:path w="527" h="105">
                <a:moveTo>
                  <a:pt x="41" y="13"/>
                </a:moveTo>
                <a:lnTo>
                  <a:pt x="31" y="27"/>
                </a:lnTo>
                <a:lnTo>
                  <a:pt x="25" y="35"/>
                </a:lnTo>
                <a:lnTo>
                  <a:pt x="17" y="41"/>
                </a:lnTo>
                <a:lnTo>
                  <a:pt x="0" y="48"/>
                </a:lnTo>
                <a:lnTo>
                  <a:pt x="13" y="53"/>
                </a:lnTo>
                <a:lnTo>
                  <a:pt x="21" y="55"/>
                </a:lnTo>
                <a:lnTo>
                  <a:pt x="30" y="55"/>
                </a:lnTo>
                <a:lnTo>
                  <a:pt x="36" y="56"/>
                </a:lnTo>
                <a:lnTo>
                  <a:pt x="57" y="65"/>
                </a:lnTo>
                <a:lnTo>
                  <a:pt x="99" y="76"/>
                </a:lnTo>
                <a:lnTo>
                  <a:pt x="121" y="82"/>
                </a:lnTo>
                <a:lnTo>
                  <a:pt x="143" y="85"/>
                </a:lnTo>
                <a:lnTo>
                  <a:pt x="157" y="85"/>
                </a:lnTo>
                <a:lnTo>
                  <a:pt x="166" y="85"/>
                </a:lnTo>
                <a:lnTo>
                  <a:pt x="182" y="91"/>
                </a:lnTo>
                <a:lnTo>
                  <a:pt x="197" y="93"/>
                </a:lnTo>
                <a:lnTo>
                  <a:pt x="218" y="95"/>
                </a:lnTo>
                <a:lnTo>
                  <a:pt x="265" y="95"/>
                </a:lnTo>
                <a:lnTo>
                  <a:pt x="289" y="102"/>
                </a:lnTo>
                <a:lnTo>
                  <a:pt x="307" y="104"/>
                </a:lnTo>
                <a:lnTo>
                  <a:pt x="331" y="105"/>
                </a:lnTo>
                <a:lnTo>
                  <a:pt x="368" y="104"/>
                </a:lnTo>
                <a:lnTo>
                  <a:pt x="403" y="102"/>
                </a:lnTo>
                <a:lnTo>
                  <a:pt x="425" y="98"/>
                </a:lnTo>
                <a:lnTo>
                  <a:pt x="449" y="100"/>
                </a:lnTo>
                <a:lnTo>
                  <a:pt x="472" y="101"/>
                </a:lnTo>
                <a:lnTo>
                  <a:pt x="503" y="98"/>
                </a:lnTo>
                <a:lnTo>
                  <a:pt x="527" y="78"/>
                </a:lnTo>
                <a:lnTo>
                  <a:pt x="473" y="0"/>
                </a:lnTo>
                <a:lnTo>
                  <a:pt x="61" y="10"/>
                </a:lnTo>
                <a:lnTo>
                  <a:pt x="41" y="13"/>
                </a:lnTo>
                <a:close/>
              </a:path>
            </a:pathLst>
          </a:custGeom>
          <a:gradFill rotWithShape="0">
            <a:gsLst>
              <a:gs pos="0">
                <a:srgbClr val="005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Freeform 19"/>
          <p:cNvSpPr>
            <a:spLocks noChangeArrowheads="1"/>
          </p:cNvSpPr>
          <p:nvPr/>
        </p:nvSpPr>
        <p:spPr bwMode="auto">
          <a:xfrm>
            <a:off x="1490663" y="5448300"/>
            <a:ext cx="787400" cy="133350"/>
          </a:xfrm>
          <a:custGeom>
            <a:avLst/>
            <a:gdLst/>
            <a:ahLst/>
            <a:cxnLst>
              <a:cxn ang="0">
                <a:pos x="31" y="11"/>
              </a:cxn>
              <a:cxn ang="0">
                <a:pos x="30" y="17"/>
              </a:cxn>
              <a:cxn ang="0">
                <a:pos x="24" y="21"/>
              </a:cxn>
              <a:cxn ang="0">
                <a:pos x="10" y="31"/>
              </a:cxn>
              <a:cxn ang="0">
                <a:pos x="0" y="35"/>
              </a:cxn>
              <a:cxn ang="0">
                <a:pos x="12" y="36"/>
              </a:cxn>
              <a:cxn ang="0">
                <a:pos x="24" y="35"/>
              </a:cxn>
              <a:cxn ang="0">
                <a:pos x="27" y="38"/>
              </a:cxn>
              <a:cxn ang="0">
                <a:pos x="45" y="45"/>
              </a:cxn>
              <a:cxn ang="0">
                <a:pos x="75" y="55"/>
              </a:cxn>
              <a:cxn ang="0">
                <a:pos x="98" y="58"/>
              </a:cxn>
              <a:cxn ang="0">
                <a:pos x="116" y="59"/>
              </a:cxn>
              <a:cxn ang="0">
                <a:pos x="130" y="59"/>
              </a:cxn>
              <a:cxn ang="0">
                <a:pos x="135" y="58"/>
              </a:cxn>
              <a:cxn ang="0">
                <a:pos x="136" y="57"/>
              </a:cxn>
              <a:cxn ang="0">
                <a:pos x="138" y="55"/>
              </a:cxn>
              <a:cxn ang="0">
                <a:pos x="136" y="45"/>
              </a:cxn>
              <a:cxn ang="0">
                <a:pos x="140" y="51"/>
              </a:cxn>
              <a:cxn ang="0">
                <a:pos x="147" y="58"/>
              </a:cxn>
              <a:cxn ang="0">
                <a:pos x="164" y="63"/>
              </a:cxn>
              <a:cxn ang="0">
                <a:pos x="194" y="70"/>
              </a:cxn>
              <a:cxn ang="0">
                <a:pos x="235" y="72"/>
              </a:cxn>
              <a:cxn ang="0">
                <a:pos x="242" y="72"/>
              </a:cxn>
              <a:cxn ang="0">
                <a:pos x="244" y="70"/>
              </a:cxn>
              <a:cxn ang="0">
                <a:pos x="242" y="65"/>
              </a:cxn>
              <a:cxn ang="0">
                <a:pos x="241" y="58"/>
              </a:cxn>
              <a:cxn ang="0">
                <a:pos x="248" y="66"/>
              </a:cxn>
              <a:cxn ang="0">
                <a:pos x="251" y="71"/>
              </a:cxn>
              <a:cxn ang="0">
                <a:pos x="259" y="74"/>
              </a:cxn>
              <a:cxn ang="0">
                <a:pos x="271" y="77"/>
              </a:cxn>
              <a:cxn ang="0">
                <a:pos x="283" y="79"/>
              </a:cxn>
              <a:cxn ang="0">
                <a:pos x="307" y="82"/>
              </a:cxn>
              <a:cxn ang="0">
                <a:pos x="342" y="84"/>
              </a:cxn>
              <a:cxn ang="0">
                <a:pos x="392" y="83"/>
              </a:cxn>
              <a:cxn ang="0">
                <a:pos x="405" y="81"/>
              </a:cxn>
              <a:cxn ang="0">
                <a:pos x="401" y="75"/>
              </a:cxn>
              <a:cxn ang="0">
                <a:pos x="397" y="65"/>
              </a:cxn>
              <a:cxn ang="0">
                <a:pos x="400" y="70"/>
              </a:cxn>
              <a:cxn ang="0">
                <a:pos x="404" y="74"/>
              </a:cxn>
              <a:cxn ang="0">
                <a:pos x="414" y="80"/>
              </a:cxn>
              <a:cxn ang="0">
                <a:pos x="424" y="82"/>
              </a:cxn>
              <a:cxn ang="0">
                <a:pos x="453" y="82"/>
              </a:cxn>
              <a:cxn ang="0">
                <a:pos x="486" y="79"/>
              </a:cxn>
              <a:cxn ang="0">
                <a:pos x="496" y="69"/>
              </a:cxn>
              <a:cxn ang="0">
                <a:pos x="473" y="24"/>
              </a:cxn>
              <a:cxn ang="0">
                <a:pos x="418" y="0"/>
              </a:cxn>
              <a:cxn ang="0">
                <a:pos x="81" y="4"/>
              </a:cxn>
              <a:cxn ang="0">
                <a:pos x="31" y="11"/>
              </a:cxn>
            </a:cxnLst>
            <a:rect l="0" t="0" r="r" b="b"/>
            <a:pathLst>
              <a:path w="496" h="84">
                <a:moveTo>
                  <a:pt x="31" y="11"/>
                </a:moveTo>
                <a:lnTo>
                  <a:pt x="30" y="17"/>
                </a:lnTo>
                <a:lnTo>
                  <a:pt x="24" y="21"/>
                </a:lnTo>
                <a:lnTo>
                  <a:pt x="10" y="31"/>
                </a:lnTo>
                <a:lnTo>
                  <a:pt x="0" y="35"/>
                </a:lnTo>
                <a:lnTo>
                  <a:pt x="12" y="36"/>
                </a:lnTo>
                <a:lnTo>
                  <a:pt x="24" y="35"/>
                </a:lnTo>
                <a:lnTo>
                  <a:pt x="27" y="38"/>
                </a:lnTo>
                <a:lnTo>
                  <a:pt x="45" y="45"/>
                </a:lnTo>
                <a:lnTo>
                  <a:pt x="75" y="55"/>
                </a:lnTo>
                <a:lnTo>
                  <a:pt x="98" y="58"/>
                </a:lnTo>
                <a:lnTo>
                  <a:pt x="116" y="59"/>
                </a:lnTo>
                <a:lnTo>
                  <a:pt x="130" y="59"/>
                </a:lnTo>
                <a:lnTo>
                  <a:pt x="135" y="58"/>
                </a:lnTo>
                <a:lnTo>
                  <a:pt x="136" y="57"/>
                </a:lnTo>
                <a:lnTo>
                  <a:pt x="138" y="55"/>
                </a:lnTo>
                <a:lnTo>
                  <a:pt x="136" y="45"/>
                </a:lnTo>
                <a:lnTo>
                  <a:pt x="140" y="51"/>
                </a:lnTo>
                <a:lnTo>
                  <a:pt x="147" y="58"/>
                </a:lnTo>
                <a:lnTo>
                  <a:pt x="164" y="63"/>
                </a:lnTo>
                <a:lnTo>
                  <a:pt x="194" y="70"/>
                </a:lnTo>
                <a:lnTo>
                  <a:pt x="235" y="72"/>
                </a:lnTo>
                <a:lnTo>
                  <a:pt x="242" y="72"/>
                </a:lnTo>
                <a:lnTo>
                  <a:pt x="244" y="70"/>
                </a:lnTo>
                <a:lnTo>
                  <a:pt x="242" y="65"/>
                </a:lnTo>
                <a:lnTo>
                  <a:pt x="241" y="58"/>
                </a:lnTo>
                <a:lnTo>
                  <a:pt x="248" y="66"/>
                </a:lnTo>
                <a:lnTo>
                  <a:pt x="251" y="71"/>
                </a:lnTo>
                <a:lnTo>
                  <a:pt x="259" y="74"/>
                </a:lnTo>
                <a:lnTo>
                  <a:pt x="271" y="77"/>
                </a:lnTo>
                <a:lnTo>
                  <a:pt x="283" y="79"/>
                </a:lnTo>
                <a:lnTo>
                  <a:pt x="307" y="82"/>
                </a:lnTo>
                <a:lnTo>
                  <a:pt x="342" y="84"/>
                </a:lnTo>
                <a:lnTo>
                  <a:pt x="392" y="83"/>
                </a:lnTo>
                <a:lnTo>
                  <a:pt x="405" y="81"/>
                </a:lnTo>
                <a:lnTo>
                  <a:pt x="401" y="75"/>
                </a:lnTo>
                <a:lnTo>
                  <a:pt x="397" y="65"/>
                </a:lnTo>
                <a:lnTo>
                  <a:pt x="400" y="70"/>
                </a:lnTo>
                <a:lnTo>
                  <a:pt x="404" y="74"/>
                </a:lnTo>
                <a:lnTo>
                  <a:pt x="414" y="80"/>
                </a:lnTo>
                <a:lnTo>
                  <a:pt x="424" y="82"/>
                </a:lnTo>
                <a:lnTo>
                  <a:pt x="453" y="82"/>
                </a:lnTo>
                <a:lnTo>
                  <a:pt x="486" y="79"/>
                </a:lnTo>
                <a:lnTo>
                  <a:pt x="496" y="69"/>
                </a:lnTo>
                <a:lnTo>
                  <a:pt x="473" y="24"/>
                </a:lnTo>
                <a:lnTo>
                  <a:pt x="418" y="0"/>
                </a:lnTo>
                <a:lnTo>
                  <a:pt x="81" y="4"/>
                </a:lnTo>
                <a:lnTo>
                  <a:pt x="31" y="11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Freeform 20"/>
          <p:cNvSpPr>
            <a:spLocks noChangeArrowheads="1"/>
          </p:cNvSpPr>
          <p:nvPr/>
        </p:nvSpPr>
        <p:spPr bwMode="auto">
          <a:xfrm>
            <a:off x="1490663" y="5326063"/>
            <a:ext cx="735012" cy="171450"/>
          </a:xfrm>
          <a:custGeom>
            <a:avLst/>
            <a:gdLst/>
            <a:ahLst/>
            <a:cxnLst>
              <a:cxn ang="0">
                <a:pos x="73" y="28"/>
              </a:cxn>
              <a:cxn ang="0">
                <a:pos x="59" y="36"/>
              </a:cxn>
              <a:cxn ang="0">
                <a:pos x="47" y="46"/>
              </a:cxn>
              <a:cxn ang="0">
                <a:pos x="25" y="62"/>
              </a:cxn>
              <a:cxn ang="0">
                <a:pos x="17" y="65"/>
              </a:cxn>
              <a:cxn ang="0">
                <a:pos x="10" y="67"/>
              </a:cxn>
              <a:cxn ang="0">
                <a:pos x="0" y="67"/>
              </a:cxn>
              <a:cxn ang="0">
                <a:pos x="21" y="84"/>
              </a:cxn>
              <a:cxn ang="0">
                <a:pos x="35" y="92"/>
              </a:cxn>
              <a:cxn ang="0">
                <a:pos x="51" y="98"/>
              </a:cxn>
              <a:cxn ang="0">
                <a:pos x="74" y="102"/>
              </a:cxn>
              <a:cxn ang="0">
                <a:pos x="96" y="105"/>
              </a:cxn>
              <a:cxn ang="0">
                <a:pos x="134" y="108"/>
              </a:cxn>
              <a:cxn ang="0">
                <a:pos x="150" y="107"/>
              </a:cxn>
              <a:cxn ang="0">
                <a:pos x="161" y="105"/>
              </a:cxn>
              <a:cxn ang="0">
                <a:pos x="170" y="101"/>
              </a:cxn>
              <a:cxn ang="0">
                <a:pos x="185" y="106"/>
              </a:cxn>
              <a:cxn ang="0">
                <a:pos x="202" y="108"/>
              </a:cxn>
              <a:cxn ang="0">
                <a:pos x="226" y="108"/>
              </a:cxn>
              <a:cxn ang="0">
                <a:pos x="257" y="108"/>
              </a:cxn>
              <a:cxn ang="0">
                <a:pos x="275" y="106"/>
              </a:cxn>
              <a:cxn ang="0">
                <a:pos x="286" y="104"/>
              </a:cxn>
              <a:cxn ang="0">
                <a:pos x="300" y="101"/>
              </a:cxn>
              <a:cxn ang="0">
                <a:pos x="310" y="102"/>
              </a:cxn>
              <a:cxn ang="0">
                <a:pos x="330" y="105"/>
              </a:cxn>
              <a:cxn ang="0">
                <a:pos x="364" y="107"/>
              </a:cxn>
              <a:cxn ang="0">
                <a:pos x="390" y="106"/>
              </a:cxn>
              <a:cxn ang="0">
                <a:pos x="412" y="105"/>
              </a:cxn>
              <a:cxn ang="0">
                <a:pos x="432" y="101"/>
              </a:cxn>
              <a:cxn ang="0">
                <a:pos x="463" y="91"/>
              </a:cxn>
              <a:cxn ang="0">
                <a:pos x="418" y="17"/>
              </a:cxn>
              <a:cxn ang="0">
                <a:pos x="174" y="0"/>
              </a:cxn>
              <a:cxn ang="0">
                <a:pos x="73" y="28"/>
              </a:cxn>
            </a:cxnLst>
            <a:rect l="0" t="0" r="r" b="b"/>
            <a:pathLst>
              <a:path w="463" h="108">
                <a:moveTo>
                  <a:pt x="73" y="28"/>
                </a:moveTo>
                <a:lnTo>
                  <a:pt x="59" y="36"/>
                </a:lnTo>
                <a:lnTo>
                  <a:pt x="47" y="46"/>
                </a:lnTo>
                <a:lnTo>
                  <a:pt x="25" y="62"/>
                </a:lnTo>
                <a:lnTo>
                  <a:pt x="17" y="65"/>
                </a:lnTo>
                <a:lnTo>
                  <a:pt x="10" y="67"/>
                </a:lnTo>
                <a:lnTo>
                  <a:pt x="0" y="67"/>
                </a:lnTo>
                <a:lnTo>
                  <a:pt x="21" y="84"/>
                </a:lnTo>
                <a:lnTo>
                  <a:pt x="35" y="92"/>
                </a:lnTo>
                <a:lnTo>
                  <a:pt x="51" y="98"/>
                </a:lnTo>
                <a:lnTo>
                  <a:pt x="74" y="102"/>
                </a:lnTo>
                <a:lnTo>
                  <a:pt x="96" y="105"/>
                </a:lnTo>
                <a:lnTo>
                  <a:pt x="134" y="108"/>
                </a:lnTo>
                <a:lnTo>
                  <a:pt x="150" y="107"/>
                </a:lnTo>
                <a:lnTo>
                  <a:pt x="161" y="105"/>
                </a:lnTo>
                <a:lnTo>
                  <a:pt x="170" y="101"/>
                </a:lnTo>
                <a:lnTo>
                  <a:pt x="185" y="106"/>
                </a:lnTo>
                <a:lnTo>
                  <a:pt x="202" y="108"/>
                </a:lnTo>
                <a:lnTo>
                  <a:pt x="226" y="108"/>
                </a:lnTo>
                <a:lnTo>
                  <a:pt x="257" y="108"/>
                </a:lnTo>
                <a:lnTo>
                  <a:pt x="275" y="106"/>
                </a:lnTo>
                <a:lnTo>
                  <a:pt x="286" y="104"/>
                </a:lnTo>
                <a:lnTo>
                  <a:pt x="300" y="101"/>
                </a:lnTo>
                <a:lnTo>
                  <a:pt x="310" y="102"/>
                </a:lnTo>
                <a:lnTo>
                  <a:pt x="330" y="105"/>
                </a:lnTo>
                <a:lnTo>
                  <a:pt x="364" y="107"/>
                </a:lnTo>
                <a:lnTo>
                  <a:pt x="390" y="106"/>
                </a:lnTo>
                <a:lnTo>
                  <a:pt x="412" y="105"/>
                </a:lnTo>
                <a:lnTo>
                  <a:pt x="432" y="101"/>
                </a:lnTo>
                <a:lnTo>
                  <a:pt x="463" y="91"/>
                </a:lnTo>
                <a:lnTo>
                  <a:pt x="418" y="17"/>
                </a:lnTo>
                <a:lnTo>
                  <a:pt x="174" y="0"/>
                </a:lnTo>
                <a:lnTo>
                  <a:pt x="73" y="28"/>
                </a:lnTo>
                <a:close/>
              </a:path>
            </a:pathLst>
          </a:custGeom>
          <a:gradFill rotWithShape="0">
            <a:gsLst>
              <a:gs pos="0">
                <a:srgbClr val="005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Freeform 21"/>
          <p:cNvSpPr>
            <a:spLocks noChangeArrowheads="1"/>
          </p:cNvSpPr>
          <p:nvPr/>
        </p:nvSpPr>
        <p:spPr bwMode="auto">
          <a:xfrm>
            <a:off x="1506538" y="5405438"/>
            <a:ext cx="239712" cy="84137"/>
          </a:xfrm>
          <a:custGeom>
            <a:avLst/>
            <a:gdLst/>
            <a:ahLst/>
            <a:cxnLst>
              <a:cxn ang="0">
                <a:pos x="35" y="2"/>
              </a:cxn>
              <a:cxn ang="0">
                <a:pos x="27" y="7"/>
              </a:cxn>
              <a:cxn ang="0">
                <a:pos x="18" y="13"/>
              </a:cxn>
              <a:cxn ang="0">
                <a:pos x="9" y="18"/>
              </a:cxn>
              <a:cxn ang="0">
                <a:pos x="0" y="19"/>
              </a:cxn>
              <a:cxn ang="0">
                <a:pos x="8" y="27"/>
              </a:cxn>
              <a:cxn ang="0">
                <a:pos x="40" y="43"/>
              </a:cxn>
              <a:cxn ang="0">
                <a:pos x="84" y="52"/>
              </a:cxn>
              <a:cxn ang="0">
                <a:pos x="122" y="53"/>
              </a:cxn>
              <a:cxn ang="0">
                <a:pos x="137" y="51"/>
              </a:cxn>
              <a:cxn ang="0">
                <a:pos x="146" y="47"/>
              </a:cxn>
              <a:cxn ang="0">
                <a:pos x="150" y="41"/>
              </a:cxn>
              <a:cxn ang="0">
                <a:pos x="151" y="34"/>
              </a:cxn>
              <a:cxn ang="0">
                <a:pos x="149" y="28"/>
              </a:cxn>
              <a:cxn ang="0">
                <a:pos x="140" y="20"/>
              </a:cxn>
              <a:cxn ang="0">
                <a:pos x="128" y="13"/>
              </a:cxn>
              <a:cxn ang="0">
                <a:pos x="115" y="9"/>
              </a:cxn>
              <a:cxn ang="0">
                <a:pos x="75" y="3"/>
              </a:cxn>
              <a:cxn ang="0">
                <a:pos x="58" y="1"/>
              </a:cxn>
              <a:cxn ang="0">
                <a:pos x="46" y="0"/>
              </a:cxn>
              <a:cxn ang="0">
                <a:pos x="40" y="0"/>
              </a:cxn>
              <a:cxn ang="0">
                <a:pos x="35" y="2"/>
              </a:cxn>
            </a:cxnLst>
            <a:rect l="0" t="0" r="r" b="b"/>
            <a:pathLst>
              <a:path w="151" h="53">
                <a:moveTo>
                  <a:pt x="35" y="2"/>
                </a:moveTo>
                <a:lnTo>
                  <a:pt x="27" y="7"/>
                </a:lnTo>
                <a:lnTo>
                  <a:pt x="18" y="13"/>
                </a:lnTo>
                <a:lnTo>
                  <a:pt x="9" y="18"/>
                </a:lnTo>
                <a:lnTo>
                  <a:pt x="0" y="19"/>
                </a:lnTo>
                <a:lnTo>
                  <a:pt x="8" y="27"/>
                </a:lnTo>
                <a:lnTo>
                  <a:pt x="40" y="43"/>
                </a:lnTo>
                <a:lnTo>
                  <a:pt x="84" y="52"/>
                </a:lnTo>
                <a:lnTo>
                  <a:pt x="122" y="53"/>
                </a:lnTo>
                <a:lnTo>
                  <a:pt x="137" y="51"/>
                </a:lnTo>
                <a:lnTo>
                  <a:pt x="146" y="47"/>
                </a:lnTo>
                <a:lnTo>
                  <a:pt x="150" y="41"/>
                </a:lnTo>
                <a:lnTo>
                  <a:pt x="151" y="34"/>
                </a:lnTo>
                <a:lnTo>
                  <a:pt x="149" y="28"/>
                </a:lnTo>
                <a:lnTo>
                  <a:pt x="140" y="20"/>
                </a:lnTo>
                <a:lnTo>
                  <a:pt x="128" y="13"/>
                </a:lnTo>
                <a:lnTo>
                  <a:pt x="115" y="9"/>
                </a:lnTo>
                <a:lnTo>
                  <a:pt x="75" y="3"/>
                </a:lnTo>
                <a:lnTo>
                  <a:pt x="58" y="1"/>
                </a:lnTo>
                <a:lnTo>
                  <a:pt x="46" y="0"/>
                </a:lnTo>
                <a:lnTo>
                  <a:pt x="40" y="0"/>
                </a:lnTo>
                <a:lnTo>
                  <a:pt x="35" y="2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Freeform 22"/>
          <p:cNvSpPr>
            <a:spLocks noChangeArrowheads="1"/>
          </p:cNvSpPr>
          <p:nvPr/>
        </p:nvSpPr>
        <p:spPr bwMode="auto">
          <a:xfrm>
            <a:off x="1754188" y="5430838"/>
            <a:ext cx="146050" cy="57150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1" y="24"/>
              </a:cxn>
              <a:cxn ang="0">
                <a:pos x="0" y="31"/>
              </a:cxn>
              <a:cxn ang="0">
                <a:pos x="4" y="32"/>
              </a:cxn>
              <a:cxn ang="0">
                <a:pos x="19" y="35"/>
              </a:cxn>
              <a:cxn ang="0">
                <a:pos x="37" y="36"/>
              </a:cxn>
              <a:cxn ang="0">
                <a:pos x="79" y="36"/>
              </a:cxn>
              <a:cxn ang="0">
                <a:pos x="87" y="35"/>
              </a:cxn>
              <a:cxn ang="0">
                <a:pos x="90" y="30"/>
              </a:cxn>
              <a:cxn ang="0">
                <a:pos x="92" y="22"/>
              </a:cxn>
              <a:cxn ang="0">
                <a:pos x="91" y="13"/>
              </a:cxn>
              <a:cxn ang="0">
                <a:pos x="88" y="7"/>
              </a:cxn>
              <a:cxn ang="0">
                <a:pos x="81" y="3"/>
              </a:cxn>
              <a:cxn ang="0">
                <a:pos x="69" y="0"/>
              </a:cxn>
              <a:cxn ang="0">
                <a:pos x="49" y="0"/>
              </a:cxn>
              <a:cxn ang="0">
                <a:pos x="19" y="5"/>
              </a:cxn>
              <a:cxn ang="0">
                <a:pos x="11" y="9"/>
              </a:cxn>
              <a:cxn ang="0">
                <a:pos x="5" y="14"/>
              </a:cxn>
            </a:cxnLst>
            <a:rect l="0" t="0" r="r" b="b"/>
            <a:pathLst>
              <a:path w="92" h="36">
                <a:moveTo>
                  <a:pt x="5" y="14"/>
                </a:moveTo>
                <a:lnTo>
                  <a:pt x="1" y="24"/>
                </a:lnTo>
                <a:lnTo>
                  <a:pt x="0" y="31"/>
                </a:lnTo>
                <a:lnTo>
                  <a:pt x="4" y="32"/>
                </a:lnTo>
                <a:lnTo>
                  <a:pt x="19" y="35"/>
                </a:lnTo>
                <a:lnTo>
                  <a:pt x="37" y="36"/>
                </a:lnTo>
                <a:lnTo>
                  <a:pt x="79" y="36"/>
                </a:lnTo>
                <a:lnTo>
                  <a:pt x="87" y="35"/>
                </a:lnTo>
                <a:lnTo>
                  <a:pt x="90" y="30"/>
                </a:lnTo>
                <a:lnTo>
                  <a:pt x="92" y="22"/>
                </a:lnTo>
                <a:lnTo>
                  <a:pt x="91" y="13"/>
                </a:lnTo>
                <a:lnTo>
                  <a:pt x="88" y="7"/>
                </a:lnTo>
                <a:lnTo>
                  <a:pt x="81" y="3"/>
                </a:lnTo>
                <a:lnTo>
                  <a:pt x="69" y="0"/>
                </a:lnTo>
                <a:lnTo>
                  <a:pt x="49" y="0"/>
                </a:lnTo>
                <a:lnTo>
                  <a:pt x="19" y="5"/>
                </a:lnTo>
                <a:lnTo>
                  <a:pt x="11" y="9"/>
                </a:lnTo>
                <a:lnTo>
                  <a:pt x="5" y="14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Freeform 23"/>
          <p:cNvSpPr>
            <a:spLocks noChangeArrowheads="1"/>
          </p:cNvSpPr>
          <p:nvPr/>
        </p:nvSpPr>
        <p:spPr bwMode="auto">
          <a:xfrm>
            <a:off x="1909763" y="5419725"/>
            <a:ext cx="206375" cy="7143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2" y="33"/>
              </a:cxn>
              <a:cxn ang="0">
                <a:pos x="13" y="13"/>
              </a:cxn>
              <a:cxn ang="0">
                <a:pos x="21" y="6"/>
              </a:cxn>
              <a:cxn ang="0">
                <a:pos x="35" y="2"/>
              </a:cxn>
              <a:cxn ang="0">
                <a:pos x="69" y="0"/>
              </a:cxn>
              <a:cxn ang="0">
                <a:pos x="96" y="0"/>
              </a:cxn>
              <a:cxn ang="0">
                <a:pos x="110" y="2"/>
              </a:cxn>
              <a:cxn ang="0">
                <a:pos x="119" y="6"/>
              </a:cxn>
              <a:cxn ang="0">
                <a:pos x="129" y="22"/>
              </a:cxn>
              <a:cxn ang="0">
                <a:pos x="130" y="31"/>
              </a:cxn>
              <a:cxn ang="0">
                <a:pos x="129" y="40"/>
              </a:cxn>
              <a:cxn ang="0">
                <a:pos x="125" y="43"/>
              </a:cxn>
              <a:cxn ang="0">
                <a:pos x="108" y="45"/>
              </a:cxn>
              <a:cxn ang="0">
                <a:pos x="88" y="45"/>
              </a:cxn>
              <a:cxn ang="0">
                <a:pos x="62" y="40"/>
              </a:cxn>
              <a:cxn ang="0">
                <a:pos x="41" y="38"/>
              </a:cxn>
              <a:cxn ang="0">
                <a:pos x="28" y="40"/>
              </a:cxn>
              <a:cxn ang="0">
                <a:pos x="14" y="43"/>
              </a:cxn>
              <a:cxn ang="0">
                <a:pos x="6" y="45"/>
              </a:cxn>
              <a:cxn ang="0">
                <a:pos x="0" y="44"/>
              </a:cxn>
              <a:cxn ang="0">
                <a:pos x="0" y="42"/>
              </a:cxn>
            </a:cxnLst>
            <a:rect l="0" t="0" r="r" b="b"/>
            <a:pathLst>
              <a:path w="130" h="45">
                <a:moveTo>
                  <a:pt x="0" y="42"/>
                </a:moveTo>
                <a:lnTo>
                  <a:pt x="2" y="33"/>
                </a:lnTo>
                <a:lnTo>
                  <a:pt x="13" y="13"/>
                </a:lnTo>
                <a:lnTo>
                  <a:pt x="21" y="6"/>
                </a:lnTo>
                <a:lnTo>
                  <a:pt x="35" y="2"/>
                </a:lnTo>
                <a:lnTo>
                  <a:pt x="69" y="0"/>
                </a:lnTo>
                <a:lnTo>
                  <a:pt x="96" y="0"/>
                </a:lnTo>
                <a:lnTo>
                  <a:pt x="110" y="2"/>
                </a:lnTo>
                <a:lnTo>
                  <a:pt x="119" y="6"/>
                </a:lnTo>
                <a:lnTo>
                  <a:pt x="129" y="22"/>
                </a:lnTo>
                <a:lnTo>
                  <a:pt x="130" y="31"/>
                </a:lnTo>
                <a:lnTo>
                  <a:pt x="129" y="40"/>
                </a:lnTo>
                <a:lnTo>
                  <a:pt x="125" y="43"/>
                </a:lnTo>
                <a:lnTo>
                  <a:pt x="108" y="45"/>
                </a:lnTo>
                <a:lnTo>
                  <a:pt x="88" y="45"/>
                </a:lnTo>
                <a:lnTo>
                  <a:pt x="62" y="40"/>
                </a:lnTo>
                <a:lnTo>
                  <a:pt x="41" y="38"/>
                </a:lnTo>
                <a:lnTo>
                  <a:pt x="28" y="40"/>
                </a:lnTo>
                <a:lnTo>
                  <a:pt x="14" y="43"/>
                </a:lnTo>
                <a:lnTo>
                  <a:pt x="6" y="45"/>
                </a:lnTo>
                <a:lnTo>
                  <a:pt x="0" y="44"/>
                </a:lnTo>
                <a:lnTo>
                  <a:pt x="0" y="42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Freeform 24"/>
          <p:cNvSpPr>
            <a:spLocks noChangeArrowheads="1"/>
          </p:cNvSpPr>
          <p:nvPr/>
        </p:nvSpPr>
        <p:spPr bwMode="auto">
          <a:xfrm>
            <a:off x="2132013" y="5430838"/>
            <a:ext cx="57150" cy="55562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2" y="22"/>
              </a:cxn>
              <a:cxn ang="0">
                <a:pos x="1" y="29"/>
              </a:cxn>
              <a:cxn ang="0">
                <a:pos x="0" y="33"/>
              </a:cxn>
              <a:cxn ang="0">
                <a:pos x="0" y="35"/>
              </a:cxn>
              <a:cxn ang="0">
                <a:pos x="7" y="35"/>
              </a:cxn>
              <a:cxn ang="0">
                <a:pos x="23" y="32"/>
              </a:cxn>
              <a:cxn ang="0">
                <a:pos x="36" y="28"/>
              </a:cxn>
              <a:cxn ang="0">
                <a:pos x="15" y="0"/>
              </a:cxn>
              <a:cxn ang="0">
                <a:pos x="6" y="13"/>
              </a:cxn>
            </a:cxnLst>
            <a:rect l="0" t="0" r="r" b="b"/>
            <a:pathLst>
              <a:path w="36" h="35">
                <a:moveTo>
                  <a:pt x="6" y="13"/>
                </a:moveTo>
                <a:lnTo>
                  <a:pt x="2" y="22"/>
                </a:lnTo>
                <a:lnTo>
                  <a:pt x="1" y="29"/>
                </a:lnTo>
                <a:lnTo>
                  <a:pt x="0" y="33"/>
                </a:lnTo>
                <a:lnTo>
                  <a:pt x="0" y="35"/>
                </a:lnTo>
                <a:lnTo>
                  <a:pt x="7" y="35"/>
                </a:lnTo>
                <a:lnTo>
                  <a:pt x="23" y="32"/>
                </a:lnTo>
                <a:lnTo>
                  <a:pt x="36" y="28"/>
                </a:lnTo>
                <a:lnTo>
                  <a:pt x="15" y="0"/>
                </a:lnTo>
                <a:lnTo>
                  <a:pt x="6" y="13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1" name="Freeform 25"/>
          <p:cNvSpPr>
            <a:spLocks noChangeArrowheads="1"/>
          </p:cNvSpPr>
          <p:nvPr/>
        </p:nvSpPr>
        <p:spPr bwMode="auto">
          <a:xfrm>
            <a:off x="2187575" y="5076825"/>
            <a:ext cx="760413" cy="514350"/>
          </a:xfrm>
          <a:custGeom>
            <a:avLst/>
            <a:gdLst/>
            <a:ahLst/>
            <a:cxnLst>
              <a:cxn ang="0">
                <a:pos x="112" y="316"/>
              </a:cxn>
              <a:cxn ang="0">
                <a:pos x="125" y="316"/>
              </a:cxn>
              <a:cxn ang="0">
                <a:pos x="141" y="322"/>
              </a:cxn>
              <a:cxn ang="0">
                <a:pos x="150" y="324"/>
              </a:cxn>
              <a:cxn ang="0">
                <a:pos x="166" y="324"/>
              </a:cxn>
              <a:cxn ang="0">
                <a:pos x="197" y="323"/>
              </a:cxn>
              <a:cxn ang="0">
                <a:pos x="244" y="319"/>
              </a:cxn>
              <a:cxn ang="0">
                <a:pos x="255" y="316"/>
              </a:cxn>
              <a:cxn ang="0">
                <a:pos x="268" y="319"/>
              </a:cxn>
              <a:cxn ang="0">
                <a:pos x="275" y="319"/>
              </a:cxn>
              <a:cxn ang="0">
                <a:pos x="299" y="317"/>
              </a:cxn>
              <a:cxn ang="0">
                <a:pos x="343" y="309"/>
              </a:cxn>
              <a:cxn ang="0">
                <a:pos x="360" y="306"/>
              </a:cxn>
              <a:cxn ang="0">
                <a:pos x="374" y="303"/>
              </a:cxn>
              <a:cxn ang="0">
                <a:pos x="392" y="295"/>
              </a:cxn>
              <a:cxn ang="0">
                <a:pos x="428" y="269"/>
              </a:cxn>
              <a:cxn ang="0">
                <a:pos x="442" y="269"/>
              </a:cxn>
              <a:cxn ang="0">
                <a:pos x="455" y="258"/>
              </a:cxn>
              <a:cxn ang="0">
                <a:pos x="459" y="255"/>
              </a:cxn>
              <a:cxn ang="0">
                <a:pos x="462" y="241"/>
              </a:cxn>
              <a:cxn ang="0">
                <a:pos x="466" y="238"/>
              </a:cxn>
              <a:cxn ang="0">
                <a:pos x="472" y="228"/>
              </a:cxn>
              <a:cxn ang="0">
                <a:pos x="476" y="214"/>
              </a:cxn>
              <a:cxn ang="0">
                <a:pos x="476" y="143"/>
              </a:cxn>
              <a:cxn ang="0">
                <a:pos x="472" y="81"/>
              </a:cxn>
              <a:cxn ang="0">
                <a:pos x="479" y="0"/>
              </a:cxn>
              <a:cxn ang="0">
                <a:pos x="367" y="126"/>
              </a:cxn>
              <a:cxn ang="0">
                <a:pos x="224" y="109"/>
              </a:cxn>
              <a:cxn ang="0">
                <a:pos x="0" y="174"/>
              </a:cxn>
              <a:cxn ang="0">
                <a:pos x="112" y="316"/>
              </a:cxn>
            </a:cxnLst>
            <a:rect l="0" t="0" r="r" b="b"/>
            <a:pathLst>
              <a:path w="479" h="324">
                <a:moveTo>
                  <a:pt x="112" y="316"/>
                </a:moveTo>
                <a:lnTo>
                  <a:pt x="125" y="316"/>
                </a:lnTo>
                <a:lnTo>
                  <a:pt x="141" y="322"/>
                </a:lnTo>
                <a:lnTo>
                  <a:pt x="150" y="324"/>
                </a:lnTo>
                <a:lnTo>
                  <a:pt x="166" y="324"/>
                </a:lnTo>
                <a:lnTo>
                  <a:pt x="197" y="323"/>
                </a:lnTo>
                <a:lnTo>
                  <a:pt x="244" y="319"/>
                </a:lnTo>
                <a:lnTo>
                  <a:pt x="255" y="316"/>
                </a:lnTo>
                <a:lnTo>
                  <a:pt x="268" y="319"/>
                </a:lnTo>
                <a:lnTo>
                  <a:pt x="275" y="319"/>
                </a:lnTo>
                <a:lnTo>
                  <a:pt x="299" y="317"/>
                </a:lnTo>
                <a:lnTo>
                  <a:pt x="343" y="309"/>
                </a:lnTo>
                <a:lnTo>
                  <a:pt x="360" y="306"/>
                </a:lnTo>
                <a:lnTo>
                  <a:pt x="374" y="303"/>
                </a:lnTo>
                <a:lnTo>
                  <a:pt x="392" y="295"/>
                </a:lnTo>
                <a:lnTo>
                  <a:pt x="428" y="269"/>
                </a:lnTo>
                <a:lnTo>
                  <a:pt x="442" y="269"/>
                </a:lnTo>
                <a:lnTo>
                  <a:pt x="455" y="258"/>
                </a:lnTo>
                <a:lnTo>
                  <a:pt x="459" y="255"/>
                </a:lnTo>
                <a:lnTo>
                  <a:pt x="462" y="241"/>
                </a:lnTo>
                <a:lnTo>
                  <a:pt x="466" y="238"/>
                </a:lnTo>
                <a:lnTo>
                  <a:pt x="472" y="228"/>
                </a:lnTo>
                <a:lnTo>
                  <a:pt x="476" y="214"/>
                </a:lnTo>
                <a:lnTo>
                  <a:pt x="476" y="143"/>
                </a:lnTo>
                <a:lnTo>
                  <a:pt x="472" y="81"/>
                </a:lnTo>
                <a:lnTo>
                  <a:pt x="479" y="0"/>
                </a:lnTo>
                <a:lnTo>
                  <a:pt x="367" y="126"/>
                </a:lnTo>
                <a:lnTo>
                  <a:pt x="224" y="109"/>
                </a:lnTo>
                <a:lnTo>
                  <a:pt x="0" y="174"/>
                </a:lnTo>
                <a:lnTo>
                  <a:pt x="112" y="316"/>
                </a:lnTo>
                <a:close/>
              </a:path>
            </a:pathLst>
          </a:custGeom>
          <a:gradFill rotWithShape="0">
            <a:gsLst>
              <a:gs pos="0">
                <a:srgbClr val="005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Freeform 26"/>
          <p:cNvSpPr>
            <a:spLocks noChangeArrowheads="1"/>
          </p:cNvSpPr>
          <p:nvPr/>
        </p:nvSpPr>
        <p:spPr bwMode="auto">
          <a:xfrm>
            <a:off x="2311400" y="5287963"/>
            <a:ext cx="619125" cy="295275"/>
          </a:xfrm>
          <a:custGeom>
            <a:avLst/>
            <a:gdLst/>
            <a:ahLst/>
            <a:cxnLst>
              <a:cxn ang="0">
                <a:pos x="34" y="54"/>
              </a:cxn>
              <a:cxn ang="0">
                <a:pos x="73" y="51"/>
              </a:cxn>
              <a:cxn ang="0">
                <a:pos x="78" y="54"/>
              </a:cxn>
              <a:cxn ang="0">
                <a:pos x="69" y="86"/>
              </a:cxn>
              <a:cxn ang="0">
                <a:pos x="68" y="122"/>
              </a:cxn>
              <a:cxn ang="0">
                <a:pos x="71" y="106"/>
              </a:cxn>
              <a:cxn ang="0">
                <a:pos x="80" y="73"/>
              </a:cxn>
              <a:cxn ang="0">
                <a:pos x="115" y="40"/>
              </a:cxn>
              <a:cxn ang="0">
                <a:pos x="161" y="31"/>
              </a:cxn>
              <a:cxn ang="0">
                <a:pos x="168" y="35"/>
              </a:cxn>
              <a:cxn ang="0">
                <a:pos x="161" y="48"/>
              </a:cxn>
              <a:cxn ang="0">
                <a:pos x="140" y="84"/>
              </a:cxn>
              <a:cxn ang="0">
                <a:pos x="128" y="118"/>
              </a:cxn>
              <a:cxn ang="0">
                <a:pos x="128" y="143"/>
              </a:cxn>
              <a:cxn ang="0">
                <a:pos x="138" y="101"/>
              </a:cxn>
              <a:cxn ang="0">
                <a:pos x="155" y="67"/>
              </a:cxn>
              <a:cxn ang="0">
                <a:pos x="176" y="41"/>
              </a:cxn>
              <a:cxn ang="0">
                <a:pos x="184" y="41"/>
              </a:cxn>
              <a:cxn ang="0">
                <a:pos x="190" y="61"/>
              </a:cxn>
              <a:cxn ang="0">
                <a:pos x="200" y="74"/>
              </a:cxn>
              <a:cxn ang="0">
                <a:pos x="219" y="97"/>
              </a:cxn>
              <a:cxn ang="0">
                <a:pos x="239" y="99"/>
              </a:cxn>
              <a:cxn ang="0">
                <a:pos x="315" y="91"/>
              </a:cxn>
              <a:cxn ang="0">
                <a:pos x="351" y="78"/>
              </a:cxn>
              <a:cxn ang="0">
                <a:pos x="370" y="44"/>
              </a:cxn>
              <a:cxn ang="0">
                <a:pos x="377" y="0"/>
              </a:cxn>
              <a:cxn ang="0">
                <a:pos x="390" y="84"/>
              </a:cxn>
              <a:cxn ang="0">
                <a:pos x="387" y="97"/>
              </a:cxn>
              <a:cxn ang="0">
                <a:pos x="377" y="111"/>
              </a:cxn>
              <a:cxn ang="0">
                <a:pos x="374" y="121"/>
              </a:cxn>
              <a:cxn ang="0">
                <a:pos x="323" y="149"/>
              </a:cxn>
              <a:cxn ang="0">
                <a:pos x="302" y="163"/>
              </a:cxn>
              <a:cxn ang="0">
                <a:pos x="203" y="181"/>
              </a:cxn>
              <a:cxn ang="0">
                <a:pos x="187" y="180"/>
              </a:cxn>
              <a:cxn ang="0">
                <a:pos x="171" y="178"/>
              </a:cxn>
              <a:cxn ang="0">
                <a:pos x="134" y="185"/>
              </a:cxn>
              <a:cxn ang="0">
                <a:pos x="98" y="186"/>
              </a:cxn>
              <a:cxn ang="0">
                <a:pos x="44" y="175"/>
              </a:cxn>
            </a:cxnLst>
            <a:rect l="0" t="0" r="r" b="b"/>
            <a:pathLst>
              <a:path w="390" h="186">
                <a:moveTo>
                  <a:pt x="0" y="57"/>
                </a:moveTo>
                <a:lnTo>
                  <a:pt x="34" y="54"/>
                </a:lnTo>
                <a:lnTo>
                  <a:pt x="58" y="51"/>
                </a:lnTo>
                <a:lnTo>
                  <a:pt x="73" y="51"/>
                </a:lnTo>
                <a:lnTo>
                  <a:pt x="76" y="53"/>
                </a:lnTo>
                <a:lnTo>
                  <a:pt x="78" y="54"/>
                </a:lnTo>
                <a:lnTo>
                  <a:pt x="76" y="63"/>
                </a:lnTo>
                <a:lnTo>
                  <a:pt x="69" y="86"/>
                </a:lnTo>
                <a:lnTo>
                  <a:pt x="68" y="112"/>
                </a:lnTo>
                <a:lnTo>
                  <a:pt x="68" y="122"/>
                </a:lnTo>
                <a:lnTo>
                  <a:pt x="70" y="121"/>
                </a:lnTo>
                <a:lnTo>
                  <a:pt x="71" y="106"/>
                </a:lnTo>
                <a:lnTo>
                  <a:pt x="73" y="94"/>
                </a:lnTo>
                <a:lnTo>
                  <a:pt x="80" y="73"/>
                </a:lnTo>
                <a:lnTo>
                  <a:pt x="94" y="54"/>
                </a:lnTo>
                <a:lnTo>
                  <a:pt x="115" y="40"/>
                </a:lnTo>
                <a:lnTo>
                  <a:pt x="139" y="32"/>
                </a:lnTo>
                <a:lnTo>
                  <a:pt x="161" y="31"/>
                </a:lnTo>
                <a:lnTo>
                  <a:pt x="166" y="33"/>
                </a:lnTo>
                <a:lnTo>
                  <a:pt x="168" y="35"/>
                </a:lnTo>
                <a:lnTo>
                  <a:pt x="168" y="39"/>
                </a:lnTo>
                <a:lnTo>
                  <a:pt x="161" y="48"/>
                </a:lnTo>
                <a:lnTo>
                  <a:pt x="150" y="64"/>
                </a:lnTo>
                <a:lnTo>
                  <a:pt x="140" y="84"/>
                </a:lnTo>
                <a:lnTo>
                  <a:pt x="133" y="103"/>
                </a:lnTo>
                <a:lnTo>
                  <a:pt x="128" y="118"/>
                </a:lnTo>
                <a:lnTo>
                  <a:pt x="127" y="137"/>
                </a:lnTo>
                <a:lnTo>
                  <a:pt x="128" y="143"/>
                </a:lnTo>
                <a:lnTo>
                  <a:pt x="131" y="126"/>
                </a:lnTo>
                <a:lnTo>
                  <a:pt x="138" y="101"/>
                </a:lnTo>
                <a:lnTo>
                  <a:pt x="143" y="89"/>
                </a:lnTo>
                <a:lnTo>
                  <a:pt x="155" y="67"/>
                </a:lnTo>
                <a:lnTo>
                  <a:pt x="171" y="46"/>
                </a:lnTo>
                <a:lnTo>
                  <a:pt x="176" y="41"/>
                </a:lnTo>
                <a:lnTo>
                  <a:pt x="180" y="41"/>
                </a:lnTo>
                <a:lnTo>
                  <a:pt x="184" y="41"/>
                </a:lnTo>
                <a:lnTo>
                  <a:pt x="187" y="45"/>
                </a:lnTo>
                <a:lnTo>
                  <a:pt x="190" y="61"/>
                </a:lnTo>
                <a:lnTo>
                  <a:pt x="193" y="66"/>
                </a:lnTo>
                <a:lnTo>
                  <a:pt x="200" y="74"/>
                </a:lnTo>
                <a:lnTo>
                  <a:pt x="211" y="91"/>
                </a:lnTo>
                <a:lnTo>
                  <a:pt x="219" y="97"/>
                </a:lnTo>
                <a:lnTo>
                  <a:pt x="224" y="98"/>
                </a:lnTo>
                <a:lnTo>
                  <a:pt x="239" y="99"/>
                </a:lnTo>
                <a:lnTo>
                  <a:pt x="252" y="98"/>
                </a:lnTo>
                <a:lnTo>
                  <a:pt x="315" y="91"/>
                </a:lnTo>
                <a:lnTo>
                  <a:pt x="340" y="85"/>
                </a:lnTo>
                <a:lnTo>
                  <a:pt x="351" y="78"/>
                </a:lnTo>
                <a:lnTo>
                  <a:pt x="365" y="57"/>
                </a:lnTo>
                <a:lnTo>
                  <a:pt x="370" y="44"/>
                </a:lnTo>
                <a:lnTo>
                  <a:pt x="377" y="15"/>
                </a:lnTo>
                <a:lnTo>
                  <a:pt x="377" y="0"/>
                </a:lnTo>
                <a:lnTo>
                  <a:pt x="384" y="57"/>
                </a:lnTo>
                <a:lnTo>
                  <a:pt x="390" y="84"/>
                </a:lnTo>
                <a:lnTo>
                  <a:pt x="389" y="89"/>
                </a:lnTo>
                <a:lnTo>
                  <a:pt x="387" y="97"/>
                </a:lnTo>
                <a:lnTo>
                  <a:pt x="379" y="106"/>
                </a:lnTo>
                <a:lnTo>
                  <a:pt x="377" y="111"/>
                </a:lnTo>
                <a:lnTo>
                  <a:pt x="377" y="116"/>
                </a:lnTo>
                <a:lnTo>
                  <a:pt x="374" y="121"/>
                </a:lnTo>
                <a:lnTo>
                  <a:pt x="357" y="132"/>
                </a:lnTo>
                <a:lnTo>
                  <a:pt x="323" y="149"/>
                </a:lnTo>
                <a:lnTo>
                  <a:pt x="318" y="154"/>
                </a:lnTo>
                <a:lnTo>
                  <a:pt x="302" y="163"/>
                </a:lnTo>
                <a:lnTo>
                  <a:pt x="279" y="170"/>
                </a:lnTo>
                <a:lnTo>
                  <a:pt x="203" y="181"/>
                </a:lnTo>
                <a:lnTo>
                  <a:pt x="193" y="181"/>
                </a:lnTo>
                <a:lnTo>
                  <a:pt x="187" y="180"/>
                </a:lnTo>
                <a:lnTo>
                  <a:pt x="179" y="177"/>
                </a:lnTo>
                <a:lnTo>
                  <a:pt x="171" y="178"/>
                </a:lnTo>
                <a:lnTo>
                  <a:pt x="153" y="183"/>
                </a:lnTo>
                <a:lnTo>
                  <a:pt x="134" y="185"/>
                </a:lnTo>
                <a:lnTo>
                  <a:pt x="116" y="186"/>
                </a:lnTo>
                <a:lnTo>
                  <a:pt x="98" y="186"/>
                </a:lnTo>
                <a:lnTo>
                  <a:pt x="65" y="183"/>
                </a:lnTo>
                <a:lnTo>
                  <a:pt x="44" y="175"/>
                </a:lnTo>
                <a:lnTo>
                  <a:pt x="0" y="57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3" name="Freeform 27"/>
          <p:cNvSpPr>
            <a:spLocks noChangeArrowheads="1"/>
          </p:cNvSpPr>
          <p:nvPr/>
        </p:nvSpPr>
        <p:spPr bwMode="auto">
          <a:xfrm>
            <a:off x="1393825" y="5099050"/>
            <a:ext cx="815975" cy="96838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0" y="8"/>
              </a:cxn>
              <a:cxn ang="0">
                <a:pos x="20" y="0"/>
              </a:cxn>
              <a:cxn ang="0">
                <a:pos x="31" y="0"/>
              </a:cxn>
              <a:cxn ang="0">
                <a:pos x="514" y="27"/>
              </a:cxn>
              <a:cxn ang="0">
                <a:pos x="51" y="61"/>
              </a:cxn>
              <a:cxn ang="0">
                <a:pos x="0" y="23"/>
              </a:cxn>
            </a:cxnLst>
            <a:rect l="0" t="0" r="r" b="b"/>
            <a:pathLst>
              <a:path w="514" h="61">
                <a:moveTo>
                  <a:pt x="0" y="23"/>
                </a:moveTo>
                <a:lnTo>
                  <a:pt x="10" y="8"/>
                </a:lnTo>
                <a:lnTo>
                  <a:pt x="20" y="0"/>
                </a:lnTo>
                <a:lnTo>
                  <a:pt x="31" y="0"/>
                </a:lnTo>
                <a:lnTo>
                  <a:pt x="514" y="27"/>
                </a:lnTo>
                <a:lnTo>
                  <a:pt x="51" y="61"/>
                </a:lnTo>
                <a:lnTo>
                  <a:pt x="0" y="2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Freeform 28"/>
          <p:cNvSpPr>
            <a:spLocks noChangeArrowheads="1"/>
          </p:cNvSpPr>
          <p:nvPr/>
        </p:nvSpPr>
        <p:spPr bwMode="auto">
          <a:xfrm>
            <a:off x="1344613" y="5119688"/>
            <a:ext cx="1301750" cy="285750"/>
          </a:xfrm>
          <a:custGeom>
            <a:avLst/>
            <a:gdLst/>
            <a:ahLst/>
            <a:cxnLst>
              <a:cxn ang="0">
                <a:pos x="738" y="14"/>
              </a:cxn>
              <a:cxn ang="0">
                <a:pos x="371" y="7"/>
              </a:cxn>
              <a:cxn ang="0">
                <a:pos x="96" y="0"/>
              </a:cxn>
              <a:cxn ang="0">
                <a:pos x="24" y="7"/>
              </a:cxn>
              <a:cxn ang="0">
                <a:pos x="7" y="20"/>
              </a:cxn>
              <a:cxn ang="0">
                <a:pos x="0" y="27"/>
              </a:cxn>
              <a:cxn ang="0">
                <a:pos x="4" y="48"/>
              </a:cxn>
              <a:cxn ang="0">
                <a:pos x="32" y="56"/>
              </a:cxn>
              <a:cxn ang="0">
                <a:pos x="7" y="62"/>
              </a:cxn>
              <a:cxn ang="0">
                <a:pos x="24" y="86"/>
              </a:cxn>
              <a:cxn ang="0">
                <a:pos x="29" y="100"/>
              </a:cxn>
              <a:cxn ang="0">
                <a:pos x="31" y="109"/>
              </a:cxn>
              <a:cxn ang="0">
                <a:pos x="44" y="109"/>
              </a:cxn>
              <a:cxn ang="0">
                <a:pos x="59" y="122"/>
              </a:cxn>
              <a:cxn ang="0">
                <a:pos x="82" y="139"/>
              </a:cxn>
              <a:cxn ang="0">
                <a:pos x="99" y="143"/>
              </a:cxn>
              <a:cxn ang="0">
                <a:pos x="106" y="150"/>
              </a:cxn>
              <a:cxn ang="0">
                <a:pos x="106" y="157"/>
              </a:cxn>
              <a:cxn ang="0">
                <a:pos x="126" y="162"/>
              </a:cxn>
              <a:cxn ang="0">
                <a:pos x="166" y="167"/>
              </a:cxn>
              <a:cxn ang="0">
                <a:pos x="216" y="170"/>
              </a:cxn>
              <a:cxn ang="0">
                <a:pos x="239" y="174"/>
              </a:cxn>
              <a:cxn ang="0">
                <a:pos x="253" y="180"/>
              </a:cxn>
              <a:cxn ang="0">
                <a:pos x="820" y="112"/>
              </a:cxn>
              <a:cxn ang="0">
                <a:pos x="809" y="20"/>
              </a:cxn>
              <a:cxn ang="0">
                <a:pos x="738" y="14"/>
              </a:cxn>
            </a:cxnLst>
            <a:rect l="0" t="0" r="r" b="b"/>
            <a:pathLst>
              <a:path w="820" h="180">
                <a:moveTo>
                  <a:pt x="738" y="14"/>
                </a:moveTo>
                <a:lnTo>
                  <a:pt x="371" y="7"/>
                </a:lnTo>
                <a:lnTo>
                  <a:pt x="96" y="0"/>
                </a:lnTo>
                <a:lnTo>
                  <a:pt x="24" y="7"/>
                </a:lnTo>
                <a:lnTo>
                  <a:pt x="7" y="20"/>
                </a:lnTo>
                <a:lnTo>
                  <a:pt x="0" y="27"/>
                </a:lnTo>
                <a:lnTo>
                  <a:pt x="4" y="48"/>
                </a:lnTo>
                <a:lnTo>
                  <a:pt x="32" y="56"/>
                </a:lnTo>
                <a:lnTo>
                  <a:pt x="7" y="62"/>
                </a:lnTo>
                <a:lnTo>
                  <a:pt x="24" y="86"/>
                </a:lnTo>
                <a:lnTo>
                  <a:pt x="29" y="100"/>
                </a:lnTo>
                <a:lnTo>
                  <a:pt x="31" y="109"/>
                </a:lnTo>
                <a:lnTo>
                  <a:pt x="44" y="109"/>
                </a:lnTo>
                <a:lnTo>
                  <a:pt x="59" y="122"/>
                </a:lnTo>
                <a:lnTo>
                  <a:pt x="82" y="139"/>
                </a:lnTo>
                <a:lnTo>
                  <a:pt x="99" y="143"/>
                </a:lnTo>
                <a:lnTo>
                  <a:pt x="106" y="150"/>
                </a:lnTo>
                <a:lnTo>
                  <a:pt x="106" y="157"/>
                </a:lnTo>
                <a:lnTo>
                  <a:pt x="126" y="162"/>
                </a:lnTo>
                <a:lnTo>
                  <a:pt x="166" y="167"/>
                </a:lnTo>
                <a:lnTo>
                  <a:pt x="216" y="170"/>
                </a:lnTo>
                <a:lnTo>
                  <a:pt x="239" y="174"/>
                </a:lnTo>
                <a:lnTo>
                  <a:pt x="253" y="180"/>
                </a:lnTo>
                <a:lnTo>
                  <a:pt x="820" y="112"/>
                </a:lnTo>
                <a:lnTo>
                  <a:pt x="809" y="20"/>
                </a:lnTo>
                <a:lnTo>
                  <a:pt x="738" y="1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5" name="Freeform 29"/>
          <p:cNvSpPr>
            <a:spLocks noChangeArrowheads="1"/>
          </p:cNvSpPr>
          <p:nvPr/>
        </p:nvSpPr>
        <p:spPr bwMode="auto">
          <a:xfrm>
            <a:off x="1485900" y="5122863"/>
            <a:ext cx="231775" cy="26670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66" y="2"/>
              </a:cxn>
              <a:cxn ang="0">
                <a:pos x="37" y="12"/>
              </a:cxn>
              <a:cxn ang="0">
                <a:pos x="28" y="17"/>
              </a:cxn>
              <a:cxn ang="0">
                <a:pos x="21" y="24"/>
              </a:cxn>
              <a:cxn ang="0">
                <a:pos x="18" y="33"/>
              </a:cxn>
              <a:cxn ang="0">
                <a:pos x="20" y="40"/>
              </a:cxn>
              <a:cxn ang="0">
                <a:pos x="25" y="46"/>
              </a:cxn>
              <a:cxn ang="0">
                <a:pos x="33" y="60"/>
              </a:cxn>
              <a:cxn ang="0">
                <a:pos x="30" y="73"/>
              </a:cxn>
              <a:cxn ang="0">
                <a:pos x="24" y="83"/>
              </a:cxn>
              <a:cxn ang="0">
                <a:pos x="11" y="90"/>
              </a:cxn>
              <a:cxn ang="0">
                <a:pos x="5" y="96"/>
              </a:cxn>
              <a:cxn ang="0">
                <a:pos x="3" y="104"/>
              </a:cxn>
              <a:cxn ang="0">
                <a:pos x="4" y="110"/>
              </a:cxn>
              <a:cxn ang="0">
                <a:pos x="7" y="114"/>
              </a:cxn>
              <a:cxn ang="0">
                <a:pos x="14" y="120"/>
              </a:cxn>
              <a:cxn ang="0">
                <a:pos x="16" y="124"/>
              </a:cxn>
              <a:cxn ang="0">
                <a:pos x="14" y="131"/>
              </a:cxn>
              <a:cxn ang="0">
                <a:pos x="0" y="139"/>
              </a:cxn>
              <a:cxn ang="0">
                <a:pos x="10" y="141"/>
              </a:cxn>
              <a:cxn ang="0">
                <a:pos x="17" y="148"/>
              </a:cxn>
              <a:cxn ang="0">
                <a:pos x="16" y="155"/>
              </a:cxn>
              <a:cxn ang="0">
                <a:pos x="40" y="160"/>
              </a:cxn>
              <a:cxn ang="0">
                <a:pos x="129" y="168"/>
              </a:cxn>
              <a:cxn ang="0">
                <a:pos x="118" y="163"/>
              </a:cxn>
              <a:cxn ang="0">
                <a:pos x="116" y="156"/>
              </a:cxn>
              <a:cxn ang="0">
                <a:pos x="116" y="146"/>
              </a:cxn>
              <a:cxn ang="0">
                <a:pos x="120" y="138"/>
              </a:cxn>
              <a:cxn ang="0">
                <a:pos x="133" y="127"/>
              </a:cxn>
              <a:cxn ang="0">
                <a:pos x="139" y="117"/>
              </a:cxn>
              <a:cxn ang="0">
                <a:pos x="137" y="107"/>
              </a:cxn>
              <a:cxn ang="0">
                <a:pos x="127" y="91"/>
              </a:cxn>
              <a:cxn ang="0">
                <a:pos x="125" y="84"/>
              </a:cxn>
              <a:cxn ang="0">
                <a:pos x="127" y="77"/>
              </a:cxn>
              <a:cxn ang="0">
                <a:pos x="132" y="70"/>
              </a:cxn>
              <a:cxn ang="0">
                <a:pos x="143" y="55"/>
              </a:cxn>
              <a:cxn ang="0">
                <a:pos x="145" y="45"/>
              </a:cxn>
              <a:cxn ang="0">
                <a:pos x="143" y="36"/>
              </a:cxn>
              <a:cxn ang="0">
                <a:pos x="130" y="25"/>
              </a:cxn>
              <a:cxn ang="0">
                <a:pos x="129" y="18"/>
              </a:cxn>
              <a:cxn ang="0">
                <a:pos x="132" y="12"/>
              </a:cxn>
              <a:cxn ang="0">
                <a:pos x="146" y="1"/>
              </a:cxn>
              <a:cxn ang="0">
                <a:pos x="106" y="1"/>
              </a:cxn>
              <a:cxn ang="0">
                <a:pos x="84" y="0"/>
              </a:cxn>
            </a:cxnLst>
            <a:rect l="0" t="0" r="r" b="b"/>
            <a:pathLst>
              <a:path w="146" h="168">
                <a:moveTo>
                  <a:pt x="84" y="0"/>
                </a:moveTo>
                <a:lnTo>
                  <a:pt x="66" y="2"/>
                </a:lnTo>
                <a:lnTo>
                  <a:pt x="37" y="12"/>
                </a:lnTo>
                <a:lnTo>
                  <a:pt x="28" y="17"/>
                </a:lnTo>
                <a:lnTo>
                  <a:pt x="21" y="24"/>
                </a:lnTo>
                <a:lnTo>
                  <a:pt x="18" y="33"/>
                </a:lnTo>
                <a:lnTo>
                  <a:pt x="20" y="40"/>
                </a:lnTo>
                <a:lnTo>
                  <a:pt x="25" y="46"/>
                </a:lnTo>
                <a:lnTo>
                  <a:pt x="33" y="60"/>
                </a:lnTo>
                <a:lnTo>
                  <a:pt x="30" y="73"/>
                </a:lnTo>
                <a:lnTo>
                  <a:pt x="24" y="83"/>
                </a:lnTo>
                <a:lnTo>
                  <a:pt x="11" y="90"/>
                </a:lnTo>
                <a:lnTo>
                  <a:pt x="5" y="96"/>
                </a:lnTo>
                <a:lnTo>
                  <a:pt x="3" y="104"/>
                </a:lnTo>
                <a:lnTo>
                  <a:pt x="4" y="110"/>
                </a:lnTo>
                <a:lnTo>
                  <a:pt x="7" y="114"/>
                </a:lnTo>
                <a:lnTo>
                  <a:pt x="14" y="120"/>
                </a:lnTo>
                <a:lnTo>
                  <a:pt x="16" y="124"/>
                </a:lnTo>
                <a:lnTo>
                  <a:pt x="14" y="131"/>
                </a:lnTo>
                <a:lnTo>
                  <a:pt x="0" y="139"/>
                </a:lnTo>
                <a:lnTo>
                  <a:pt x="10" y="141"/>
                </a:lnTo>
                <a:lnTo>
                  <a:pt x="17" y="148"/>
                </a:lnTo>
                <a:lnTo>
                  <a:pt x="16" y="155"/>
                </a:lnTo>
                <a:lnTo>
                  <a:pt x="40" y="160"/>
                </a:lnTo>
                <a:lnTo>
                  <a:pt x="129" y="168"/>
                </a:lnTo>
                <a:lnTo>
                  <a:pt x="118" y="163"/>
                </a:lnTo>
                <a:lnTo>
                  <a:pt x="116" y="156"/>
                </a:lnTo>
                <a:lnTo>
                  <a:pt x="116" y="146"/>
                </a:lnTo>
                <a:lnTo>
                  <a:pt x="120" y="138"/>
                </a:lnTo>
                <a:lnTo>
                  <a:pt x="133" y="127"/>
                </a:lnTo>
                <a:lnTo>
                  <a:pt x="139" y="117"/>
                </a:lnTo>
                <a:lnTo>
                  <a:pt x="137" y="107"/>
                </a:lnTo>
                <a:lnTo>
                  <a:pt x="127" y="91"/>
                </a:lnTo>
                <a:lnTo>
                  <a:pt x="125" y="84"/>
                </a:lnTo>
                <a:lnTo>
                  <a:pt x="127" y="77"/>
                </a:lnTo>
                <a:lnTo>
                  <a:pt x="132" y="70"/>
                </a:lnTo>
                <a:lnTo>
                  <a:pt x="143" y="55"/>
                </a:lnTo>
                <a:lnTo>
                  <a:pt x="145" y="45"/>
                </a:lnTo>
                <a:lnTo>
                  <a:pt x="143" y="36"/>
                </a:lnTo>
                <a:lnTo>
                  <a:pt x="130" y="25"/>
                </a:lnTo>
                <a:lnTo>
                  <a:pt x="129" y="18"/>
                </a:lnTo>
                <a:lnTo>
                  <a:pt x="132" y="12"/>
                </a:lnTo>
                <a:lnTo>
                  <a:pt x="146" y="1"/>
                </a:lnTo>
                <a:lnTo>
                  <a:pt x="106" y="1"/>
                </a:lnTo>
                <a:lnTo>
                  <a:pt x="84" y="0"/>
                </a:lnTo>
                <a:close/>
              </a:path>
            </a:pathLst>
          </a:custGeom>
          <a:gradFill rotWithShape="0">
            <a:gsLst>
              <a:gs pos="0">
                <a:srgbClr val="F7F7F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6" name="Freeform 30"/>
          <p:cNvSpPr>
            <a:spLocks noChangeArrowheads="1"/>
          </p:cNvSpPr>
          <p:nvPr/>
        </p:nvSpPr>
        <p:spPr bwMode="auto">
          <a:xfrm>
            <a:off x="1906588" y="5130800"/>
            <a:ext cx="215900" cy="254000"/>
          </a:xfrm>
          <a:custGeom>
            <a:avLst/>
            <a:gdLst/>
            <a:ahLst/>
            <a:cxnLst>
              <a:cxn ang="0">
                <a:pos x="21" y="16"/>
              </a:cxn>
              <a:cxn ang="0">
                <a:pos x="13" y="41"/>
              </a:cxn>
              <a:cxn ang="0">
                <a:pos x="7" y="41"/>
              </a:cxn>
              <a:cxn ang="0">
                <a:pos x="1" y="44"/>
              </a:cxn>
              <a:cxn ang="0">
                <a:pos x="0" y="57"/>
              </a:cxn>
              <a:cxn ang="0">
                <a:pos x="10" y="80"/>
              </a:cxn>
              <a:cxn ang="0">
                <a:pos x="11" y="88"/>
              </a:cxn>
              <a:cxn ang="0">
                <a:pos x="8" y="99"/>
              </a:cxn>
              <a:cxn ang="0">
                <a:pos x="3" y="102"/>
              </a:cxn>
              <a:cxn ang="0">
                <a:pos x="17" y="160"/>
              </a:cxn>
              <a:cxn ang="0">
                <a:pos x="112" y="146"/>
              </a:cxn>
              <a:cxn ang="0">
                <a:pos x="123" y="38"/>
              </a:cxn>
              <a:cxn ang="0">
                <a:pos x="120" y="31"/>
              </a:cxn>
              <a:cxn ang="0">
                <a:pos x="119" y="23"/>
              </a:cxn>
              <a:cxn ang="0">
                <a:pos x="120" y="17"/>
              </a:cxn>
              <a:cxn ang="0">
                <a:pos x="124" y="11"/>
              </a:cxn>
              <a:cxn ang="0">
                <a:pos x="129" y="7"/>
              </a:cxn>
              <a:cxn ang="0">
                <a:pos x="136" y="3"/>
              </a:cxn>
              <a:cxn ang="0">
                <a:pos x="44" y="0"/>
              </a:cxn>
              <a:cxn ang="0">
                <a:pos x="21" y="16"/>
              </a:cxn>
            </a:cxnLst>
            <a:rect l="0" t="0" r="r" b="b"/>
            <a:pathLst>
              <a:path w="136" h="160">
                <a:moveTo>
                  <a:pt x="21" y="16"/>
                </a:moveTo>
                <a:lnTo>
                  <a:pt x="13" y="41"/>
                </a:lnTo>
                <a:lnTo>
                  <a:pt x="7" y="41"/>
                </a:lnTo>
                <a:lnTo>
                  <a:pt x="1" y="44"/>
                </a:lnTo>
                <a:lnTo>
                  <a:pt x="0" y="57"/>
                </a:lnTo>
                <a:lnTo>
                  <a:pt x="10" y="80"/>
                </a:lnTo>
                <a:lnTo>
                  <a:pt x="11" y="88"/>
                </a:lnTo>
                <a:lnTo>
                  <a:pt x="8" y="99"/>
                </a:lnTo>
                <a:lnTo>
                  <a:pt x="3" y="102"/>
                </a:lnTo>
                <a:lnTo>
                  <a:pt x="17" y="160"/>
                </a:lnTo>
                <a:lnTo>
                  <a:pt x="112" y="146"/>
                </a:lnTo>
                <a:lnTo>
                  <a:pt x="123" y="38"/>
                </a:lnTo>
                <a:lnTo>
                  <a:pt x="120" y="31"/>
                </a:lnTo>
                <a:lnTo>
                  <a:pt x="119" y="23"/>
                </a:lnTo>
                <a:lnTo>
                  <a:pt x="120" y="17"/>
                </a:lnTo>
                <a:lnTo>
                  <a:pt x="124" y="11"/>
                </a:lnTo>
                <a:lnTo>
                  <a:pt x="129" y="7"/>
                </a:lnTo>
                <a:lnTo>
                  <a:pt x="136" y="3"/>
                </a:lnTo>
                <a:lnTo>
                  <a:pt x="44" y="0"/>
                </a:lnTo>
                <a:lnTo>
                  <a:pt x="21" y="16"/>
                </a:lnTo>
                <a:close/>
              </a:path>
            </a:pathLst>
          </a:custGeom>
          <a:gradFill rotWithShape="0">
            <a:gsLst>
              <a:gs pos="0">
                <a:srgbClr val="F7F7F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7" name="Freeform 31"/>
          <p:cNvSpPr>
            <a:spLocks noChangeArrowheads="1"/>
          </p:cNvSpPr>
          <p:nvPr/>
        </p:nvSpPr>
        <p:spPr bwMode="auto">
          <a:xfrm>
            <a:off x="2297113" y="5141913"/>
            <a:ext cx="338137" cy="1936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35" y="1"/>
              </a:cxn>
              <a:cxn ang="0">
                <a:pos x="27" y="6"/>
              </a:cxn>
              <a:cxn ang="0">
                <a:pos x="24" y="9"/>
              </a:cxn>
              <a:cxn ang="0">
                <a:pos x="19" y="17"/>
              </a:cxn>
              <a:cxn ang="0">
                <a:pos x="18" y="23"/>
              </a:cxn>
              <a:cxn ang="0">
                <a:pos x="19" y="30"/>
              </a:cxn>
              <a:cxn ang="0">
                <a:pos x="22" y="37"/>
              </a:cxn>
              <a:cxn ang="0">
                <a:pos x="22" y="43"/>
              </a:cxn>
              <a:cxn ang="0">
                <a:pos x="20" y="47"/>
              </a:cxn>
              <a:cxn ang="0">
                <a:pos x="11" y="52"/>
              </a:cxn>
              <a:cxn ang="0">
                <a:pos x="4" y="57"/>
              </a:cxn>
              <a:cxn ang="0">
                <a:pos x="0" y="65"/>
              </a:cxn>
              <a:cxn ang="0">
                <a:pos x="0" y="72"/>
              </a:cxn>
              <a:cxn ang="0">
                <a:pos x="4" y="78"/>
              </a:cxn>
              <a:cxn ang="0">
                <a:pos x="11" y="82"/>
              </a:cxn>
              <a:cxn ang="0">
                <a:pos x="20" y="85"/>
              </a:cxn>
              <a:cxn ang="0">
                <a:pos x="26" y="96"/>
              </a:cxn>
              <a:cxn ang="0">
                <a:pos x="24" y="105"/>
              </a:cxn>
              <a:cxn ang="0">
                <a:pos x="14" y="116"/>
              </a:cxn>
              <a:cxn ang="0">
                <a:pos x="12" y="122"/>
              </a:cxn>
              <a:cxn ang="0">
                <a:pos x="213" y="98"/>
              </a:cxn>
              <a:cxn ang="0">
                <a:pos x="213" y="40"/>
              </a:cxn>
              <a:cxn ang="0">
                <a:pos x="159" y="0"/>
              </a:cxn>
              <a:cxn ang="0">
                <a:pos x="46" y="0"/>
              </a:cxn>
            </a:cxnLst>
            <a:rect l="0" t="0" r="r" b="b"/>
            <a:pathLst>
              <a:path w="213" h="122">
                <a:moveTo>
                  <a:pt x="46" y="0"/>
                </a:moveTo>
                <a:lnTo>
                  <a:pt x="35" y="1"/>
                </a:lnTo>
                <a:lnTo>
                  <a:pt x="27" y="6"/>
                </a:lnTo>
                <a:lnTo>
                  <a:pt x="24" y="9"/>
                </a:lnTo>
                <a:lnTo>
                  <a:pt x="19" y="17"/>
                </a:lnTo>
                <a:lnTo>
                  <a:pt x="18" y="23"/>
                </a:lnTo>
                <a:lnTo>
                  <a:pt x="19" y="30"/>
                </a:lnTo>
                <a:lnTo>
                  <a:pt x="22" y="37"/>
                </a:lnTo>
                <a:lnTo>
                  <a:pt x="22" y="43"/>
                </a:lnTo>
                <a:lnTo>
                  <a:pt x="20" y="47"/>
                </a:lnTo>
                <a:lnTo>
                  <a:pt x="11" y="52"/>
                </a:lnTo>
                <a:lnTo>
                  <a:pt x="4" y="57"/>
                </a:lnTo>
                <a:lnTo>
                  <a:pt x="0" y="65"/>
                </a:lnTo>
                <a:lnTo>
                  <a:pt x="0" y="72"/>
                </a:lnTo>
                <a:lnTo>
                  <a:pt x="4" y="78"/>
                </a:lnTo>
                <a:lnTo>
                  <a:pt x="11" y="82"/>
                </a:lnTo>
                <a:lnTo>
                  <a:pt x="20" y="85"/>
                </a:lnTo>
                <a:lnTo>
                  <a:pt x="26" y="96"/>
                </a:lnTo>
                <a:lnTo>
                  <a:pt x="24" y="105"/>
                </a:lnTo>
                <a:lnTo>
                  <a:pt x="14" y="116"/>
                </a:lnTo>
                <a:lnTo>
                  <a:pt x="12" y="122"/>
                </a:lnTo>
                <a:lnTo>
                  <a:pt x="213" y="98"/>
                </a:lnTo>
                <a:lnTo>
                  <a:pt x="213" y="40"/>
                </a:lnTo>
                <a:lnTo>
                  <a:pt x="159" y="0"/>
                </a:lnTo>
                <a:lnTo>
                  <a:pt x="46" y="0"/>
                </a:lnTo>
                <a:close/>
              </a:path>
            </a:pathLst>
          </a:custGeom>
          <a:gradFill rotWithShape="0">
            <a:gsLst>
              <a:gs pos="0">
                <a:srgbClr val="F7F7F7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8" name="Freeform 32"/>
          <p:cNvSpPr>
            <a:spLocks noChangeArrowheads="1"/>
          </p:cNvSpPr>
          <p:nvPr/>
        </p:nvSpPr>
        <p:spPr bwMode="auto">
          <a:xfrm>
            <a:off x="1344613" y="5119688"/>
            <a:ext cx="1301750" cy="285750"/>
          </a:xfrm>
          <a:custGeom>
            <a:avLst/>
            <a:gdLst/>
            <a:ahLst/>
            <a:cxnLst>
              <a:cxn ang="0">
                <a:pos x="738" y="14"/>
              </a:cxn>
              <a:cxn ang="0">
                <a:pos x="371" y="7"/>
              </a:cxn>
              <a:cxn ang="0">
                <a:pos x="96" y="0"/>
              </a:cxn>
              <a:cxn ang="0">
                <a:pos x="24" y="7"/>
              </a:cxn>
              <a:cxn ang="0">
                <a:pos x="7" y="20"/>
              </a:cxn>
              <a:cxn ang="0">
                <a:pos x="0" y="27"/>
              </a:cxn>
              <a:cxn ang="0">
                <a:pos x="4" y="48"/>
              </a:cxn>
              <a:cxn ang="0">
                <a:pos x="32" y="56"/>
              </a:cxn>
              <a:cxn ang="0">
                <a:pos x="7" y="62"/>
              </a:cxn>
              <a:cxn ang="0">
                <a:pos x="24" y="86"/>
              </a:cxn>
              <a:cxn ang="0">
                <a:pos x="29" y="100"/>
              </a:cxn>
              <a:cxn ang="0">
                <a:pos x="31" y="109"/>
              </a:cxn>
              <a:cxn ang="0">
                <a:pos x="44" y="109"/>
              </a:cxn>
              <a:cxn ang="0">
                <a:pos x="59" y="122"/>
              </a:cxn>
              <a:cxn ang="0">
                <a:pos x="82" y="139"/>
              </a:cxn>
              <a:cxn ang="0">
                <a:pos x="99" y="143"/>
              </a:cxn>
              <a:cxn ang="0">
                <a:pos x="106" y="150"/>
              </a:cxn>
              <a:cxn ang="0">
                <a:pos x="106" y="157"/>
              </a:cxn>
              <a:cxn ang="0">
                <a:pos x="126" y="162"/>
              </a:cxn>
              <a:cxn ang="0">
                <a:pos x="166" y="167"/>
              </a:cxn>
              <a:cxn ang="0">
                <a:pos x="216" y="170"/>
              </a:cxn>
              <a:cxn ang="0">
                <a:pos x="239" y="174"/>
              </a:cxn>
              <a:cxn ang="0">
                <a:pos x="253" y="180"/>
              </a:cxn>
              <a:cxn ang="0">
                <a:pos x="820" y="112"/>
              </a:cxn>
              <a:cxn ang="0">
                <a:pos x="809" y="20"/>
              </a:cxn>
            </a:cxnLst>
            <a:rect l="0" t="0" r="r" b="b"/>
            <a:pathLst>
              <a:path w="820" h="180">
                <a:moveTo>
                  <a:pt x="738" y="14"/>
                </a:moveTo>
                <a:lnTo>
                  <a:pt x="371" y="7"/>
                </a:lnTo>
                <a:lnTo>
                  <a:pt x="96" y="0"/>
                </a:lnTo>
                <a:lnTo>
                  <a:pt x="24" y="7"/>
                </a:lnTo>
                <a:lnTo>
                  <a:pt x="7" y="20"/>
                </a:lnTo>
                <a:lnTo>
                  <a:pt x="0" y="27"/>
                </a:lnTo>
                <a:lnTo>
                  <a:pt x="4" y="48"/>
                </a:lnTo>
                <a:lnTo>
                  <a:pt x="32" y="56"/>
                </a:lnTo>
                <a:lnTo>
                  <a:pt x="7" y="62"/>
                </a:lnTo>
                <a:lnTo>
                  <a:pt x="24" y="86"/>
                </a:lnTo>
                <a:lnTo>
                  <a:pt x="29" y="100"/>
                </a:lnTo>
                <a:lnTo>
                  <a:pt x="31" y="109"/>
                </a:lnTo>
                <a:lnTo>
                  <a:pt x="44" y="109"/>
                </a:lnTo>
                <a:lnTo>
                  <a:pt x="59" y="122"/>
                </a:lnTo>
                <a:lnTo>
                  <a:pt x="82" y="139"/>
                </a:lnTo>
                <a:lnTo>
                  <a:pt x="99" y="143"/>
                </a:lnTo>
                <a:lnTo>
                  <a:pt x="106" y="150"/>
                </a:lnTo>
                <a:lnTo>
                  <a:pt x="106" y="157"/>
                </a:lnTo>
                <a:lnTo>
                  <a:pt x="126" y="162"/>
                </a:lnTo>
                <a:lnTo>
                  <a:pt x="166" y="167"/>
                </a:lnTo>
                <a:lnTo>
                  <a:pt x="216" y="170"/>
                </a:lnTo>
                <a:lnTo>
                  <a:pt x="239" y="174"/>
                </a:lnTo>
                <a:lnTo>
                  <a:pt x="253" y="180"/>
                </a:lnTo>
                <a:lnTo>
                  <a:pt x="820" y="112"/>
                </a:lnTo>
                <a:lnTo>
                  <a:pt x="809" y="2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Freeform 33"/>
          <p:cNvSpPr>
            <a:spLocks noChangeArrowheads="1"/>
          </p:cNvSpPr>
          <p:nvPr/>
        </p:nvSpPr>
        <p:spPr bwMode="auto">
          <a:xfrm>
            <a:off x="1392238" y="5189538"/>
            <a:ext cx="1179512" cy="17462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743" y="0"/>
              </a:cxn>
            </a:cxnLst>
            <a:rect l="0" t="0" r="r" b="b"/>
            <a:pathLst>
              <a:path w="743" h="11">
                <a:moveTo>
                  <a:pt x="0" y="11"/>
                </a:moveTo>
                <a:lnTo>
                  <a:pt x="743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Freeform 34"/>
          <p:cNvSpPr>
            <a:spLocks noChangeArrowheads="1"/>
          </p:cNvSpPr>
          <p:nvPr/>
        </p:nvSpPr>
        <p:spPr bwMode="auto">
          <a:xfrm>
            <a:off x="1409700" y="5227638"/>
            <a:ext cx="1123950" cy="65087"/>
          </a:xfrm>
          <a:custGeom>
            <a:avLst/>
            <a:gdLst/>
            <a:ahLst/>
            <a:cxnLst>
              <a:cxn ang="0">
                <a:pos x="708" y="0"/>
              </a:cxn>
              <a:cxn ang="0">
                <a:pos x="0" y="41"/>
              </a:cxn>
            </a:cxnLst>
            <a:rect l="0" t="0" r="r" b="b"/>
            <a:pathLst>
              <a:path w="708" h="41">
                <a:moveTo>
                  <a:pt x="708" y="0"/>
                </a:moveTo>
                <a:lnTo>
                  <a:pt x="0" y="41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1" name="Freeform 35"/>
          <p:cNvSpPr>
            <a:spLocks noChangeArrowheads="1"/>
          </p:cNvSpPr>
          <p:nvPr/>
        </p:nvSpPr>
        <p:spPr bwMode="auto">
          <a:xfrm>
            <a:off x="1657350" y="5238750"/>
            <a:ext cx="966788" cy="87313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609" y="0"/>
              </a:cxn>
            </a:cxnLst>
            <a:rect l="0" t="0" r="r" b="b"/>
            <a:pathLst>
              <a:path w="609" h="55">
                <a:moveTo>
                  <a:pt x="0" y="55"/>
                </a:moveTo>
                <a:lnTo>
                  <a:pt x="609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2" name="Freeform 36"/>
          <p:cNvSpPr>
            <a:spLocks noChangeArrowheads="1"/>
          </p:cNvSpPr>
          <p:nvPr/>
        </p:nvSpPr>
        <p:spPr bwMode="auto">
          <a:xfrm>
            <a:off x="2257425" y="5135563"/>
            <a:ext cx="403225" cy="168275"/>
          </a:xfrm>
          <a:custGeom>
            <a:avLst/>
            <a:gdLst/>
            <a:ahLst/>
            <a:cxnLst>
              <a:cxn ang="0">
                <a:pos x="218" y="106"/>
              </a:cxn>
              <a:cxn ang="0">
                <a:pos x="216" y="96"/>
              </a:cxn>
              <a:cxn ang="0">
                <a:pos x="208" y="83"/>
              </a:cxn>
              <a:cxn ang="0">
                <a:pos x="190" y="76"/>
              </a:cxn>
              <a:cxn ang="0">
                <a:pos x="165" y="74"/>
              </a:cxn>
              <a:cxn ang="0">
                <a:pos x="143" y="76"/>
              </a:cxn>
              <a:cxn ang="0">
                <a:pos x="27" y="84"/>
              </a:cxn>
              <a:cxn ang="0">
                <a:pos x="187" y="68"/>
              </a:cxn>
              <a:cxn ang="0">
                <a:pos x="192" y="67"/>
              </a:cxn>
              <a:cxn ang="0">
                <a:pos x="194" y="65"/>
              </a:cxn>
              <a:cxn ang="0">
                <a:pos x="193" y="62"/>
              </a:cxn>
              <a:cxn ang="0">
                <a:pos x="191" y="60"/>
              </a:cxn>
              <a:cxn ang="0">
                <a:pos x="186" y="59"/>
              </a:cxn>
              <a:cxn ang="0">
                <a:pos x="181" y="59"/>
              </a:cxn>
              <a:cxn ang="0">
                <a:pos x="93" y="63"/>
              </a:cxn>
              <a:cxn ang="0">
                <a:pos x="167" y="56"/>
              </a:cxn>
              <a:cxn ang="0">
                <a:pos x="178" y="55"/>
              </a:cxn>
              <a:cxn ang="0">
                <a:pos x="191" y="52"/>
              </a:cxn>
              <a:cxn ang="0">
                <a:pos x="198" y="48"/>
              </a:cxn>
              <a:cxn ang="0">
                <a:pos x="198" y="44"/>
              </a:cxn>
              <a:cxn ang="0">
                <a:pos x="196" y="42"/>
              </a:cxn>
              <a:cxn ang="0">
                <a:pos x="192" y="41"/>
              </a:cxn>
              <a:cxn ang="0">
                <a:pos x="184" y="40"/>
              </a:cxn>
              <a:cxn ang="0">
                <a:pos x="164" y="39"/>
              </a:cxn>
              <a:cxn ang="0">
                <a:pos x="81" y="38"/>
              </a:cxn>
              <a:cxn ang="0">
                <a:pos x="27" y="38"/>
              </a:cxn>
              <a:cxn ang="0">
                <a:pos x="81" y="35"/>
              </a:cxn>
              <a:cxn ang="0">
                <a:pos x="125" y="34"/>
              </a:cxn>
              <a:cxn ang="0">
                <a:pos x="151" y="32"/>
              </a:cxn>
              <a:cxn ang="0">
                <a:pos x="164" y="29"/>
              </a:cxn>
              <a:cxn ang="0">
                <a:pos x="169" y="26"/>
              </a:cxn>
              <a:cxn ang="0">
                <a:pos x="170" y="22"/>
              </a:cxn>
              <a:cxn ang="0">
                <a:pos x="168" y="18"/>
              </a:cxn>
              <a:cxn ang="0">
                <a:pos x="164" y="15"/>
              </a:cxn>
              <a:cxn ang="0">
                <a:pos x="156" y="11"/>
              </a:cxn>
              <a:cxn ang="0">
                <a:pos x="147" y="9"/>
              </a:cxn>
              <a:cxn ang="0">
                <a:pos x="135" y="8"/>
              </a:cxn>
              <a:cxn ang="0">
                <a:pos x="73" y="5"/>
              </a:cxn>
              <a:cxn ang="0">
                <a:pos x="0" y="0"/>
              </a:cxn>
              <a:cxn ang="0">
                <a:pos x="191" y="2"/>
              </a:cxn>
              <a:cxn ang="0">
                <a:pos x="252" y="44"/>
              </a:cxn>
              <a:cxn ang="0">
                <a:pos x="254" y="101"/>
              </a:cxn>
              <a:cxn ang="0">
                <a:pos x="218" y="106"/>
              </a:cxn>
            </a:cxnLst>
            <a:rect l="0" t="0" r="r" b="b"/>
            <a:pathLst>
              <a:path w="254" h="106">
                <a:moveTo>
                  <a:pt x="218" y="106"/>
                </a:moveTo>
                <a:lnTo>
                  <a:pt x="216" y="96"/>
                </a:lnTo>
                <a:lnTo>
                  <a:pt x="208" y="83"/>
                </a:lnTo>
                <a:lnTo>
                  <a:pt x="190" y="76"/>
                </a:lnTo>
                <a:lnTo>
                  <a:pt x="165" y="74"/>
                </a:lnTo>
                <a:lnTo>
                  <a:pt x="143" y="76"/>
                </a:lnTo>
                <a:lnTo>
                  <a:pt x="27" y="84"/>
                </a:lnTo>
                <a:lnTo>
                  <a:pt x="187" y="68"/>
                </a:lnTo>
                <a:lnTo>
                  <a:pt x="192" y="67"/>
                </a:lnTo>
                <a:lnTo>
                  <a:pt x="194" y="65"/>
                </a:lnTo>
                <a:lnTo>
                  <a:pt x="193" y="62"/>
                </a:lnTo>
                <a:lnTo>
                  <a:pt x="191" y="60"/>
                </a:lnTo>
                <a:lnTo>
                  <a:pt x="186" y="59"/>
                </a:lnTo>
                <a:lnTo>
                  <a:pt x="181" y="59"/>
                </a:lnTo>
                <a:lnTo>
                  <a:pt x="93" y="63"/>
                </a:lnTo>
                <a:lnTo>
                  <a:pt x="167" y="56"/>
                </a:lnTo>
                <a:lnTo>
                  <a:pt x="178" y="55"/>
                </a:lnTo>
                <a:lnTo>
                  <a:pt x="191" y="52"/>
                </a:lnTo>
                <a:lnTo>
                  <a:pt x="198" y="48"/>
                </a:lnTo>
                <a:lnTo>
                  <a:pt x="198" y="44"/>
                </a:lnTo>
                <a:lnTo>
                  <a:pt x="196" y="42"/>
                </a:lnTo>
                <a:lnTo>
                  <a:pt x="192" y="41"/>
                </a:lnTo>
                <a:lnTo>
                  <a:pt x="184" y="40"/>
                </a:lnTo>
                <a:lnTo>
                  <a:pt x="164" y="39"/>
                </a:lnTo>
                <a:lnTo>
                  <a:pt x="81" y="38"/>
                </a:lnTo>
                <a:lnTo>
                  <a:pt x="27" y="38"/>
                </a:lnTo>
                <a:lnTo>
                  <a:pt x="81" y="35"/>
                </a:lnTo>
                <a:lnTo>
                  <a:pt x="125" y="34"/>
                </a:lnTo>
                <a:lnTo>
                  <a:pt x="151" y="32"/>
                </a:lnTo>
                <a:lnTo>
                  <a:pt x="164" y="29"/>
                </a:lnTo>
                <a:lnTo>
                  <a:pt x="169" y="26"/>
                </a:lnTo>
                <a:lnTo>
                  <a:pt x="170" y="22"/>
                </a:lnTo>
                <a:lnTo>
                  <a:pt x="168" y="18"/>
                </a:lnTo>
                <a:lnTo>
                  <a:pt x="164" y="15"/>
                </a:lnTo>
                <a:lnTo>
                  <a:pt x="156" y="11"/>
                </a:lnTo>
                <a:lnTo>
                  <a:pt x="147" y="9"/>
                </a:lnTo>
                <a:lnTo>
                  <a:pt x="135" y="8"/>
                </a:lnTo>
                <a:lnTo>
                  <a:pt x="73" y="5"/>
                </a:lnTo>
                <a:lnTo>
                  <a:pt x="0" y="0"/>
                </a:lnTo>
                <a:lnTo>
                  <a:pt x="191" y="2"/>
                </a:lnTo>
                <a:lnTo>
                  <a:pt x="252" y="44"/>
                </a:lnTo>
                <a:lnTo>
                  <a:pt x="254" y="101"/>
                </a:lnTo>
                <a:lnTo>
                  <a:pt x="218" y="106"/>
                </a:lnTo>
                <a:close/>
              </a:path>
            </a:pathLst>
          </a:custGeom>
          <a:gradFill rotWithShape="0">
            <a:gsLst>
              <a:gs pos="0">
                <a:srgbClr val="CFCFC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3" name="Freeform 37"/>
          <p:cNvSpPr>
            <a:spLocks noChangeArrowheads="1"/>
          </p:cNvSpPr>
          <p:nvPr/>
        </p:nvSpPr>
        <p:spPr bwMode="auto">
          <a:xfrm>
            <a:off x="2406650" y="5462588"/>
            <a:ext cx="66675" cy="46037"/>
          </a:xfrm>
          <a:custGeom>
            <a:avLst/>
            <a:gdLst/>
            <a:ahLst/>
            <a:cxnLst>
              <a:cxn ang="0">
                <a:pos x="1" y="15"/>
              </a:cxn>
              <a:cxn ang="0">
                <a:pos x="6" y="11"/>
              </a:cxn>
              <a:cxn ang="0">
                <a:pos x="11" y="10"/>
              </a:cxn>
              <a:cxn ang="0">
                <a:pos x="16" y="10"/>
              </a:cxn>
              <a:cxn ang="0">
                <a:pos x="22" y="11"/>
              </a:cxn>
              <a:cxn ang="0">
                <a:pos x="27" y="13"/>
              </a:cxn>
              <a:cxn ang="0">
                <a:pos x="32" y="16"/>
              </a:cxn>
              <a:cxn ang="0">
                <a:pos x="36" y="18"/>
              </a:cxn>
              <a:cxn ang="0">
                <a:pos x="39" y="21"/>
              </a:cxn>
              <a:cxn ang="0">
                <a:pos x="42" y="27"/>
              </a:cxn>
              <a:cxn ang="0">
                <a:pos x="42" y="29"/>
              </a:cxn>
              <a:cxn ang="0">
                <a:pos x="40" y="22"/>
              </a:cxn>
              <a:cxn ang="0">
                <a:pos x="38" y="17"/>
              </a:cxn>
              <a:cxn ang="0">
                <a:pos x="33" y="11"/>
              </a:cxn>
              <a:cxn ang="0">
                <a:pos x="29" y="8"/>
              </a:cxn>
              <a:cxn ang="0">
                <a:pos x="23" y="4"/>
              </a:cxn>
              <a:cxn ang="0">
                <a:pos x="15" y="2"/>
              </a:cxn>
              <a:cxn ang="0">
                <a:pos x="10" y="1"/>
              </a:cxn>
              <a:cxn ang="0">
                <a:pos x="0" y="0"/>
              </a:cxn>
              <a:cxn ang="0">
                <a:pos x="1" y="15"/>
              </a:cxn>
            </a:cxnLst>
            <a:rect l="0" t="0" r="r" b="b"/>
            <a:pathLst>
              <a:path w="42" h="29">
                <a:moveTo>
                  <a:pt x="1" y="15"/>
                </a:moveTo>
                <a:lnTo>
                  <a:pt x="6" y="11"/>
                </a:lnTo>
                <a:lnTo>
                  <a:pt x="11" y="10"/>
                </a:lnTo>
                <a:lnTo>
                  <a:pt x="16" y="10"/>
                </a:lnTo>
                <a:lnTo>
                  <a:pt x="22" y="11"/>
                </a:lnTo>
                <a:lnTo>
                  <a:pt x="27" y="13"/>
                </a:lnTo>
                <a:lnTo>
                  <a:pt x="32" y="16"/>
                </a:lnTo>
                <a:lnTo>
                  <a:pt x="36" y="18"/>
                </a:lnTo>
                <a:lnTo>
                  <a:pt x="39" y="21"/>
                </a:lnTo>
                <a:lnTo>
                  <a:pt x="42" y="27"/>
                </a:lnTo>
                <a:lnTo>
                  <a:pt x="42" y="29"/>
                </a:lnTo>
                <a:lnTo>
                  <a:pt x="40" y="22"/>
                </a:lnTo>
                <a:lnTo>
                  <a:pt x="38" y="17"/>
                </a:lnTo>
                <a:lnTo>
                  <a:pt x="33" y="11"/>
                </a:lnTo>
                <a:lnTo>
                  <a:pt x="29" y="8"/>
                </a:lnTo>
                <a:lnTo>
                  <a:pt x="23" y="4"/>
                </a:lnTo>
                <a:lnTo>
                  <a:pt x="15" y="2"/>
                </a:lnTo>
                <a:lnTo>
                  <a:pt x="10" y="1"/>
                </a:lnTo>
                <a:lnTo>
                  <a:pt x="0" y="0"/>
                </a:lnTo>
                <a:lnTo>
                  <a:pt x="1" y="15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4" name="Freeform 38"/>
          <p:cNvSpPr>
            <a:spLocks noChangeArrowheads="1"/>
          </p:cNvSpPr>
          <p:nvPr/>
        </p:nvSpPr>
        <p:spPr bwMode="auto">
          <a:xfrm>
            <a:off x="1760538" y="5729288"/>
            <a:ext cx="258762" cy="103187"/>
          </a:xfrm>
          <a:custGeom>
            <a:avLst/>
            <a:gdLst/>
            <a:ahLst/>
            <a:cxnLst>
              <a:cxn ang="0">
                <a:pos x="136" y="3"/>
              </a:cxn>
              <a:cxn ang="0">
                <a:pos x="130" y="7"/>
              </a:cxn>
              <a:cxn ang="0">
                <a:pos x="120" y="9"/>
              </a:cxn>
              <a:cxn ang="0">
                <a:pos x="107" y="7"/>
              </a:cxn>
              <a:cxn ang="0">
                <a:pos x="67" y="2"/>
              </a:cxn>
              <a:cxn ang="0">
                <a:pos x="60" y="1"/>
              </a:cxn>
              <a:cxn ang="0">
                <a:pos x="51" y="3"/>
              </a:cxn>
              <a:cxn ang="0">
                <a:pos x="42" y="0"/>
              </a:cxn>
              <a:cxn ang="0">
                <a:pos x="32" y="2"/>
              </a:cxn>
              <a:cxn ang="0">
                <a:pos x="28" y="8"/>
              </a:cxn>
              <a:cxn ang="0">
                <a:pos x="14" y="14"/>
              </a:cxn>
              <a:cxn ang="0">
                <a:pos x="5" y="21"/>
              </a:cxn>
              <a:cxn ang="0">
                <a:pos x="0" y="27"/>
              </a:cxn>
              <a:cxn ang="0">
                <a:pos x="0" y="36"/>
              </a:cxn>
              <a:cxn ang="0">
                <a:pos x="3" y="43"/>
              </a:cxn>
              <a:cxn ang="0">
                <a:pos x="9" y="48"/>
              </a:cxn>
              <a:cxn ang="0">
                <a:pos x="18" y="49"/>
              </a:cxn>
              <a:cxn ang="0">
                <a:pos x="26" y="47"/>
              </a:cxn>
              <a:cxn ang="0">
                <a:pos x="38" y="41"/>
              </a:cxn>
              <a:cxn ang="0">
                <a:pos x="51" y="32"/>
              </a:cxn>
              <a:cxn ang="0">
                <a:pos x="53" y="41"/>
              </a:cxn>
              <a:cxn ang="0">
                <a:pos x="52" y="50"/>
              </a:cxn>
              <a:cxn ang="0">
                <a:pos x="48" y="65"/>
              </a:cxn>
              <a:cxn ang="0">
                <a:pos x="58" y="54"/>
              </a:cxn>
              <a:cxn ang="0">
                <a:pos x="63" y="47"/>
              </a:cxn>
              <a:cxn ang="0">
                <a:pos x="72" y="30"/>
              </a:cxn>
              <a:cxn ang="0">
                <a:pos x="80" y="27"/>
              </a:cxn>
              <a:cxn ang="0">
                <a:pos x="88" y="26"/>
              </a:cxn>
              <a:cxn ang="0">
                <a:pos x="128" y="32"/>
              </a:cxn>
              <a:cxn ang="0">
                <a:pos x="136" y="31"/>
              </a:cxn>
              <a:cxn ang="0">
                <a:pos x="145" y="27"/>
              </a:cxn>
              <a:cxn ang="0">
                <a:pos x="156" y="17"/>
              </a:cxn>
              <a:cxn ang="0">
                <a:pos x="163" y="3"/>
              </a:cxn>
              <a:cxn ang="0">
                <a:pos x="136" y="3"/>
              </a:cxn>
            </a:cxnLst>
            <a:rect l="0" t="0" r="r" b="b"/>
            <a:pathLst>
              <a:path w="163" h="65">
                <a:moveTo>
                  <a:pt x="136" y="3"/>
                </a:moveTo>
                <a:lnTo>
                  <a:pt x="130" y="7"/>
                </a:lnTo>
                <a:lnTo>
                  <a:pt x="120" y="9"/>
                </a:lnTo>
                <a:lnTo>
                  <a:pt x="107" y="7"/>
                </a:lnTo>
                <a:lnTo>
                  <a:pt x="67" y="2"/>
                </a:lnTo>
                <a:lnTo>
                  <a:pt x="60" y="1"/>
                </a:lnTo>
                <a:lnTo>
                  <a:pt x="51" y="3"/>
                </a:lnTo>
                <a:lnTo>
                  <a:pt x="42" y="0"/>
                </a:lnTo>
                <a:lnTo>
                  <a:pt x="32" y="2"/>
                </a:lnTo>
                <a:lnTo>
                  <a:pt x="28" y="8"/>
                </a:lnTo>
                <a:lnTo>
                  <a:pt x="14" y="14"/>
                </a:lnTo>
                <a:lnTo>
                  <a:pt x="5" y="21"/>
                </a:lnTo>
                <a:lnTo>
                  <a:pt x="0" y="27"/>
                </a:lnTo>
                <a:lnTo>
                  <a:pt x="0" y="36"/>
                </a:lnTo>
                <a:lnTo>
                  <a:pt x="3" y="43"/>
                </a:lnTo>
                <a:lnTo>
                  <a:pt x="9" y="48"/>
                </a:lnTo>
                <a:lnTo>
                  <a:pt x="18" y="49"/>
                </a:lnTo>
                <a:lnTo>
                  <a:pt x="26" y="47"/>
                </a:lnTo>
                <a:lnTo>
                  <a:pt x="38" y="41"/>
                </a:lnTo>
                <a:lnTo>
                  <a:pt x="51" y="32"/>
                </a:lnTo>
                <a:lnTo>
                  <a:pt x="53" y="41"/>
                </a:lnTo>
                <a:lnTo>
                  <a:pt x="52" y="50"/>
                </a:lnTo>
                <a:lnTo>
                  <a:pt x="48" y="65"/>
                </a:lnTo>
                <a:lnTo>
                  <a:pt x="58" y="54"/>
                </a:lnTo>
                <a:lnTo>
                  <a:pt x="63" y="47"/>
                </a:lnTo>
                <a:lnTo>
                  <a:pt x="72" y="30"/>
                </a:lnTo>
                <a:lnTo>
                  <a:pt x="80" y="27"/>
                </a:lnTo>
                <a:lnTo>
                  <a:pt x="88" y="26"/>
                </a:lnTo>
                <a:lnTo>
                  <a:pt x="128" y="32"/>
                </a:lnTo>
                <a:lnTo>
                  <a:pt x="136" y="31"/>
                </a:lnTo>
                <a:lnTo>
                  <a:pt x="145" y="27"/>
                </a:lnTo>
                <a:lnTo>
                  <a:pt x="156" y="17"/>
                </a:lnTo>
                <a:lnTo>
                  <a:pt x="163" y="3"/>
                </a:lnTo>
                <a:lnTo>
                  <a:pt x="136" y="3"/>
                </a:lnTo>
                <a:close/>
              </a:path>
            </a:pathLst>
          </a:custGeom>
          <a:gradFill rotWithShape="0">
            <a:gsLst>
              <a:gs pos="0">
                <a:srgbClr val="7F7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5" name="Freeform 39"/>
          <p:cNvSpPr>
            <a:spLocks noChangeArrowheads="1"/>
          </p:cNvSpPr>
          <p:nvPr/>
        </p:nvSpPr>
        <p:spPr bwMode="auto">
          <a:xfrm>
            <a:off x="1771650" y="5734050"/>
            <a:ext cx="233363" cy="60325"/>
          </a:xfrm>
          <a:custGeom>
            <a:avLst/>
            <a:gdLst/>
            <a:ahLst/>
            <a:cxnLst>
              <a:cxn ang="0">
                <a:pos x="120" y="10"/>
              </a:cxn>
              <a:cxn ang="0">
                <a:pos x="75" y="5"/>
              </a:cxn>
              <a:cxn ang="0">
                <a:pos x="54" y="3"/>
              </a:cxn>
              <a:cxn ang="0">
                <a:pos x="44" y="4"/>
              </a:cxn>
              <a:cxn ang="0">
                <a:pos x="31" y="1"/>
              </a:cxn>
              <a:cxn ang="0">
                <a:pos x="27" y="2"/>
              </a:cxn>
              <a:cxn ang="0">
                <a:pos x="32" y="4"/>
              </a:cxn>
              <a:cxn ang="0">
                <a:pos x="36" y="6"/>
              </a:cxn>
              <a:cxn ang="0">
                <a:pos x="26" y="6"/>
              </a:cxn>
              <a:cxn ang="0">
                <a:pos x="12" y="12"/>
              </a:cxn>
              <a:cxn ang="0">
                <a:pos x="2" y="20"/>
              </a:cxn>
              <a:cxn ang="0">
                <a:pos x="0" y="24"/>
              </a:cxn>
              <a:cxn ang="0">
                <a:pos x="0" y="30"/>
              </a:cxn>
              <a:cxn ang="0">
                <a:pos x="3" y="36"/>
              </a:cxn>
              <a:cxn ang="0">
                <a:pos x="9" y="36"/>
              </a:cxn>
              <a:cxn ang="0">
                <a:pos x="17" y="35"/>
              </a:cxn>
              <a:cxn ang="0">
                <a:pos x="27" y="31"/>
              </a:cxn>
              <a:cxn ang="0">
                <a:pos x="37" y="27"/>
              </a:cxn>
              <a:cxn ang="0">
                <a:pos x="45" y="23"/>
              </a:cxn>
              <a:cxn ang="0">
                <a:pos x="47" y="23"/>
              </a:cxn>
              <a:cxn ang="0">
                <a:pos x="50" y="29"/>
              </a:cxn>
              <a:cxn ang="0">
                <a:pos x="51" y="38"/>
              </a:cxn>
              <a:cxn ang="0">
                <a:pos x="55" y="30"/>
              </a:cxn>
              <a:cxn ang="0">
                <a:pos x="60" y="24"/>
              </a:cxn>
              <a:cxn ang="0">
                <a:pos x="69" y="18"/>
              </a:cxn>
              <a:cxn ang="0">
                <a:pos x="84" y="17"/>
              </a:cxn>
              <a:cxn ang="0">
                <a:pos x="103" y="19"/>
              </a:cxn>
              <a:cxn ang="0">
                <a:pos x="120" y="22"/>
              </a:cxn>
              <a:cxn ang="0">
                <a:pos x="127" y="21"/>
              </a:cxn>
              <a:cxn ang="0">
                <a:pos x="137" y="15"/>
              </a:cxn>
              <a:cxn ang="0">
                <a:pos x="147" y="1"/>
              </a:cxn>
              <a:cxn ang="0">
                <a:pos x="134" y="0"/>
              </a:cxn>
              <a:cxn ang="0">
                <a:pos x="124" y="8"/>
              </a:cxn>
              <a:cxn ang="0">
                <a:pos x="120" y="10"/>
              </a:cxn>
            </a:cxnLst>
            <a:rect l="0" t="0" r="r" b="b"/>
            <a:pathLst>
              <a:path w="147" h="38">
                <a:moveTo>
                  <a:pt x="120" y="10"/>
                </a:moveTo>
                <a:lnTo>
                  <a:pt x="75" y="5"/>
                </a:lnTo>
                <a:lnTo>
                  <a:pt x="54" y="3"/>
                </a:lnTo>
                <a:lnTo>
                  <a:pt x="44" y="4"/>
                </a:lnTo>
                <a:lnTo>
                  <a:pt x="31" y="1"/>
                </a:lnTo>
                <a:lnTo>
                  <a:pt x="27" y="2"/>
                </a:lnTo>
                <a:lnTo>
                  <a:pt x="32" y="4"/>
                </a:lnTo>
                <a:lnTo>
                  <a:pt x="36" y="6"/>
                </a:lnTo>
                <a:lnTo>
                  <a:pt x="26" y="6"/>
                </a:lnTo>
                <a:lnTo>
                  <a:pt x="12" y="12"/>
                </a:lnTo>
                <a:lnTo>
                  <a:pt x="2" y="20"/>
                </a:lnTo>
                <a:lnTo>
                  <a:pt x="0" y="24"/>
                </a:lnTo>
                <a:lnTo>
                  <a:pt x="0" y="30"/>
                </a:lnTo>
                <a:lnTo>
                  <a:pt x="3" y="36"/>
                </a:lnTo>
                <a:lnTo>
                  <a:pt x="9" y="36"/>
                </a:lnTo>
                <a:lnTo>
                  <a:pt x="17" y="35"/>
                </a:lnTo>
                <a:lnTo>
                  <a:pt x="27" y="31"/>
                </a:lnTo>
                <a:lnTo>
                  <a:pt x="37" y="27"/>
                </a:lnTo>
                <a:lnTo>
                  <a:pt x="45" y="23"/>
                </a:lnTo>
                <a:lnTo>
                  <a:pt x="47" y="23"/>
                </a:lnTo>
                <a:lnTo>
                  <a:pt x="50" y="29"/>
                </a:lnTo>
                <a:lnTo>
                  <a:pt x="51" y="38"/>
                </a:lnTo>
                <a:lnTo>
                  <a:pt x="55" y="30"/>
                </a:lnTo>
                <a:lnTo>
                  <a:pt x="60" y="24"/>
                </a:lnTo>
                <a:lnTo>
                  <a:pt x="69" y="18"/>
                </a:lnTo>
                <a:lnTo>
                  <a:pt x="84" y="17"/>
                </a:lnTo>
                <a:lnTo>
                  <a:pt x="103" y="19"/>
                </a:lnTo>
                <a:lnTo>
                  <a:pt x="120" y="22"/>
                </a:lnTo>
                <a:lnTo>
                  <a:pt x="127" y="21"/>
                </a:lnTo>
                <a:lnTo>
                  <a:pt x="137" y="15"/>
                </a:lnTo>
                <a:lnTo>
                  <a:pt x="147" y="1"/>
                </a:lnTo>
                <a:lnTo>
                  <a:pt x="134" y="0"/>
                </a:lnTo>
                <a:lnTo>
                  <a:pt x="124" y="8"/>
                </a:lnTo>
                <a:lnTo>
                  <a:pt x="120" y="10"/>
                </a:lnTo>
                <a:close/>
              </a:path>
            </a:pathLst>
          </a:custGeom>
          <a:gradFill rotWithShape="0">
            <a:gsLst>
              <a:gs pos="0">
                <a:srgbClr val="BFBF0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6" name="Freeform 40"/>
          <p:cNvSpPr>
            <a:spLocks noChangeArrowheads="1"/>
          </p:cNvSpPr>
          <p:nvPr/>
        </p:nvSpPr>
        <p:spPr bwMode="auto">
          <a:xfrm>
            <a:off x="1949450" y="5600700"/>
            <a:ext cx="161925" cy="177800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84" y="15"/>
              </a:cxn>
              <a:cxn ang="0">
                <a:pos x="78" y="29"/>
              </a:cxn>
              <a:cxn ang="0">
                <a:pos x="69" y="42"/>
              </a:cxn>
              <a:cxn ang="0">
                <a:pos x="60" y="50"/>
              </a:cxn>
              <a:cxn ang="0">
                <a:pos x="45" y="60"/>
              </a:cxn>
              <a:cxn ang="0">
                <a:pos x="12" y="77"/>
              </a:cxn>
              <a:cxn ang="0">
                <a:pos x="3" y="79"/>
              </a:cxn>
              <a:cxn ang="0">
                <a:pos x="0" y="81"/>
              </a:cxn>
              <a:cxn ang="0">
                <a:pos x="0" y="83"/>
              </a:cxn>
              <a:cxn ang="0">
                <a:pos x="7" y="85"/>
              </a:cxn>
              <a:cxn ang="0">
                <a:pos x="16" y="85"/>
              </a:cxn>
              <a:cxn ang="0">
                <a:pos x="16" y="87"/>
              </a:cxn>
              <a:cxn ang="0">
                <a:pos x="14" y="95"/>
              </a:cxn>
              <a:cxn ang="0">
                <a:pos x="18" y="100"/>
              </a:cxn>
              <a:cxn ang="0">
                <a:pos x="25" y="105"/>
              </a:cxn>
              <a:cxn ang="0">
                <a:pos x="32" y="104"/>
              </a:cxn>
              <a:cxn ang="0">
                <a:pos x="43" y="106"/>
              </a:cxn>
              <a:cxn ang="0">
                <a:pos x="50" y="112"/>
              </a:cxn>
              <a:cxn ang="0">
                <a:pos x="50" y="103"/>
              </a:cxn>
              <a:cxn ang="0">
                <a:pos x="48" y="96"/>
              </a:cxn>
              <a:cxn ang="0">
                <a:pos x="55" y="91"/>
              </a:cxn>
              <a:cxn ang="0">
                <a:pos x="62" y="81"/>
              </a:cxn>
              <a:cxn ang="0">
                <a:pos x="72" y="67"/>
              </a:cxn>
              <a:cxn ang="0">
                <a:pos x="79" y="64"/>
              </a:cxn>
              <a:cxn ang="0">
                <a:pos x="85" y="61"/>
              </a:cxn>
              <a:cxn ang="0">
                <a:pos x="92" y="50"/>
              </a:cxn>
              <a:cxn ang="0">
                <a:pos x="99" y="35"/>
              </a:cxn>
              <a:cxn ang="0">
                <a:pos x="102" y="21"/>
              </a:cxn>
              <a:cxn ang="0">
                <a:pos x="102" y="6"/>
              </a:cxn>
              <a:cxn ang="0">
                <a:pos x="85" y="0"/>
              </a:cxn>
            </a:cxnLst>
            <a:rect l="0" t="0" r="r" b="b"/>
            <a:pathLst>
              <a:path w="102" h="112">
                <a:moveTo>
                  <a:pt x="85" y="0"/>
                </a:moveTo>
                <a:lnTo>
                  <a:pt x="84" y="15"/>
                </a:lnTo>
                <a:lnTo>
                  <a:pt x="78" y="29"/>
                </a:lnTo>
                <a:lnTo>
                  <a:pt x="69" y="42"/>
                </a:lnTo>
                <a:lnTo>
                  <a:pt x="60" y="50"/>
                </a:lnTo>
                <a:lnTo>
                  <a:pt x="45" y="60"/>
                </a:lnTo>
                <a:lnTo>
                  <a:pt x="12" y="77"/>
                </a:lnTo>
                <a:lnTo>
                  <a:pt x="3" y="79"/>
                </a:lnTo>
                <a:lnTo>
                  <a:pt x="0" y="81"/>
                </a:lnTo>
                <a:lnTo>
                  <a:pt x="0" y="83"/>
                </a:lnTo>
                <a:lnTo>
                  <a:pt x="7" y="85"/>
                </a:lnTo>
                <a:lnTo>
                  <a:pt x="16" y="85"/>
                </a:lnTo>
                <a:lnTo>
                  <a:pt x="16" y="87"/>
                </a:lnTo>
                <a:lnTo>
                  <a:pt x="14" y="95"/>
                </a:lnTo>
                <a:lnTo>
                  <a:pt x="18" y="100"/>
                </a:lnTo>
                <a:lnTo>
                  <a:pt x="25" y="105"/>
                </a:lnTo>
                <a:lnTo>
                  <a:pt x="32" y="104"/>
                </a:lnTo>
                <a:lnTo>
                  <a:pt x="43" y="106"/>
                </a:lnTo>
                <a:lnTo>
                  <a:pt x="50" y="112"/>
                </a:lnTo>
                <a:lnTo>
                  <a:pt x="50" y="103"/>
                </a:lnTo>
                <a:lnTo>
                  <a:pt x="48" y="96"/>
                </a:lnTo>
                <a:lnTo>
                  <a:pt x="55" y="91"/>
                </a:lnTo>
                <a:lnTo>
                  <a:pt x="62" y="81"/>
                </a:lnTo>
                <a:lnTo>
                  <a:pt x="72" y="67"/>
                </a:lnTo>
                <a:lnTo>
                  <a:pt x="79" y="64"/>
                </a:lnTo>
                <a:lnTo>
                  <a:pt x="85" y="61"/>
                </a:lnTo>
                <a:lnTo>
                  <a:pt x="92" y="50"/>
                </a:lnTo>
                <a:lnTo>
                  <a:pt x="99" y="35"/>
                </a:lnTo>
                <a:lnTo>
                  <a:pt x="102" y="21"/>
                </a:lnTo>
                <a:lnTo>
                  <a:pt x="102" y="6"/>
                </a:lnTo>
                <a:lnTo>
                  <a:pt x="85" y="0"/>
                </a:lnTo>
                <a:close/>
              </a:path>
            </a:pathLst>
          </a:custGeom>
          <a:gradFill rotWithShape="0">
            <a:gsLst>
              <a:gs pos="0">
                <a:srgbClr val="7F7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7" name="Freeform 41"/>
          <p:cNvSpPr>
            <a:spLocks noChangeArrowheads="1"/>
          </p:cNvSpPr>
          <p:nvPr/>
        </p:nvSpPr>
        <p:spPr bwMode="auto">
          <a:xfrm>
            <a:off x="1962150" y="5614988"/>
            <a:ext cx="146050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8" y="11"/>
              </a:cxn>
              <a:cxn ang="0">
                <a:pos x="74" y="23"/>
              </a:cxn>
              <a:cxn ang="0">
                <a:pos x="68" y="31"/>
              </a:cxn>
              <a:cxn ang="0">
                <a:pos x="63" y="38"/>
              </a:cxn>
              <a:cxn ang="0">
                <a:pos x="38" y="55"/>
              </a:cxn>
              <a:cxn ang="0">
                <a:pos x="17" y="66"/>
              </a:cxn>
              <a:cxn ang="0">
                <a:pos x="0" y="72"/>
              </a:cxn>
              <a:cxn ang="0">
                <a:pos x="8" y="73"/>
              </a:cxn>
              <a:cxn ang="0">
                <a:pos x="13" y="75"/>
              </a:cxn>
              <a:cxn ang="0">
                <a:pos x="11" y="82"/>
              </a:cxn>
              <a:cxn ang="0">
                <a:pos x="10" y="85"/>
              </a:cxn>
              <a:cxn ang="0">
                <a:pos x="15" y="90"/>
              </a:cxn>
              <a:cxn ang="0">
                <a:pos x="25" y="90"/>
              </a:cxn>
              <a:cxn ang="0">
                <a:pos x="38" y="96"/>
              </a:cxn>
              <a:cxn ang="0">
                <a:pos x="36" y="85"/>
              </a:cxn>
              <a:cxn ang="0">
                <a:pos x="43" y="79"/>
              </a:cxn>
              <a:cxn ang="0">
                <a:pos x="63" y="55"/>
              </a:cxn>
              <a:cxn ang="0">
                <a:pos x="73" y="51"/>
              </a:cxn>
              <a:cxn ang="0">
                <a:pos x="78" y="47"/>
              </a:cxn>
              <a:cxn ang="0">
                <a:pos x="84" y="36"/>
              </a:cxn>
              <a:cxn ang="0">
                <a:pos x="89" y="24"/>
              </a:cxn>
              <a:cxn ang="0">
                <a:pos x="92" y="6"/>
              </a:cxn>
              <a:cxn ang="0">
                <a:pos x="79" y="0"/>
              </a:cxn>
            </a:cxnLst>
            <a:rect l="0" t="0" r="r" b="b"/>
            <a:pathLst>
              <a:path w="92" h="96">
                <a:moveTo>
                  <a:pt x="79" y="0"/>
                </a:moveTo>
                <a:lnTo>
                  <a:pt x="78" y="11"/>
                </a:lnTo>
                <a:lnTo>
                  <a:pt x="74" y="23"/>
                </a:lnTo>
                <a:lnTo>
                  <a:pt x="68" y="31"/>
                </a:lnTo>
                <a:lnTo>
                  <a:pt x="63" y="38"/>
                </a:lnTo>
                <a:lnTo>
                  <a:pt x="38" y="55"/>
                </a:lnTo>
                <a:lnTo>
                  <a:pt x="17" y="66"/>
                </a:lnTo>
                <a:lnTo>
                  <a:pt x="0" y="72"/>
                </a:lnTo>
                <a:lnTo>
                  <a:pt x="8" y="73"/>
                </a:lnTo>
                <a:lnTo>
                  <a:pt x="13" y="75"/>
                </a:lnTo>
                <a:lnTo>
                  <a:pt x="11" y="82"/>
                </a:lnTo>
                <a:lnTo>
                  <a:pt x="10" y="85"/>
                </a:lnTo>
                <a:lnTo>
                  <a:pt x="15" y="90"/>
                </a:lnTo>
                <a:lnTo>
                  <a:pt x="25" y="90"/>
                </a:lnTo>
                <a:lnTo>
                  <a:pt x="38" y="96"/>
                </a:lnTo>
                <a:lnTo>
                  <a:pt x="36" y="85"/>
                </a:lnTo>
                <a:lnTo>
                  <a:pt x="43" y="79"/>
                </a:lnTo>
                <a:lnTo>
                  <a:pt x="63" y="55"/>
                </a:lnTo>
                <a:lnTo>
                  <a:pt x="73" y="51"/>
                </a:lnTo>
                <a:lnTo>
                  <a:pt x="78" y="47"/>
                </a:lnTo>
                <a:lnTo>
                  <a:pt x="84" y="36"/>
                </a:lnTo>
                <a:lnTo>
                  <a:pt x="89" y="24"/>
                </a:lnTo>
                <a:lnTo>
                  <a:pt x="92" y="6"/>
                </a:lnTo>
                <a:lnTo>
                  <a:pt x="79" y="0"/>
                </a:lnTo>
                <a:close/>
              </a:path>
            </a:pathLst>
          </a:custGeom>
          <a:gradFill rotWithShape="0">
            <a:gsLst>
              <a:gs pos="0">
                <a:srgbClr val="BFBF00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8" name="Freeform 42"/>
          <p:cNvSpPr>
            <a:spLocks noChangeArrowheads="1"/>
          </p:cNvSpPr>
          <p:nvPr/>
        </p:nvSpPr>
        <p:spPr bwMode="auto">
          <a:xfrm>
            <a:off x="1598613" y="4910138"/>
            <a:ext cx="525462" cy="72390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7"/>
              </a:cxn>
              <a:cxn ang="0">
                <a:pos x="1" y="18"/>
              </a:cxn>
              <a:cxn ang="0">
                <a:pos x="0" y="30"/>
              </a:cxn>
              <a:cxn ang="0">
                <a:pos x="3" y="40"/>
              </a:cxn>
              <a:cxn ang="0">
                <a:pos x="12" y="48"/>
              </a:cxn>
              <a:cxn ang="0">
                <a:pos x="21" y="55"/>
              </a:cxn>
              <a:cxn ang="0">
                <a:pos x="35" y="65"/>
              </a:cxn>
              <a:cxn ang="0">
                <a:pos x="48" y="78"/>
              </a:cxn>
              <a:cxn ang="0">
                <a:pos x="131" y="188"/>
              </a:cxn>
              <a:cxn ang="0">
                <a:pos x="125" y="219"/>
              </a:cxn>
              <a:cxn ang="0">
                <a:pos x="140" y="200"/>
              </a:cxn>
              <a:cxn ang="0">
                <a:pos x="156" y="229"/>
              </a:cxn>
              <a:cxn ang="0">
                <a:pos x="157" y="265"/>
              </a:cxn>
              <a:cxn ang="0">
                <a:pos x="167" y="244"/>
              </a:cxn>
              <a:cxn ang="0">
                <a:pos x="194" y="286"/>
              </a:cxn>
              <a:cxn ang="0">
                <a:pos x="194" y="312"/>
              </a:cxn>
              <a:cxn ang="0">
                <a:pos x="203" y="297"/>
              </a:cxn>
              <a:cxn ang="0">
                <a:pos x="223" y="330"/>
              </a:cxn>
              <a:cxn ang="0">
                <a:pos x="221" y="362"/>
              </a:cxn>
              <a:cxn ang="0">
                <a:pos x="232" y="345"/>
              </a:cxn>
              <a:cxn ang="0">
                <a:pos x="254" y="377"/>
              </a:cxn>
              <a:cxn ang="0">
                <a:pos x="255" y="408"/>
              </a:cxn>
              <a:cxn ang="0">
                <a:pos x="264" y="391"/>
              </a:cxn>
              <a:cxn ang="0">
                <a:pos x="282" y="421"/>
              </a:cxn>
              <a:cxn ang="0">
                <a:pos x="282" y="443"/>
              </a:cxn>
              <a:cxn ang="0">
                <a:pos x="290" y="434"/>
              </a:cxn>
              <a:cxn ang="0">
                <a:pos x="303" y="450"/>
              </a:cxn>
              <a:cxn ang="0">
                <a:pos x="310" y="455"/>
              </a:cxn>
              <a:cxn ang="0">
                <a:pos x="321" y="451"/>
              </a:cxn>
              <a:cxn ang="0">
                <a:pos x="331" y="456"/>
              </a:cxn>
              <a:cxn ang="0">
                <a:pos x="327" y="447"/>
              </a:cxn>
              <a:cxn ang="0">
                <a:pos x="329" y="441"/>
              </a:cxn>
              <a:cxn ang="0">
                <a:pos x="306" y="408"/>
              </a:cxn>
              <a:cxn ang="0">
                <a:pos x="129" y="135"/>
              </a:cxn>
              <a:cxn ang="0">
                <a:pos x="113" y="109"/>
              </a:cxn>
              <a:cxn ang="0">
                <a:pos x="102" y="91"/>
              </a:cxn>
              <a:cxn ang="0">
                <a:pos x="78" y="37"/>
              </a:cxn>
              <a:cxn ang="0">
                <a:pos x="45" y="16"/>
              </a:cxn>
              <a:cxn ang="0">
                <a:pos x="11" y="0"/>
              </a:cxn>
            </a:cxnLst>
            <a:rect l="0" t="0" r="r" b="b"/>
            <a:pathLst>
              <a:path w="331" h="456">
                <a:moveTo>
                  <a:pt x="11" y="0"/>
                </a:moveTo>
                <a:lnTo>
                  <a:pt x="6" y="7"/>
                </a:lnTo>
                <a:lnTo>
                  <a:pt x="1" y="18"/>
                </a:lnTo>
                <a:lnTo>
                  <a:pt x="0" y="30"/>
                </a:lnTo>
                <a:lnTo>
                  <a:pt x="3" y="40"/>
                </a:lnTo>
                <a:lnTo>
                  <a:pt x="12" y="48"/>
                </a:lnTo>
                <a:lnTo>
                  <a:pt x="21" y="55"/>
                </a:lnTo>
                <a:lnTo>
                  <a:pt x="35" y="65"/>
                </a:lnTo>
                <a:lnTo>
                  <a:pt x="48" y="78"/>
                </a:lnTo>
                <a:lnTo>
                  <a:pt x="131" y="188"/>
                </a:lnTo>
                <a:lnTo>
                  <a:pt x="125" y="219"/>
                </a:lnTo>
                <a:lnTo>
                  <a:pt x="140" y="200"/>
                </a:lnTo>
                <a:lnTo>
                  <a:pt x="156" y="229"/>
                </a:lnTo>
                <a:lnTo>
                  <a:pt x="157" y="265"/>
                </a:lnTo>
                <a:lnTo>
                  <a:pt x="167" y="244"/>
                </a:lnTo>
                <a:lnTo>
                  <a:pt x="194" y="286"/>
                </a:lnTo>
                <a:lnTo>
                  <a:pt x="194" y="312"/>
                </a:lnTo>
                <a:lnTo>
                  <a:pt x="203" y="297"/>
                </a:lnTo>
                <a:lnTo>
                  <a:pt x="223" y="330"/>
                </a:lnTo>
                <a:lnTo>
                  <a:pt x="221" y="362"/>
                </a:lnTo>
                <a:lnTo>
                  <a:pt x="232" y="345"/>
                </a:lnTo>
                <a:lnTo>
                  <a:pt x="254" y="377"/>
                </a:lnTo>
                <a:lnTo>
                  <a:pt x="255" y="408"/>
                </a:lnTo>
                <a:lnTo>
                  <a:pt x="264" y="391"/>
                </a:lnTo>
                <a:lnTo>
                  <a:pt x="282" y="421"/>
                </a:lnTo>
                <a:lnTo>
                  <a:pt x="282" y="443"/>
                </a:lnTo>
                <a:lnTo>
                  <a:pt x="290" y="434"/>
                </a:lnTo>
                <a:lnTo>
                  <a:pt x="303" y="450"/>
                </a:lnTo>
                <a:lnTo>
                  <a:pt x="310" y="455"/>
                </a:lnTo>
                <a:lnTo>
                  <a:pt x="321" y="451"/>
                </a:lnTo>
                <a:lnTo>
                  <a:pt x="331" y="456"/>
                </a:lnTo>
                <a:lnTo>
                  <a:pt x="327" y="447"/>
                </a:lnTo>
                <a:lnTo>
                  <a:pt x="329" y="441"/>
                </a:lnTo>
                <a:lnTo>
                  <a:pt x="306" y="408"/>
                </a:lnTo>
                <a:lnTo>
                  <a:pt x="129" y="135"/>
                </a:lnTo>
                <a:lnTo>
                  <a:pt x="113" y="109"/>
                </a:lnTo>
                <a:lnTo>
                  <a:pt x="102" y="91"/>
                </a:lnTo>
                <a:lnTo>
                  <a:pt x="78" y="37"/>
                </a:lnTo>
                <a:lnTo>
                  <a:pt x="45" y="16"/>
                </a:lnTo>
                <a:lnTo>
                  <a:pt x="11" y="0"/>
                </a:lnTo>
                <a:close/>
              </a:path>
            </a:pathLst>
          </a:custGeom>
          <a:gradFill rotWithShape="0">
            <a:gsLst>
              <a:gs pos="0">
                <a:srgbClr val="BFBF00"/>
              </a:gs>
              <a:gs pos="100000">
                <a:srgbClr val="FF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79" name="Freeform 43"/>
          <p:cNvSpPr>
            <a:spLocks noChangeArrowheads="1"/>
          </p:cNvSpPr>
          <p:nvPr/>
        </p:nvSpPr>
        <p:spPr bwMode="auto">
          <a:xfrm>
            <a:off x="1652588" y="4968875"/>
            <a:ext cx="146050" cy="230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8"/>
              </a:cxn>
              <a:cxn ang="0">
                <a:pos x="20" y="38"/>
              </a:cxn>
              <a:cxn ang="0">
                <a:pos x="34" y="60"/>
              </a:cxn>
              <a:cxn ang="0">
                <a:pos x="51" y="84"/>
              </a:cxn>
              <a:cxn ang="0">
                <a:pos x="72" y="114"/>
              </a:cxn>
              <a:cxn ang="0">
                <a:pos x="92" y="145"/>
              </a:cxn>
            </a:cxnLst>
            <a:rect l="0" t="0" r="r" b="b"/>
            <a:pathLst>
              <a:path w="92" h="145">
                <a:moveTo>
                  <a:pt x="0" y="0"/>
                </a:moveTo>
                <a:lnTo>
                  <a:pt x="9" y="18"/>
                </a:lnTo>
                <a:lnTo>
                  <a:pt x="20" y="38"/>
                </a:lnTo>
                <a:lnTo>
                  <a:pt x="34" y="60"/>
                </a:lnTo>
                <a:lnTo>
                  <a:pt x="51" y="84"/>
                </a:lnTo>
                <a:lnTo>
                  <a:pt x="72" y="114"/>
                </a:lnTo>
                <a:lnTo>
                  <a:pt x="92" y="145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0" name="Freeform 44"/>
          <p:cNvSpPr>
            <a:spLocks noChangeArrowheads="1"/>
          </p:cNvSpPr>
          <p:nvPr/>
        </p:nvSpPr>
        <p:spPr bwMode="auto">
          <a:xfrm>
            <a:off x="1701800" y="4914900"/>
            <a:ext cx="728663" cy="661988"/>
          </a:xfrm>
          <a:custGeom>
            <a:avLst/>
            <a:gdLst/>
            <a:ahLst/>
            <a:cxnLst>
              <a:cxn ang="0">
                <a:pos x="10" y="61"/>
              </a:cxn>
              <a:cxn ang="0">
                <a:pos x="35" y="76"/>
              </a:cxn>
              <a:cxn ang="0">
                <a:pos x="54" y="92"/>
              </a:cxn>
              <a:cxn ang="0">
                <a:pos x="75" y="112"/>
              </a:cxn>
              <a:cxn ang="0">
                <a:pos x="316" y="377"/>
              </a:cxn>
              <a:cxn ang="0">
                <a:pos x="330" y="391"/>
              </a:cxn>
              <a:cxn ang="0">
                <a:pos x="344" y="403"/>
              </a:cxn>
              <a:cxn ang="0">
                <a:pos x="359" y="411"/>
              </a:cxn>
              <a:cxn ang="0">
                <a:pos x="396" y="417"/>
              </a:cxn>
              <a:cxn ang="0">
                <a:pos x="459" y="374"/>
              </a:cxn>
              <a:cxn ang="0">
                <a:pos x="459" y="357"/>
              </a:cxn>
              <a:cxn ang="0">
                <a:pos x="456" y="345"/>
              </a:cxn>
              <a:cxn ang="0">
                <a:pos x="448" y="328"/>
              </a:cxn>
              <a:cxn ang="0">
                <a:pos x="433" y="310"/>
              </a:cxn>
              <a:cxn ang="0">
                <a:pos x="417" y="295"/>
              </a:cxn>
              <a:cxn ang="0">
                <a:pos x="389" y="271"/>
              </a:cxn>
              <a:cxn ang="0">
                <a:pos x="343" y="235"/>
              </a:cxn>
              <a:cxn ang="0">
                <a:pos x="288" y="195"/>
              </a:cxn>
              <a:cxn ang="0">
                <a:pos x="85" y="54"/>
              </a:cxn>
              <a:cxn ang="0">
                <a:pos x="71" y="44"/>
              </a:cxn>
              <a:cxn ang="0">
                <a:pos x="53" y="26"/>
              </a:cxn>
              <a:cxn ang="0">
                <a:pos x="27" y="0"/>
              </a:cxn>
              <a:cxn ang="0">
                <a:pos x="10" y="0"/>
              </a:cxn>
              <a:cxn ang="0">
                <a:pos x="0" y="24"/>
              </a:cxn>
              <a:cxn ang="0">
                <a:pos x="10" y="61"/>
              </a:cxn>
            </a:cxnLst>
            <a:rect l="0" t="0" r="r" b="b"/>
            <a:pathLst>
              <a:path w="459" h="417">
                <a:moveTo>
                  <a:pt x="10" y="61"/>
                </a:moveTo>
                <a:lnTo>
                  <a:pt x="35" y="76"/>
                </a:lnTo>
                <a:lnTo>
                  <a:pt x="54" y="92"/>
                </a:lnTo>
                <a:lnTo>
                  <a:pt x="75" y="112"/>
                </a:lnTo>
                <a:lnTo>
                  <a:pt x="316" y="377"/>
                </a:lnTo>
                <a:lnTo>
                  <a:pt x="330" y="391"/>
                </a:lnTo>
                <a:lnTo>
                  <a:pt x="344" y="403"/>
                </a:lnTo>
                <a:lnTo>
                  <a:pt x="359" y="411"/>
                </a:lnTo>
                <a:lnTo>
                  <a:pt x="396" y="417"/>
                </a:lnTo>
                <a:lnTo>
                  <a:pt x="459" y="374"/>
                </a:lnTo>
                <a:lnTo>
                  <a:pt x="459" y="357"/>
                </a:lnTo>
                <a:lnTo>
                  <a:pt x="456" y="345"/>
                </a:lnTo>
                <a:lnTo>
                  <a:pt x="448" y="328"/>
                </a:lnTo>
                <a:lnTo>
                  <a:pt x="433" y="310"/>
                </a:lnTo>
                <a:lnTo>
                  <a:pt x="417" y="295"/>
                </a:lnTo>
                <a:lnTo>
                  <a:pt x="389" y="271"/>
                </a:lnTo>
                <a:lnTo>
                  <a:pt x="343" y="235"/>
                </a:lnTo>
                <a:lnTo>
                  <a:pt x="288" y="195"/>
                </a:lnTo>
                <a:lnTo>
                  <a:pt x="85" y="54"/>
                </a:lnTo>
                <a:lnTo>
                  <a:pt x="71" y="44"/>
                </a:lnTo>
                <a:lnTo>
                  <a:pt x="53" y="26"/>
                </a:lnTo>
                <a:lnTo>
                  <a:pt x="27" y="0"/>
                </a:lnTo>
                <a:lnTo>
                  <a:pt x="10" y="0"/>
                </a:lnTo>
                <a:lnTo>
                  <a:pt x="0" y="24"/>
                </a:lnTo>
                <a:lnTo>
                  <a:pt x="10" y="61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1" name="Freeform 45"/>
          <p:cNvSpPr>
            <a:spLocks noChangeArrowheads="1"/>
          </p:cNvSpPr>
          <p:nvPr/>
        </p:nvSpPr>
        <p:spPr bwMode="auto">
          <a:xfrm>
            <a:off x="1600200" y="4857750"/>
            <a:ext cx="196850" cy="180975"/>
          </a:xfrm>
          <a:custGeom>
            <a:avLst/>
            <a:gdLst/>
            <a:ahLst/>
            <a:cxnLst>
              <a:cxn ang="0">
                <a:pos x="124" y="69"/>
              </a:cxn>
              <a:cxn ang="0">
                <a:pos x="118" y="61"/>
              </a:cxn>
              <a:cxn ang="0">
                <a:pos x="96" y="32"/>
              </a:cxn>
              <a:cxn ang="0">
                <a:pos x="78" y="15"/>
              </a:cxn>
              <a:cxn ang="0">
                <a:pos x="66" y="7"/>
              </a:cxn>
              <a:cxn ang="0">
                <a:pos x="49" y="1"/>
              </a:cxn>
              <a:cxn ang="0">
                <a:pos x="35" y="0"/>
              </a:cxn>
              <a:cxn ang="0">
                <a:pos x="21" y="2"/>
              </a:cxn>
              <a:cxn ang="0">
                <a:pos x="12" y="6"/>
              </a:cxn>
              <a:cxn ang="0">
                <a:pos x="5" y="10"/>
              </a:cxn>
              <a:cxn ang="0">
                <a:pos x="1" y="15"/>
              </a:cxn>
              <a:cxn ang="0">
                <a:pos x="0" y="22"/>
              </a:cxn>
              <a:cxn ang="0">
                <a:pos x="4" y="30"/>
              </a:cxn>
              <a:cxn ang="0">
                <a:pos x="9" y="33"/>
              </a:cxn>
              <a:cxn ang="0">
                <a:pos x="14" y="38"/>
              </a:cxn>
              <a:cxn ang="0">
                <a:pos x="19" y="53"/>
              </a:cxn>
              <a:cxn ang="0">
                <a:pos x="26" y="69"/>
              </a:cxn>
              <a:cxn ang="0">
                <a:pos x="33" y="75"/>
              </a:cxn>
              <a:cxn ang="0">
                <a:pos x="45" y="84"/>
              </a:cxn>
              <a:cxn ang="0">
                <a:pos x="75" y="99"/>
              </a:cxn>
              <a:cxn ang="0">
                <a:pos x="102" y="114"/>
              </a:cxn>
              <a:cxn ang="0">
                <a:pos x="86" y="99"/>
              </a:cxn>
              <a:cxn ang="0">
                <a:pos x="84" y="90"/>
              </a:cxn>
              <a:cxn ang="0">
                <a:pos x="85" y="85"/>
              </a:cxn>
              <a:cxn ang="0">
                <a:pos x="92" y="69"/>
              </a:cxn>
              <a:cxn ang="0">
                <a:pos x="94" y="61"/>
              </a:cxn>
              <a:cxn ang="0">
                <a:pos x="94" y="55"/>
              </a:cxn>
              <a:cxn ang="0">
                <a:pos x="95" y="51"/>
              </a:cxn>
              <a:cxn ang="0">
                <a:pos x="98" y="49"/>
              </a:cxn>
              <a:cxn ang="0">
                <a:pos x="102" y="50"/>
              </a:cxn>
              <a:cxn ang="0">
                <a:pos x="107" y="53"/>
              </a:cxn>
              <a:cxn ang="0">
                <a:pos x="117" y="62"/>
              </a:cxn>
              <a:cxn ang="0">
                <a:pos x="124" y="69"/>
              </a:cxn>
              <a:cxn ang="0">
                <a:pos x="124" y="69"/>
              </a:cxn>
            </a:cxnLst>
            <a:rect l="0" t="0" r="r" b="b"/>
            <a:pathLst>
              <a:path w="124" h="114">
                <a:moveTo>
                  <a:pt x="124" y="69"/>
                </a:moveTo>
                <a:lnTo>
                  <a:pt x="118" y="61"/>
                </a:lnTo>
                <a:lnTo>
                  <a:pt x="96" y="32"/>
                </a:lnTo>
                <a:lnTo>
                  <a:pt x="78" y="15"/>
                </a:lnTo>
                <a:lnTo>
                  <a:pt x="66" y="7"/>
                </a:lnTo>
                <a:lnTo>
                  <a:pt x="49" y="1"/>
                </a:lnTo>
                <a:lnTo>
                  <a:pt x="35" y="0"/>
                </a:lnTo>
                <a:lnTo>
                  <a:pt x="21" y="2"/>
                </a:lnTo>
                <a:lnTo>
                  <a:pt x="12" y="6"/>
                </a:lnTo>
                <a:lnTo>
                  <a:pt x="5" y="10"/>
                </a:lnTo>
                <a:lnTo>
                  <a:pt x="1" y="15"/>
                </a:lnTo>
                <a:lnTo>
                  <a:pt x="0" y="22"/>
                </a:lnTo>
                <a:lnTo>
                  <a:pt x="4" y="30"/>
                </a:lnTo>
                <a:lnTo>
                  <a:pt x="9" y="33"/>
                </a:lnTo>
                <a:lnTo>
                  <a:pt x="14" y="38"/>
                </a:lnTo>
                <a:lnTo>
                  <a:pt x="19" y="53"/>
                </a:lnTo>
                <a:lnTo>
                  <a:pt x="26" y="69"/>
                </a:lnTo>
                <a:lnTo>
                  <a:pt x="33" y="75"/>
                </a:lnTo>
                <a:lnTo>
                  <a:pt x="45" y="84"/>
                </a:lnTo>
                <a:lnTo>
                  <a:pt x="75" y="99"/>
                </a:lnTo>
                <a:lnTo>
                  <a:pt x="102" y="114"/>
                </a:lnTo>
                <a:lnTo>
                  <a:pt x="86" y="99"/>
                </a:lnTo>
                <a:lnTo>
                  <a:pt x="84" y="90"/>
                </a:lnTo>
                <a:lnTo>
                  <a:pt x="85" y="85"/>
                </a:lnTo>
                <a:lnTo>
                  <a:pt x="92" y="69"/>
                </a:lnTo>
                <a:lnTo>
                  <a:pt x="94" y="61"/>
                </a:lnTo>
                <a:lnTo>
                  <a:pt x="94" y="55"/>
                </a:lnTo>
                <a:lnTo>
                  <a:pt x="95" y="51"/>
                </a:lnTo>
                <a:lnTo>
                  <a:pt x="98" y="49"/>
                </a:lnTo>
                <a:lnTo>
                  <a:pt x="102" y="50"/>
                </a:lnTo>
                <a:lnTo>
                  <a:pt x="107" y="53"/>
                </a:lnTo>
                <a:lnTo>
                  <a:pt x="117" y="62"/>
                </a:lnTo>
                <a:lnTo>
                  <a:pt x="124" y="69"/>
                </a:lnTo>
                <a:lnTo>
                  <a:pt x="124" y="69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2" name="Freeform 46"/>
          <p:cNvSpPr>
            <a:spLocks noChangeArrowheads="1"/>
          </p:cNvSpPr>
          <p:nvPr/>
        </p:nvSpPr>
        <p:spPr bwMode="auto">
          <a:xfrm>
            <a:off x="1619250" y="4867275"/>
            <a:ext cx="88900" cy="33338"/>
          </a:xfrm>
          <a:custGeom>
            <a:avLst/>
            <a:gdLst/>
            <a:ahLst/>
            <a:cxnLst>
              <a:cxn ang="0">
                <a:pos x="33" y="1"/>
              </a:cxn>
              <a:cxn ang="0">
                <a:pos x="26" y="0"/>
              </a:cxn>
              <a:cxn ang="0">
                <a:pos x="17" y="0"/>
              </a:cxn>
              <a:cxn ang="0">
                <a:pos x="9" y="2"/>
              </a:cxn>
              <a:cxn ang="0">
                <a:pos x="4" y="3"/>
              </a:cxn>
              <a:cxn ang="0">
                <a:pos x="1" y="4"/>
              </a:cxn>
              <a:cxn ang="0">
                <a:pos x="0" y="6"/>
              </a:cxn>
              <a:cxn ang="0">
                <a:pos x="0" y="8"/>
              </a:cxn>
              <a:cxn ang="0">
                <a:pos x="1" y="11"/>
              </a:cxn>
              <a:cxn ang="0">
                <a:pos x="4" y="12"/>
              </a:cxn>
              <a:cxn ang="0">
                <a:pos x="10" y="15"/>
              </a:cxn>
              <a:cxn ang="0">
                <a:pos x="13" y="18"/>
              </a:cxn>
              <a:cxn ang="0">
                <a:pos x="17" y="20"/>
              </a:cxn>
              <a:cxn ang="0">
                <a:pos x="22" y="21"/>
              </a:cxn>
              <a:cxn ang="0">
                <a:pos x="29" y="21"/>
              </a:cxn>
              <a:cxn ang="0">
                <a:pos x="37" y="16"/>
              </a:cxn>
              <a:cxn ang="0">
                <a:pos x="40" y="14"/>
              </a:cxn>
              <a:cxn ang="0">
                <a:pos x="44" y="14"/>
              </a:cxn>
              <a:cxn ang="0">
                <a:pos x="48" y="13"/>
              </a:cxn>
              <a:cxn ang="0">
                <a:pos x="52" y="14"/>
              </a:cxn>
              <a:cxn ang="0">
                <a:pos x="54" y="14"/>
              </a:cxn>
              <a:cxn ang="0">
                <a:pos x="55" y="14"/>
              </a:cxn>
              <a:cxn ang="0">
                <a:pos x="56" y="12"/>
              </a:cxn>
              <a:cxn ang="0">
                <a:pos x="54" y="10"/>
              </a:cxn>
              <a:cxn ang="0">
                <a:pos x="50" y="7"/>
              </a:cxn>
              <a:cxn ang="0">
                <a:pos x="45" y="5"/>
              </a:cxn>
              <a:cxn ang="0">
                <a:pos x="39" y="2"/>
              </a:cxn>
              <a:cxn ang="0">
                <a:pos x="33" y="1"/>
              </a:cxn>
            </a:cxnLst>
            <a:rect l="0" t="0" r="r" b="b"/>
            <a:pathLst>
              <a:path w="56" h="21">
                <a:moveTo>
                  <a:pt x="33" y="1"/>
                </a:moveTo>
                <a:lnTo>
                  <a:pt x="26" y="0"/>
                </a:lnTo>
                <a:lnTo>
                  <a:pt x="17" y="0"/>
                </a:lnTo>
                <a:lnTo>
                  <a:pt x="9" y="2"/>
                </a:lnTo>
                <a:lnTo>
                  <a:pt x="4" y="3"/>
                </a:lnTo>
                <a:lnTo>
                  <a:pt x="1" y="4"/>
                </a:lnTo>
                <a:lnTo>
                  <a:pt x="0" y="6"/>
                </a:lnTo>
                <a:lnTo>
                  <a:pt x="0" y="8"/>
                </a:lnTo>
                <a:lnTo>
                  <a:pt x="1" y="11"/>
                </a:lnTo>
                <a:lnTo>
                  <a:pt x="4" y="12"/>
                </a:lnTo>
                <a:lnTo>
                  <a:pt x="10" y="15"/>
                </a:lnTo>
                <a:lnTo>
                  <a:pt x="13" y="18"/>
                </a:lnTo>
                <a:lnTo>
                  <a:pt x="17" y="20"/>
                </a:lnTo>
                <a:lnTo>
                  <a:pt x="22" y="21"/>
                </a:lnTo>
                <a:lnTo>
                  <a:pt x="29" y="21"/>
                </a:lnTo>
                <a:lnTo>
                  <a:pt x="37" y="16"/>
                </a:lnTo>
                <a:lnTo>
                  <a:pt x="40" y="14"/>
                </a:lnTo>
                <a:lnTo>
                  <a:pt x="44" y="14"/>
                </a:lnTo>
                <a:lnTo>
                  <a:pt x="48" y="13"/>
                </a:lnTo>
                <a:lnTo>
                  <a:pt x="52" y="14"/>
                </a:lnTo>
                <a:lnTo>
                  <a:pt x="54" y="14"/>
                </a:lnTo>
                <a:lnTo>
                  <a:pt x="55" y="14"/>
                </a:lnTo>
                <a:lnTo>
                  <a:pt x="56" y="12"/>
                </a:lnTo>
                <a:lnTo>
                  <a:pt x="54" y="10"/>
                </a:lnTo>
                <a:lnTo>
                  <a:pt x="50" y="7"/>
                </a:lnTo>
                <a:lnTo>
                  <a:pt x="45" y="5"/>
                </a:lnTo>
                <a:lnTo>
                  <a:pt x="39" y="2"/>
                </a:lnTo>
                <a:lnTo>
                  <a:pt x="33" y="1"/>
                </a:lnTo>
                <a:close/>
              </a:path>
            </a:pathLst>
          </a:custGeom>
          <a:gradFill rotWithShape="0">
            <a:gsLst>
              <a:gs pos="0">
                <a:srgbClr val="9F9F9F"/>
              </a:gs>
              <a:gs pos="100000">
                <a:srgbClr val="FFFFFF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3" name="Freeform 47"/>
          <p:cNvSpPr>
            <a:spLocks noChangeArrowheads="1"/>
          </p:cNvSpPr>
          <p:nvPr/>
        </p:nvSpPr>
        <p:spPr bwMode="auto">
          <a:xfrm>
            <a:off x="1789113" y="5016500"/>
            <a:ext cx="606425" cy="528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5" y="146"/>
              </a:cxn>
              <a:cxn ang="0">
                <a:pos x="265" y="289"/>
              </a:cxn>
              <a:cxn ang="0">
                <a:pos x="280" y="306"/>
              </a:cxn>
              <a:cxn ang="0">
                <a:pos x="294" y="317"/>
              </a:cxn>
              <a:cxn ang="0">
                <a:pos x="312" y="327"/>
              </a:cxn>
              <a:cxn ang="0">
                <a:pos x="325" y="332"/>
              </a:cxn>
              <a:cxn ang="0">
                <a:pos x="340" y="333"/>
              </a:cxn>
              <a:cxn ang="0">
                <a:pos x="370" y="324"/>
              </a:cxn>
              <a:cxn ang="0">
                <a:pos x="380" y="317"/>
              </a:cxn>
              <a:cxn ang="0">
                <a:pos x="381" y="308"/>
              </a:cxn>
              <a:cxn ang="0">
                <a:pos x="382" y="297"/>
              </a:cxn>
              <a:cxn ang="0">
                <a:pos x="380" y="289"/>
              </a:cxn>
              <a:cxn ang="0">
                <a:pos x="373" y="276"/>
              </a:cxn>
              <a:cxn ang="0">
                <a:pos x="362" y="262"/>
              </a:cxn>
              <a:cxn ang="0">
                <a:pos x="349" y="249"/>
              </a:cxn>
              <a:cxn ang="0">
                <a:pos x="322" y="228"/>
              </a:cxn>
              <a:cxn ang="0">
                <a:pos x="213" y="147"/>
              </a:cxn>
              <a:cxn ang="0">
                <a:pos x="38" y="27"/>
              </a:cxn>
              <a:cxn ang="0">
                <a:pos x="0" y="0"/>
              </a:cxn>
            </a:cxnLst>
            <a:rect l="0" t="0" r="r" b="b"/>
            <a:pathLst>
              <a:path w="382" h="333">
                <a:moveTo>
                  <a:pt x="0" y="0"/>
                </a:moveTo>
                <a:lnTo>
                  <a:pt x="135" y="146"/>
                </a:lnTo>
                <a:lnTo>
                  <a:pt x="265" y="289"/>
                </a:lnTo>
                <a:lnTo>
                  <a:pt x="280" y="306"/>
                </a:lnTo>
                <a:lnTo>
                  <a:pt x="294" y="317"/>
                </a:lnTo>
                <a:lnTo>
                  <a:pt x="312" y="327"/>
                </a:lnTo>
                <a:lnTo>
                  <a:pt x="325" y="332"/>
                </a:lnTo>
                <a:lnTo>
                  <a:pt x="340" y="333"/>
                </a:lnTo>
                <a:lnTo>
                  <a:pt x="370" y="324"/>
                </a:lnTo>
                <a:lnTo>
                  <a:pt x="380" y="317"/>
                </a:lnTo>
                <a:lnTo>
                  <a:pt x="381" y="308"/>
                </a:lnTo>
                <a:lnTo>
                  <a:pt x="382" y="297"/>
                </a:lnTo>
                <a:lnTo>
                  <a:pt x="380" y="289"/>
                </a:lnTo>
                <a:lnTo>
                  <a:pt x="373" y="276"/>
                </a:lnTo>
                <a:lnTo>
                  <a:pt x="362" y="262"/>
                </a:lnTo>
                <a:lnTo>
                  <a:pt x="349" y="249"/>
                </a:lnTo>
                <a:lnTo>
                  <a:pt x="322" y="228"/>
                </a:lnTo>
                <a:lnTo>
                  <a:pt x="213" y="147"/>
                </a:lnTo>
                <a:lnTo>
                  <a:pt x="38" y="2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F7F00"/>
              </a:gs>
              <a:gs pos="100000">
                <a:srgbClr val="7F7F7F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4" name="Freeform 48"/>
          <p:cNvSpPr>
            <a:spLocks noChangeArrowheads="1"/>
          </p:cNvSpPr>
          <p:nvPr/>
        </p:nvSpPr>
        <p:spPr bwMode="auto">
          <a:xfrm>
            <a:off x="1898650" y="5110163"/>
            <a:ext cx="36513" cy="33337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3" y="21"/>
              </a:cxn>
              <a:cxn ang="0">
                <a:pos x="16" y="0"/>
              </a:cxn>
            </a:cxnLst>
            <a:rect l="0" t="0" r="r" b="b"/>
            <a:pathLst>
              <a:path w="23" h="21">
                <a:moveTo>
                  <a:pt x="0" y="16"/>
                </a:moveTo>
                <a:lnTo>
                  <a:pt x="23" y="21"/>
                </a:lnTo>
                <a:lnTo>
                  <a:pt x="16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5" name="Freeform 49"/>
          <p:cNvSpPr>
            <a:spLocks noChangeArrowheads="1"/>
          </p:cNvSpPr>
          <p:nvPr/>
        </p:nvSpPr>
        <p:spPr bwMode="auto">
          <a:xfrm>
            <a:off x="1960563" y="5160963"/>
            <a:ext cx="53975" cy="47625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34" y="30"/>
              </a:cxn>
              <a:cxn ang="0">
                <a:pos x="25" y="0"/>
              </a:cxn>
            </a:cxnLst>
            <a:rect l="0" t="0" r="r" b="b"/>
            <a:pathLst>
              <a:path w="34" h="30">
                <a:moveTo>
                  <a:pt x="0" y="25"/>
                </a:moveTo>
                <a:lnTo>
                  <a:pt x="34" y="30"/>
                </a:lnTo>
                <a:lnTo>
                  <a:pt x="25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6" name="Freeform 50"/>
          <p:cNvSpPr>
            <a:spLocks noChangeArrowheads="1"/>
          </p:cNvSpPr>
          <p:nvPr/>
        </p:nvSpPr>
        <p:spPr bwMode="auto">
          <a:xfrm>
            <a:off x="2022475" y="5219700"/>
            <a:ext cx="88900" cy="74613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56" y="47"/>
              </a:cxn>
              <a:cxn ang="0">
                <a:pos x="40" y="0"/>
              </a:cxn>
            </a:cxnLst>
            <a:rect l="0" t="0" r="r" b="b"/>
            <a:pathLst>
              <a:path w="56" h="47">
                <a:moveTo>
                  <a:pt x="0" y="32"/>
                </a:moveTo>
                <a:lnTo>
                  <a:pt x="56" y="47"/>
                </a:lnTo>
                <a:lnTo>
                  <a:pt x="4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7" name="Freeform 51"/>
          <p:cNvSpPr>
            <a:spLocks noChangeArrowheads="1"/>
          </p:cNvSpPr>
          <p:nvPr/>
        </p:nvSpPr>
        <p:spPr bwMode="auto">
          <a:xfrm>
            <a:off x="2105025" y="5287963"/>
            <a:ext cx="98425" cy="96837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62" y="61"/>
              </a:cxn>
              <a:cxn ang="0">
                <a:pos x="47" y="0"/>
              </a:cxn>
            </a:cxnLst>
            <a:rect l="0" t="0" r="r" b="b"/>
            <a:pathLst>
              <a:path w="62" h="61">
                <a:moveTo>
                  <a:pt x="0" y="46"/>
                </a:moveTo>
                <a:lnTo>
                  <a:pt x="62" y="61"/>
                </a:lnTo>
                <a:lnTo>
                  <a:pt x="47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8" name="Freeform 52"/>
          <p:cNvSpPr>
            <a:spLocks noChangeArrowheads="1"/>
          </p:cNvSpPr>
          <p:nvPr/>
        </p:nvSpPr>
        <p:spPr bwMode="auto">
          <a:xfrm>
            <a:off x="2173288" y="5351463"/>
            <a:ext cx="107950" cy="101600"/>
          </a:xfrm>
          <a:custGeom>
            <a:avLst/>
            <a:gdLst/>
            <a:ahLst/>
            <a:cxnLst>
              <a:cxn ang="0">
                <a:pos x="0" y="55"/>
              </a:cxn>
              <a:cxn ang="0">
                <a:pos x="68" y="64"/>
              </a:cxn>
              <a:cxn ang="0">
                <a:pos x="57" y="0"/>
              </a:cxn>
            </a:cxnLst>
            <a:rect l="0" t="0" r="r" b="b"/>
            <a:pathLst>
              <a:path w="68" h="64">
                <a:moveTo>
                  <a:pt x="0" y="55"/>
                </a:moveTo>
                <a:lnTo>
                  <a:pt x="68" y="64"/>
                </a:lnTo>
                <a:lnTo>
                  <a:pt x="57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89" name="Freeform 53"/>
          <p:cNvSpPr>
            <a:spLocks noChangeArrowheads="1"/>
          </p:cNvSpPr>
          <p:nvPr/>
        </p:nvSpPr>
        <p:spPr bwMode="auto">
          <a:xfrm>
            <a:off x="2238375" y="5405438"/>
            <a:ext cx="101600" cy="104775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64" y="66"/>
              </a:cxn>
              <a:cxn ang="0">
                <a:pos x="60" y="0"/>
              </a:cxn>
            </a:cxnLst>
            <a:rect l="0" t="0" r="r" b="b"/>
            <a:pathLst>
              <a:path w="64" h="66">
                <a:moveTo>
                  <a:pt x="0" y="63"/>
                </a:moveTo>
                <a:lnTo>
                  <a:pt x="64" y="66"/>
                </a:lnTo>
                <a:lnTo>
                  <a:pt x="60" y="0"/>
                </a:lnTo>
              </a:path>
            </a:pathLst>
          </a:custGeom>
          <a:noFill/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0" name="Freeform 54"/>
          <p:cNvSpPr>
            <a:spLocks noChangeArrowheads="1"/>
          </p:cNvSpPr>
          <p:nvPr/>
        </p:nvSpPr>
        <p:spPr bwMode="auto">
          <a:xfrm>
            <a:off x="2495550" y="5076825"/>
            <a:ext cx="441325" cy="355600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2" y="36"/>
              </a:cxn>
              <a:cxn ang="0">
                <a:pos x="8" y="33"/>
              </a:cxn>
              <a:cxn ang="0">
                <a:pos x="18" y="32"/>
              </a:cxn>
              <a:cxn ang="0">
                <a:pos x="44" y="31"/>
              </a:cxn>
              <a:cxn ang="0">
                <a:pos x="86" y="28"/>
              </a:cxn>
              <a:cxn ang="0">
                <a:pos x="110" y="24"/>
              </a:cxn>
              <a:cxn ang="0">
                <a:pos x="118" y="24"/>
              </a:cxn>
              <a:cxn ang="0">
                <a:pos x="124" y="23"/>
              </a:cxn>
              <a:cxn ang="0">
                <a:pos x="137" y="20"/>
              </a:cxn>
              <a:cxn ang="0">
                <a:pos x="160" y="17"/>
              </a:cxn>
              <a:cxn ang="0">
                <a:pos x="176" y="17"/>
              </a:cxn>
              <a:cxn ang="0">
                <a:pos x="204" y="9"/>
              </a:cxn>
              <a:cxn ang="0">
                <a:pos x="230" y="3"/>
              </a:cxn>
              <a:cxn ang="0">
                <a:pos x="249" y="0"/>
              </a:cxn>
              <a:cxn ang="0">
                <a:pos x="267" y="0"/>
              </a:cxn>
              <a:cxn ang="0">
                <a:pos x="275" y="4"/>
              </a:cxn>
              <a:cxn ang="0">
                <a:pos x="278" y="7"/>
              </a:cxn>
              <a:cxn ang="0">
                <a:pos x="272" y="26"/>
              </a:cxn>
              <a:cxn ang="0">
                <a:pos x="265" y="65"/>
              </a:cxn>
              <a:cxn ang="0">
                <a:pos x="258" y="115"/>
              </a:cxn>
              <a:cxn ang="0">
                <a:pos x="254" y="149"/>
              </a:cxn>
              <a:cxn ang="0">
                <a:pos x="250" y="170"/>
              </a:cxn>
              <a:cxn ang="0">
                <a:pos x="245" y="188"/>
              </a:cxn>
              <a:cxn ang="0">
                <a:pos x="239" y="198"/>
              </a:cxn>
              <a:cxn ang="0">
                <a:pos x="225" y="209"/>
              </a:cxn>
              <a:cxn ang="0">
                <a:pos x="197" y="217"/>
              </a:cxn>
              <a:cxn ang="0">
                <a:pos x="177" y="221"/>
              </a:cxn>
              <a:cxn ang="0">
                <a:pos x="129" y="224"/>
              </a:cxn>
              <a:cxn ang="0">
                <a:pos x="117" y="222"/>
              </a:cxn>
              <a:cxn ang="0">
                <a:pos x="107" y="217"/>
              </a:cxn>
              <a:cxn ang="0">
                <a:pos x="92" y="204"/>
              </a:cxn>
              <a:cxn ang="0">
                <a:pos x="83" y="190"/>
              </a:cxn>
              <a:cxn ang="0">
                <a:pos x="78" y="170"/>
              </a:cxn>
              <a:cxn ang="0">
                <a:pos x="72" y="126"/>
              </a:cxn>
              <a:cxn ang="0">
                <a:pos x="68" y="102"/>
              </a:cxn>
              <a:cxn ang="0">
                <a:pos x="62" y="89"/>
              </a:cxn>
              <a:cxn ang="0">
                <a:pos x="55" y="77"/>
              </a:cxn>
              <a:cxn ang="0">
                <a:pos x="46" y="66"/>
              </a:cxn>
              <a:cxn ang="0">
                <a:pos x="26" y="52"/>
              </a:cxn>
              <a:cxn ang="0">
                <a:pos x="7" y="44"/>
              </a:cxn>
              <a:cxn ang="0">
                <a:pos x="0" y="41"/>
              </a:cxn>
            </a:cxnLst>
            <a:rect l="0" t="0" r="r" b="b"/>
            <a:pathLst>
              <a:path w="278" h="224">
                <a:moveTo>
                  <a:pt x="0" y="41"/>
                </a:moveTo>
                <a:lnTo>
                  <a:pt x="2" y="36"/>
                </a:lnTo>
                <a:lnTo>
                  <a:pt x="8" y="33"/>
                </a:lnTo>
                <a:lnTo>
                  <a:pt x="18" y="32"/>
                </a:lnTo>
                <a:lnTo>
                  <a:pt x="44" y="31"/>
                </a:lnTo>
                <a:lnTo>
                  <a:pt x="86" y="28"/>
                </a:lnTo>
                <a:lnTo>
                  <a:pt x="110" y="24"/>
                </a:lnTo>
                <a:lnTo>
                  <a:pt x="118" y="24"/>
                </a:lnTo>
                <a:lnTo>
                  <a:pt x="124" y="23"/>
                </a:lnTo>
                <a:lnTo>
                  <a:pt x="137" y="20"/>
                </a:lnTo>
                <a:lnTo>
                  <a:pt x="160" y="17"/>
                </a:lnTo>
                <a:lnTo>
                  <a:pt x="176" y="17"/>
                </a:lnTo>
                <a:lnTo>
                  <a:pt x="204" y="9"/>
                </a:lnTo>
                <a:lnTo>
                  <a:pt x="230" y="3"/>
                </a:lnTo>
                <a:lnTo>
                  <a:pt x="249" y="0"/>
                </a:lnTo>
                <a:lnTo>
                  <a:pt x="267" y="0"/>
                </a:lnTo>
                <a:lnTo>
                  <a:pt x="275" y="4"/>
                </a:lnTo>
                <a:lnTo>
                  <a:pt x="278" y="7"/>
                </a:lnTo>
                <a:lnTo>
                  <a:pt x="272" y="26"/>
                </a:lnTo>
                <a:lnTo>
                  <a:pt x="265" y="65"/>
                </a:lnTo>
                <a:lnTo>
                  <a:pt x="258" y="115"/>
                </a:lnTo>
                <a:lnTo>
                  <a:pt x="254" y="149"/>
                </a:lnTo>
                <a:lnTo>
                  <a:pt x="250" y="170"/>
                </a:lnTo>
                <a:lnTo>
                  <a:pt x="245" y="188"/>
                </a:lnTo>
                <a:lnTo>
                  <a:pt x="239" y="198"/>
                </a:lnTo>
                <a:lnTo>
                  <a:pt x="225" y="209"/>
                </a:lnTo>
                <a:lnTo>
                  <a:pt x="197" y="217"/>
                </a:lnTo>
                <a:lnTo>
                  <a:pt x="177" y="221"/>
                </a:lnTo>
                <a:lnTo>
                  <a:pt x="129" y="224"/>
                </a:lnTo>
                <a:lnTo>
                  <a:pt x="117" y="222"/>
                </a:lnTo>
                <a:lnTo>
                  <a:pt x="107" y="217"/>
                </a:lnTo>
                <a:lnTo>
                  <a:pt x="92" y="204"/>
                </a:lnTo>
                <a:lnTo>
                  <a:pt x="83" y="190"/>
                </a:lnTo>
                <a:lnTo>
                  <a:pt x="78" y="170"/>
                </a:lnTo>
                <a:lnTo>
                  <a:pt x="72" y="126"/>
                </a:lnTo>
                <a:lnTo>
                  <a:pt x="68" y="102"/>
                </a:lnTo>
                <a:lnTo>
                  <a:pt x="62" y="89"/>
                </a:lnTo>
                <a:lnTo>
                  <a:pt x="55" y="77"/>
                </a:lnTo>
                <a:lnTo>
                  <a:pt x="46" y="66"/>
                </a:lnTo>
                <a:lnTo>
                  <a:pt x="26" y="52"/>
                </a:lnTo>
                <a:lnTo>
                  <a:pt x="7" y="44"/>
                </a:lnTo>
                <a:lnTo>
                  <a:pt x="0" y="41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1" name="Freeform 55"/>
          <p:cNvSpPr>
            <a:spLocks noChangeArrowheads="1"/>
          </p:cNvSpPr>
          <p:nvPr/>
        </p:nvSpPr>
        <p:spPr bwMode="auto">
          <a:xfrm>
            <a:off x="2767013" y="5103813"/>
            <a:ext cx="55562" cy="176212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" y="1"/>
              </a:cxn>
              <a:cxn ang="0">
                <a:pos x="7" y="4"/>
              </a:cxn>
              <a:cxn ang="0">
                <a:pos x="12" y="9"/>
              </a:cxn>
              <a:cxn ang="0">
                <a:pos x="17" y="18"/>
              </a:cxn>
              <a:cxn ang="0">
                <a:pos x="22" y="29"/>
              </a:cxn>
              <a:cxn ang="0">
                <a:pos x="25" y="40"/>
              </a:cxn>
              <a:cxn ang="0">
                <a:pos x="29" y="58"/>
              </a:cxn>
              <a:cxn ang="0">
                <a:pos x="31" y="75"/>
              </a:cxn>
              <a:cxn ang="0">
                <a:pos x="32" y="87"/>
              </a:cxn>
              <a:cxn ang="0">
                <a:pos x="31" y="100"/>
              </a:cxn>
              <a:cxn ang="0">
                <a:pos x="29" y="109"/>
              </a:cxn>
              <a:cxn ang="0">
                <a:pos x="33" y="109"/>
              </a:cxn>
              <a:cxn ang="0">
                <a:pos x="35" y="111"/>
              </a:cxn>
              <a:cxn ang="0">
                <a:pos x="35" y="104"/>
              </a:cxn>
              <a:cxn ang="0">
                <a:pos x="34" y="85"/>
              </a:cxn>
              <a:cxn ang="0">
                <a:pos x="31" y="64"/>
              </a:cxn>
              <a:cxn ang="0">
                <a:pos x="27" y="40"/>
              </a:cxn>
              <a:cxn ang="0">
                <a:pos x="23" y="26"/>
              </a:cxn>
              <a:cxn ang="0">
                <a:pos x="18" y="13"/>
              </a:cxn>
              <a:cxn ang="0">
                <a:pos x="12" y="4"/>
              </a:cxn>
              <a:cxn ang="0">
                <a:pos x="9" y="1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35" h="111">
                <a:moveTo>
                  <a:pt x="0" y="1"/>
                </a:moveTo>
                <a:lnTo>
                  <a:pt x="3" y="1"/>
                </a:lnTo>
                <a:lnTo>
                  <a:pt x="7" y="4"/>
                </a:lnTo>
                <a:lnTo>
                  <a:pt x="12" y="9"/>
                </a:lnTo>
                <a:lnTo>
                  <a:pt x="17" y="18"/>
                </a:lnTo>
                <a:lnTo>
                  <a:pt x="22" y="29"/>
                </a:lnTo>
                <a:lnTo>
                  <a:pt x="25" y="40"/>
                </a:lnTo>
                <a:lnTo>
                  <a:pt x="29" y="58"/>
                </a:lnTo>
                <a:lnTo>
                  <a:pt x="31" y="75"/>
                </a:lnTo>
                <a:lnTo>
                  <a:pt x="32" y="87"/>
                </a:lnTo>
                <a:lnTo>
                  <a:pt x="31" y="100"/>
                </a:lnTo>
                <a:lnTo>
                  <a:pt x="29" y="109"/>
                </a:lnTo>
                <a:lnTo>
                  <a:pt x="33" y="109"/>
                </a:lnTo>
                <a:lnTo>
                  <a:pt x="35" y="111"/>
                </a:lnTo>
                <a:lnTo>
                  <a:pt x="35" y="104"/>
                </a:lnTo>
                <a:lnTo>
                  <a:pt x="34" y="85"/>
                </a:lnTo>
                <a:lnTo>
                  <a:pt x="31" y="64"/>
                </a:lnTo>
                <a:lnTo>
                  <a:pt x="27" y="40"/>
                </a:lnTo>
                <a:lnTo>
                  <a:pt x="23" y="26"/>
                </a:lnTo>
                <a:lnTo>
                  <a:pt x="18" y="13"/>
                </a:lnTo>
                <a:lnTo>
                  <a:pt x="12" y="4"/>
                </a:lnTo>
                <a:lnTo>
                  <a:pt x="9" y="1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2" name="Freeform 56"/>
          <p:cNvSpPr>
            <a:spLocks noChangeArrowheads="1"/>
          </p:cNvSpPr>
          <p:nvPr/>
        </p:nvSpPr>
        <p:spPr bwMode="auto">
          <a:xfrm>
            <a:off x="2679700" y="5113338"/>
            <a:ext cx="74613" cy="1809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2"/>
              </a:cxn>
              <a:cxn ang="0">
                <a:pos x="7" y="4"/>
              </a:cxn>
              <a:cxn ang="0">
                <a:pos x="12" y="7"/>
              </a:cxn>
              <a:cxn ang="0">
                <a:pos x="17" y="12"/>
              </a:cxn>
              <a:cxn ang="0">
                <a:pos x="22" y="19"/>
              </a:cxn>
              <a:cxn ang="0">
                <a:pos x="29" y="31"/>
              </a:cxn>
              <a:cxn ang="0">
                <a:pos x="33" y="39"/>
              </a:cxn>
              <a:cxn ang="0">
                <a:pos x="38" y="57"/>
              </a:cxn>
              <a:cxn ang="0">
                <a:pos x="40" y="73"/>
              </a:cxn>
              <a:cxn ang="0">
                <a:pos x="41" y="96"/>
              </a:cxn>
              <a:cxn ang="0">
                <a:pos x="40" y="114"/>
              </a:cxn>
              <a:cxn ang="0">
                <a:pos x="46" y="111"/>
              </a:cxn>
              <a:cxn ang="0">
                <a:pos x="47" y="105"/>
              </a:cxn>
              <a:cxn ang="0">
                <a:pos x="46" y="91"/>
              </a:cxn>
              <a:cxn ang="0">
                <a:pos x="41" y="65"/>
              </a:cxn>
              <a:cxn ang="0">
                <a:pos x="34" y="39"/>
              </a:cxn>
              <a:cxn ang="0">
                <a:pos x="28" y="24"/>
              </a:cxn>
              <a:cxn ang="0">
                <a:pos x="22" y="15"/>
              </a:cxn>
              <a:cxn ang="0">
                <a:pos x="17" y="8"/>
              </a:cxn>
              <a:cxn ang="0">
                <a:pos x="13" y="4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47" h="114">
                <a:moveTo>
                  <a:pt x="0" y="2"/>
                </a:moveTo>
                <a:lnTo>
                  <a:pt x="4" y="2"/>
                </a:lnTo>
                <a:lnTo>
                  <a:pt x="7" y="4"/>
                </a:lnTo>
                <a:lnTo>
                  <a:pt x="12" y="7"/>
                </a:lnTo>
                <a:lnTo>
                  <a:pt x="17" y="12"/>
                </a:lnTo>
                <a:lnTo>
                  <a:pt x="22" y="19"/>
                </a:lnTo>
                <a:lnTo>
                  <a:pt x="29" y="31"/>
                </a:lnTo>
                <a:lnTo>
                  <a:pt x="33" y="39"/>
                </a:lnTo>
                <a:lnTo>
                  <a:pt x="38" y="57"/>
                </a:lnTo>
                <a:lnTo>
                  <a:pt x="40" y="73"/>
                </a:lnTo>
                <a:lnTo>
                  <a:pt x="41" y="96"/>
                </a:lnTo>
                <a:lnTo>
                  <a:pt x="40" y="114"/>
                </a:lnTo>
                <a:lnTo>
                  <a:pt x="46" y="111"/>
                </a:lnTo>
                <a:lnTo>
                  <a:pt x="47" y="105"/>
                </a:lnTo>
                <a:lnTo>
                  <a:pt x="46" y="91"/>
                </a:lnTo>
                <a:lnTo>
                  <a:pt x="41" y="65"/>
                </a:lnTo>
                <a:lnTo>
                  <a:pt x="34" y="39"/>
                </a:lnTo>
                <a:lnTo>
                  <a:pt x="28" y="24"/>
                </a:lnTo>
                <a:lnTo>
                  <a:pt x="22" y="15"/>
                </a:lnTo>
                <a:lnTo>
                  <a:pt x="17" y="8"/>
                </a:lnTo>
                <a:lnTo>
                  <a:pt x="13" y="4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3" name="Freeform 57"/>
          <p:cNvSpPr>
            <a:spLocks noChangeArrowheads="1"/>
          </p:cNvSpPr>
          <p:nvPr/>
        </p:nvSpPr>
        <p:spPr bwMode="auto">
          <a:xfrm>
            <a:off x="2728913" y="5272088"/>
            <a:ext cx="115887" cy="119062"/>
          </a:xfrm>
          <a:custGeom>
            <a:avLst/>
            <a:gdLst/>
            <a:ahLst/>
            <a:cxnLst>
              <a:cxn ang="0">
                <a:pos x="72" y="73"/>
              </a:cxn>
              <a:cxn ang="0">
                <a:pos x="72" y="67"/>
              </a:cxn>
              <a:cxn ang="0">
                <a:pos x="73" y="59"/>
              </a:cxn>
              <a:cxn ang="0">
                <a:pos x="73" y="51"/>
              </a:cxn>
              <a:cxn ang="0">
                <a:pos x="72" y="34"/>
              </a:cxn>
              <a:cxn ang="0">
                <a:pos x="71" y="27"/>
              </a:cxn>
              <a:cxn ang="0">
                <a:pos x="70" y="19"/>
              </a:cxn>
              <a:cxn ang="0">
                <a:pos x="67" y="11"/>
              </a:cxn>
              <a:cxn ang="0">
                <a:pos x="61" y="3"/>
              </a:cxn>
              <a:cxn ang="0">
                <a:pos x="55" y="1"/>
              </a:cxn>
              <a:cxn ang="0">
                <a:pos x="41" y="0"/>
              </a:cxn>
              <a:cxn ang="0">
                <a:pos x="32" y="1"/>
              </a:cxn>
              <a:cxn ang="0">
                <a:pos x="21" y="4"/>
              </a:cxn>
              <a:cxn ang="0">
                <a:pos x="9" y="12"/>
              </a:cxn>
              <a:cxn ang="0">
                <a:pos x="3" y="17"/>
              </a:cxn>
              <a:cxn ang="0">
                <a:pos x="1" y="21"/>
              </a:cxn>
              <a:cxn ang="0">
                <a:pos x="0" y="24"/>
              </a:cxn>
              <a:cxn ang="0">
                <a:pos x="0" y="27"/>
              </a:cxn>
              <a:cxn ang="0">
                <a:pos x="0" y="29"/>
              </a:cxn>
              <a:cxn ang="0">
                <a:pos x="0" y="25"/>
              </a:cxn>
              <a:cxn ang="0">
                <a:pos x="2" y="22"/>
              </a:cxn>
              <a:cxn ang="0">
                <a:pos x="3" y="20"/>
              </a:cxn>
              <a:cxn ang="0">
                <a:pos x="12" y="12"/>
              </a:cxn>
              <a:cxn ang="0">
                <a:pos x="19" y="8"/>
              </a:cxn>
              <a:cxn ang="0">
                <a:pos x="24" y="6"/>
              </a:cxn>
              <a:cxn ang="0">
                <a:pos x="36" y="3"/>
              </a:cxn>
              <a:cxn ang="0">
                <a:pos x="55" y="4"/>
              </a:cxn>
              <a:cxn ang="0">
                <a:pos x="59" y="6"/>
              </a:cxn>
              <a:cxn ang="0">
                <a:pos x="63" y="10"/>
              </a:cxn>
              <a:cxn ang="0">
                <a:pos x="66" y="15"/>
              </a:cxn>
              <a:cxn ang="0">
                <a:pos x="67" y="18"/>
              </a:cxn>
              <a:cxn ang="0">
                <a:pos x="68" y="22"/>
              </a:cxn>
              <a:cxn ang="0">
                <a:pos x="69" y="28"/>
              </a:cxn>
              <a:cxn ang="0">
                <a:pos x="70" y="45"/>
              </a:cxn>
              <a:cxn ang="0">
                <a:pos x="69" y="66"/>
              </a:cxn>
              <a:cxn ang="0">
                <a:pos x="68" y="71"/>
              </a:cxn>
              <a:cxn ang="0">
                <a:pos x="67" y="75"/>
              </a:cxn>
              <a:cxn ang="0">
                <a:pos x="72" y="73"/>
              </a:cxn>
            </a:cxnLst>
            <a:rect l="0" t="0" r="r" b="b"/>
            <a:pathLst>
              <a:path w="73" h="75">
                <a:moveTo>
                  <a:pt x="72" y="73"/>
                </a:moveTo>
                <a:lnTo>
                  <a:pt x="72" y="67"/>
                </a:lnTo>
                <a:lnTo>
                  <a:pt x="73" y="59"/>
                </a:lnTo>
                <a:lnTo>
                  <a:pt x="73" y="51"/>
                </a:lnTo>
                <a:lnTo>
                  <a:pt x="72" y="34"/>
                </a:lnTo>
                <a:lnTo>
                  <a:pt x="71" y="27"/>
                </a:lnTo>
                <a:lnTo>
                  <a:pt x="70" y="19"/>
                </a:lnTo>
                <a:lnTo>
                  <a:pt x="67" y="11"/>
                </a:lnTo>
                <a:lnTo>
                  <a:pt x="61" y="3"/>
                </a:lnTo>
                <a:lnTo>
                  <a:pt x="55" y="1"/>
                </a:lnTo>
                <a:lnTo>
                  <a:pt x="41" y="0"/>
                </a:lnTo>
                <a:lnTo>
                  <a:pt x="32" y="1"/>
                </a:lnTo>
                <a:lnTo>
                  <a:pt x="21" y="4"/>
                </a:lnTo>
                <a:lnTo>
                  <a:pt x="9" y="12"/>
                </a:lnTo>
                <a:lnTo>
                  <a:pt x="3" y="17"/>
                </a:lnTo>
                <a:lnTo>
                  <a:pt x="1" y="21"/>
                </a:lnTo>
                <a:lnTo>
                  <a:pt x="0" y="24"/>
                </a:lnTo>
                <a:lnTo>
                  <a:pt x="0" y="27"/>
                </a:lnTo>
                <a:lnTo>
                  <a:pt x="0" y="29"/>
                </a:lnTo>
                <a:lnTo>
                  <a:pt x="0" y="25"/>
                </a:lnTo>
                <a:lnTo>
                  <a:pt x="2" y="22"/>
                </a:lnTo>
                <a:lnTo>
                  <a:pt x="3" y="20"/>
                </a:lnTo>
                <a:lnTo>
                  <a:pt x="12" y="12"/>
                </a:lnTo>
                <a:lnTo>
                  <a:pt x="19" y="8"/>
                </a:lnTo>
                <a:lnTo>
                  <a:pt x="24" y="6"/>
                </a:lnTo>
                <a:lnTo>
                  <a:pt x="36" y="3"/>
                </a:lnTo>
                <a:lnTo>
                  <a:pt x="55" y="4"/>
                </a:lnTo>
                <a:lnTo>
                  <a:pt x="59" y="6"/>
                </a:lnTo>
                <a:lnTo>
                  <a:pt x="63" y="10"/>
                </a:lnTo>
                <a:lnTo>
                  <a:pt x="66" y="15"/>
                </a:lnTo>
                <a:lnTo>
                  <a:pt x="67" y="18"/>
                </a:lnTo>
                <a:lnTo>
                  <a:pt x="68" y="22"/>
                </a:lnTo>
                <a:lnTo>
                  <a:pt x="69" y="28"/>
                </a:lnTo>
                <a:lnTo>
                  <a:pt x="70" y="45"/>
                </a:lnTo>
                <a:lnTo>
                  <a:pt x="69" y="66"/>
                </a:lnTo>
                <a:lnTo>
                  <a:pt x="68" y="71"/>
                </a:lnTo>
                <a:lnTo>
                  <a:pt x="67" y="75"/>
                </a:lnTo>
                <a:lnTo>
                  <a:pt x="72" y="73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4" name="Freeform 58"/>
          <p:cNvSpPr>
            <a:spLocks noChangeArrowheads="1"/>
          </p:cNvSpPr>
          <p:nvPr/>
        </p:nvSpPr>
        <p:spPr bwMode="auto">
          <a:xfrm>
            <a:off x="2757488" y="5113338"/>
            <a:ext cx="150812" cy="293687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92" y="16"/>
              </a:cxn>
              <a:cxn ang="0">
                <a:pos x="88" y="38"/>
              </a:cxn>
              <a:cxn ang="0">
                <a:pos x="84" y="77"/>
              </a:cxn>
              <a:cxn ang="0">
                <a:pos x="77" y="130"/>
              </a:cxn>
              <a:cxn ang="0">
                <a:pos x="76" y="138"/>
              </a:cxn>
              <a:cxn ang="0">
                <a:pos x="74" y="149"/>
              </a:cxn>
              <a:cxn ang="0">
                <a:pos x="71" y="156"/>
              </a:cxn>
              <a:cxn ang="0">
                <a:pos x="68" y="163"/>
              </a:cxn>
              <a:cxn ang="0">
                <a:pos x="65" y="166"/>
              </a:cxn>
              <a:cxn ang="0">
                <a:pos x="63" y="170"/>
              </a:cxn>
              <a:cxn ang="0">
                <a:pos x="54" y="175"/>
              </a:cxn>
              <a:cxn ang="0">
                <a:pos x="43" y="178"/>
              </a:cxn>
              <a:cxn ang="0">
                <a:pos x="30" y="181"/>
              </a:cxn>
              <a:cxn ang="0">
                <a:pos x="0" y="185"/>
              </a:cxn>
              <a:cxn ang="0">
                <a:pos x="30" y="180"/>
              </a:cxn>
              <a:cxn ang="0">
                <a:pos x="46" y="176"/>
              </a:cxn>
              <a:cxn ang="0">
                <a:pos x="55" y="172"/>
              </a:cxn>
              <a:cxn ang="0">
                <a:pos x="61" y="166"/>
              </a:cxn>
              <a:cxn ang="0">
                <a:pos x="66" y="160"/>
              </a:cxn>
              <a:cxn ang="0">
                <a:pos x="69" y="153"/>
              </a:cxn>
              <a:cxn ang="0">
                <a:pos x="72" y="145"/>
              </a:cxn>
              <a:cxn ang="0">
                <a:pos x="74" y="135"/>
              </a:cxn>
              <a:cxn ang="0">
                <a:pos x="89" y="19"/>
              </a:cxn>
              <a:cxn ang="0">
                <a:pos x="93" y="5"/>
              </a:cxn>
              <a:cxn ang="0">
                <a:pos x="95" y="0"/>
              </a:cxn>
            </a:cxnLst>
            <a:rect l="0" t="0" r="r" b="b"/>
            <a:pathLst>
              <a:path w="95" h="185">
                <a:moveTo>
                  <a:pt x="95" y="0"/>
                </a:moveTo>
                <a:lnTo>
                  <a:pt x="92" y="16"/>
                </a:lnTo>
                <a:lnTo>
                  <a:pt x="88" y="38"/>
                </a:lnTo>
                <a:lnTo>
                  <a:pt x="84" y="77"/>
                </a:lnTo>
                <a:lnTo>
                  <a:pt x="77" y="130"/>
                </a:lnTo>
                <a:lnTo>
                  <a:pt x="76" y="138"/>
                </a:lnTo>
                <a:lnTo>
                  <a:pt x="74" y="149"/>
                </a:lnTo>
                <a:lnTo>
                  <a:pt x="71" y="156"/>
                </a:lnTo>
                <a:lnTo>
                  <a:pt x="68" y="163"/>
                </a:lnTo>
                <a:lnTo>
                  <a:pt x="65" y="166"/>
                </a:lnTo>
                <a:lnTo>
                  <a:pt x="63" y="170"/>
                </a:lnTo>
                <a:lnTo>
                  <a:pt x="54" y="175"/>
                </a:lnTo>
                <a:lnTo>
                  <a:pt x="43" y="178"/>
                </a:lnTo>
                <a:lnTo>
                  <a:pt x="30" y="181"/>
                </a:lnTo>
                <a:lnTo>
                  <a:pt x="0" y="185"/>
                </a:lnTo>
                <a:lnTo>
                  <a:pt x="30" y="180"/>
                </a:lnTo>
                <a:lnTo>
                  <a:pt x="46" y="176"/>
                </a:lnTo>
                <a:lnTo>
                  <a:pt x="55" y="172"/>
                </a:lnTo>
                <a:lnTo>
                  <a:pt x="61" y="166"/>
                </a:lnTo>
                <a:lnTo>
                  <a:pt x="66" y="160"/>
                </a:lnTo>
                <a:lnTo>
                  <a:pt x="69" y="153"/>
                </a:lnTo>
                <a:lnTo>
                  <a:pt x="72" y="145"/>
                </a:lnTo>
                <a:lnTo>
                  <a:pt x="74" y="135"/>
                </a:lnTo>
                <a:lnTo>
                  <a:pt x="89" y="19"/>
                </a:lnTo>
                <a:lnTo>
                  <a:pt x="93" y="5"/>
                </a:lnTo>
                <a:lnTo>
                  <a:pt x="95" y="0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5" name="Freeform 59"/>
          <p:cNvSpPr>
            <a:spLocks noChangeArrowheads="1"/>
          </p:cNvSpPr>
          <p:nvPr/>
        </p:nvSpPr>
        <p:spPr bwMode="auto">
          <a:xfrm>
            <a:off x="2917825" y="5019675"/>
            <a:ext cx="352425" cy="496888"/>
          </a:xfrm>
          <a:custGeom>
            <a:avLst/>
            <a:gdLst/>
            <a:ahLst/>
            <a:cxnLst>
              <a:cxn ang="0">
                <a:pos x="20" y="255"/>
              </a:cxn>
              <a:cxn ang="0">
                <a:pos x="14" y="242"/>
              </a:cxn>
              <a:cxn ang="0">
                <a:pos x="9" y="220"/>
              </a:cxn>
              <a:cxn ang="0">
                <a:pos x="5" y="192"/>
              </a:cxn>
              <a:cxn ang="0">
                <a:pos x="2" y="163"/>
              </a:cxn>
              <a:cxn ang="0">
                <a:pos x="0" y="132"/>
              </a:cxn>
              <a:cxn ang="0">
                <a:pos x="2" y="93"/>
              </a:cxn>
              <a:cxn ang="0">
                <a:pos x="6" y="60"/>
              </a:cxn>
              <a:cxn ang="0">
                <a:pos x="9" y="47"/>
              </a:cxn>
              <a:cxn ang="0">
                <a:pos x="20" y="32"/>
              </a:cxn>
              <a:cxn ang="0">
                <a:pos x="37" y="20"/>
              </a:cxn>
              <a:cxn ang="0">
                <a:pos x="52" y="14"/>
              </a:cxn>
              <a:cxn ang="0">
                <a:pos x="121" y="1"/>
              </a:cxn>
              <a:cxn ang="0">
                <a:pos x="149" y="0"/>
              </a:cxn>
              <a:cxn ang="0">
                <a:pos x="168" y="2"/>
              </a:cxn>
              <a:cxn ang="0">
                <a:pos x="191" y="11"/>
              </a:cxn>
              <a:cxn ang="0">
                <a:pos x="211" y="28"/>
              </a:cxn>
              <a:cxn ang="0">
                <a:pos x="217" y="39"/>
              </a:cxn>
              <a:cxn ang="0">
                <a:pos x="220" y="51"/>
              </a:cxn>
              <a:cxn ang="0">
                <a:pos x="222" y="64"/>
              </a:cxn>
              <a:cxn ang="0">
                <a:pos x="221" y="78"/>
              </a:cxn>
              <a:cxn ang="0">
                <a:pos x="214" y="117"/>
              </a:cxn>
              <a:cxn ang="0">
                <a:pos x="207" y="149"/>
              </a:cxn>
              <a:cxn ang="0">
                <a:pos x="193" y="190"/>
              </a:cxn>
              <a:cxn ang="0">
                <a:pos x="181" y="213"/>
              </a:cxn>
              <a:cxn ang="0">
                <a:pos x="171" y="225"/>
              </a:cxn>
              <a:cxn ang="0">
                <a:pos x="162" y="233"/>
              </a:cxn>
              <a:cxn ang="0">
                <a:pos x="158" y="243"/>
              </a:cxn>
              <a:cxn ang="0">
                <a:pos x="153" y="253"/>
              </a:cxn>
              <a:cxn ang="0">
                <a:pos x="145" y="264"/>
              </a:cxn>
              <a:cxn ang="0">
                <a:pos x="118" y="290"/>
              </a:cxn>
              <a:cxn ang="0">
                <a:pos x="98" y="305"/>
              </a:cxn>
              <a:cxn ang="0">
                <a:pos x="82" y="313"/>
              </a:cxn>
              <a:cxn ang="0">
                <a:pos x="75" y="313"/>
              </a:cxn>
              <a:cxn ang="0">
                <a:pos x="69" y="309"/>
              </a:cxn>
              <a:cxn ang="0">
                <a:pos x="63" y="305"/>
              </a:cxn>
              <a:cxn ang="0">
                <a:pos x="60" y="298"/>
              </a:cxn>
              <a:cxn ang="0">
                <a:pos x="77" y="284"/>
              </a:cxn>
              <a:cxn ang="0">
                <a:pos x="67" y="286"/>
              </a:cxn>
              <a:cxn ang="0">
                <a:pos x="53" y="287"/>
              </a:cxn>
              <a:cxn ang="0">
                <a:pos x="46" y="278"/>
              </a:cxn>
              <a:cxn ang="0">
                <a:pos x="43" y="260"/>
              </a:cxn>
              <a:cxn ang="0">
                <a:pos x="44" y="253"/>
              </a:cxn>
              <a:cxn ang="0">
                <a:pos x="26" y="264"/>
              </a:cxn>
              <a:cxn ang="0">
                <a:pos x="20" y="255"/>
              </a:cxn>
            </a:cxnLst>
            <a:rect l="0" t="0" r="r" b="b"/>
            <a:pathLst>
              <a:path w="222" h="313">
                <a:moveTo>
                  <a:pt x="20" y="255"/>
                </a:moveTo>
                <a:lnTo>
                  <a:pt x="14" y="242"/>
                </a:lnTo>
                <a:lnTo>
                  <a:pt x="9" y="220"/>
                </a:lnTo>
                <a:lnTo>
                  <a:pt x="5" y="192"/>
                </a:lnTo>
                <a:lnTo>
                  <a:pt x="2" y="163"/>
                </a:lnTo>
                <a:lnTo>
                  <a:pt x="0" y="132"/>
                </a:lnTo>
                <a:lnTo>
                  <a:pt x="2" y="93"/>
                </a:lnTo>
                <a:lnTo>
                  <a:pt x="6" y="60"/>
                </a:lnTo>
                <a:lnTo>
                  <a:pt x="9" y="47"/>
                </a:lnTo>
                <a:lnTo>
                  <a:pt x="20" y="32"/>
                </a:lnTo>
                <a:lnTo>
                  <a:pt x="37" y="20"/>
                </a:lnTo>
                <a:lnTo>
                  <a:pt x="52" y="14"/>
                </a:lnTo>
                <a:lnTo>
                  <a:pt x="121" y="1"/>
                </a:lnTo>
                <a:lnTo>
                  <a:pt x="149" y="0"/>
                </a:lnTo>
                <a:lnTo>
                  <a:pt x="168" y="2"/>
                </a:lnTo>
                <a:lnTo>
                  <a:pt x="191" y="11"/>
                </a:lnTo>
                <a:lnTo>
                  <a:pt x="211" y="28"/>
                </a:lnTo>
                <a:lnTo>
                  <a:pt x="217" y="39"/>
                </a:lnTo>
                <a:lnTo>
                  <a:pt x="220" y="51"/>
                </a:lnTo>
                <a:lnTo>
                  <a:pt x="222" y="64"/>
                </a:lnTo>
                <a:lnTo>
                  <a:pt x="221" y="78"/>
                </a:lnTo>
                <a:lnTo>
                  <a:pt x="214" y="117"/>
                </a:lnTo>
                <a:lnTo>
                  <a:pt x="207" y="149"/>
                </a:lnTo>
                <a:lnTo>
                  <a:pt x="193" y="190"/>
                </a:lnTo>
                <a:lnTo>
                  <a:pt x="181" y="213"/>
                </a:lnTo>
                <a:lnTo>
                  <a:pt x="171" y="225"/>
                </a:lnTo>
                <a:lnTo>
                  <a:pt x="162" y="233"/>
                </a:lnTo>
                <a:lnTo>
                  <a:pt x="158" y="243"/>
                </a:lnTo>
                <a:lnTo>
                  <a:pt x="153" y="253"/>
                </a:lnTo>
                <a:lnTo>
                  <a:pt x="145" y="264"/>
                </a:lnTo>
                <a:lnTo>
                  <a:pt x="118" y="290"/>
                </a:lnTo>
                <a:lnTo>
                  <a:pt x="98" y="305"/>
                </a:lnTo>
                <a:lnTo>
                  <a:pt x="82" y="313"/>
                </a:lnTo>
                <a:lnTo>
                  <a:pt x="75" y="313"/>
                </a:lnTo>
                <a:lnTo>
                  <a:pt x="69" y="309"/>
                </a:lnTo>
                <a:lnTo>
                  <a:pt x="63" y="305"/>
                </a:lnTo>
                <a:lnTo>
                  <a:pt x="60" y="298"/>
                </a:lnTo>
                <a:lnTo>
                  <a:pt x="77" y="284"/>
                </a:lnTo>
                <a:lnTo>
                  <a:pt x="67" y="286"/>
                </a:lnTo>
                <a:lnTo>
                  <a:pt x="53" y="287"/>
                </a:lnTo>
                <a:lnTo>
                  <a:pt x="46" y="278"/>
                </a:lnTo>
                <a:lnTo>
                  <a:pt x="43" y="260"/>
                </a:lnTo>
                <a:lnTo>
                  <a:pt x="44" y="253"/>
                </a:lnTo>
                <a:lnTo>
                  <a:pt x="26" y="264"/>
                </a:lnTo>
                <a:lnTo>
                  <a:pt x="20" y="255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6" name="Freeform 60"/>
          <p:cNvSpPr>
            <a:spLocks noChangeArrowheads="1"/>
          </p:cNvSpPr>
          <p:nvPr/>
        </p:nvSpPr>
        <p:spPr bwMode="auto">
          <a:xfrm>
            <a:off x="3067050" y="5211763"/>
            <a:ext cx="19050" cy="157162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4" y="17"/>
              </a:cxn>
              <a:cxn ang="0">
                <a:pos x="2" y="29"/>
              </a:cxn>
              <a:cxn ang="0">
                <a:pos x="0" y="44"/>
              </a:cxn>
              <a:cxn ang="0">
                <a:pos x="0" y="53"/>
              </a:cxn>
              <a:cxn ang="0">
                <a:pos x="0" y="63"/>
              </a:cxn>
              <a:cxn ang="0">
                <a:pos x="1" y="78"/>
              </a:cxn>
              <a:cxn ang="0">
                <a:pos x="3" y="95"/>
              </a:cxn>
              <a:cxn ang="0">
                <a:pos x="3" y="99"/>
              </a:cxn>
              <a:cxn ang="0">
                <a:pos x="5" y="99"/>
              </a:cxn>
              <a:cxn ang="0">
                <a:pos x="7" y="99"/>
              </a:cxn>
              <a:cxn ang="0">
                <a:pos x="5" y="94"/>
              </a:cxn>
              <a:cxn ang="0">
                <a:pos x="2" y="80"/>
              </a:cxn>
              <a:cxn ang="0">
                <a:pos x="1" y="68"/>
              </a:cxn>
              <a:cxn ang="0">
                <a:pos x="0" y="57"/>
              </a:cxn>
              <a:cxn ang="0">
                <a:pos x="1" y="46"/>
              </a:cxn>
              <a:cxn ang="0">
                <a:pos x="2" y="33"/>
              </a:cxn>
              <a:cxn ang="0">
                <a:pos x="4" y="22"/>
              </a:cxn>
              <a:cxn ang="0">
                <a:pos x="7" y="13"/>
              </a:cxn>
              <a:cxn ang="0">
                <a:pos x="12" y="0"/>
              </a:cxn>
              <a:cxn ang="0">
                <a:pos x="9" y="2"/>
              </a:cxn>
            </a:cxnLst>
            <a:rect l="0" t="0" r="r" b="b"/>
            <a:pathLst>
              <a:path w="12" h="99">
                <a:moveTo>
                  <a:pt x="9" y="2"/>
                </a:moveTo>
                <a:lnTo>
                  <a:pt x="4" y="17"/>
                </a:lnTo>
                <a:lnTo>
                  <a:pt x="2" y="29"/>
                </a:lnTo>
                <a:lnTo>
                  <a:pt x="0" y="44"/>
                </a:lnTo>
                <a:lnTo>
                  <a:pt x="0" y="53"/>
                </a:lnTo>
                <a:lnTo>
                  <a:pt x="0" y="63"/>
                </a:lnTo>
                <a:lnTo>
                  <a:pt x="1" y="78"/>
                </a:lnTo>
                <a:lnTo>
                  <a:pt x="3" y="95"/>
                </a:lnTo>
                <a:lnTo>
                  <a:pt x="3" y="99"/>
                </a:lnTo>
                <a:lnTo>
                  <a:pt x="5" y="99"/>
                </a:lnTo>
                <a:lnTo>
                  <a:pt x="7" y="99"/>
                </a:lnTo>
                <a:lnTo>
                  <a:pt x="5" y="94"/>
                </a:lnTo>
                <a:lnTo>
                  <a:pt x="2" y="80"/>
                </a:lnTo>
                <a:lnTo>
                  <a:pt x="1" y="68"/>
                </a:lnTo>
                <a:lnTo>
                  <a:pt x="0" y="57"/>
                </a:lnTo>
                <a:lnTo>
                  <a:pt x="1" y="46"/>
                </a:lnTo>
                <a:lnTo>
                  <a:pt x="2" y="33"/>
                </a:lnTo>
                <a:lnTo>
                  <a:pt x="4" y="22"/>
                </a:lnTo>
                <a:lnTo>
                  <a:pt x="7" y="13"/>
                </a:lnTo>
                <a:lnTo>
                  <a:pt x="12" y="0"/>
                </a:lnTo>
                <a:lnTo>
                  <a:pt x="9" y="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7" name="Freeform 61"/>
          <p:cNvSpPr>
            <a:spLocks noChangeArrowheads="1"/>
          </p:cNvSpPr>
          <p:nvPr/>
        </p:nvSpPr>
        <p:spPr bwMode="auto">
          <a:xfrm>
            <a:off x="3094038" y="5116513"/>
            <a:ext cx="46037" cy="255587"/>
          </a:xfrm>
          <a:custGeom>
            <a:avLst/>
            <a:gdLst/>
            <a:ahLst/>
            <a:cxnLst>
              <a:cxn ang="0">
                <a:pos x="2" y="159"/>
              </a:cxn>
              <a:cxn ang="0">
                <a:pos x="5" y="155"/>
              </a:cxn>
              <a:cxn ang="0">
                <a:pos x="15" y="136"/>
              </a:cxn>
              <a:cxn ang="0">
                <a:pos x="24" y="106"/>
              </a:cxn>
              <a:cxn ang="0">
                <a:pos x="27" y="84"/>
              </a:cxn>
              <a:cxn ang="0">
                <a:pos x="28" y="67"/>
              </a:cxn>
              <a:cxn ang="0">
                <a:pos x="27" y="40"/>
              </a:cxn>
              <a:cxn ang="0">
                <a:pos x="26" y="29"/>
              </a:cxn>
              <a:cxn ang="0">
                <a:pos x="24" y="15"/>
              </a:cxn>
              <a:cxn ang="0">
                <a:pos x="20" y="1"/>
              </a:cxn>
              <a:cxn ang="0">
                <a:pos x="24" y="0"/>
              </a:cxn>
              <a:cxn ang="0">
                <a:pos x="25" y="8"/>
              </a:cxn>
              <a:cxn ang="0">
                <a:pos x="27" y="23"/>
              </a:cxn>
              <a:cxn ang="0">
                <a:pos x="29" y="62"/>
              </a:cxn>
              <a:cxn ang="0">
                <a:pos x="29" y="83"/>
              </a:cxn>
              <a:cxn ang="0">
                <a:pos x="26" y="101"/>
              </a:cxn>
              <a:cxn ang="0">
                <a:pos x="23" y="117"/>
              </a:cxn>
              <a:cxn ang="0">
                <a:pos x="19" y="129"/>
              </a:cxn>
              <a:cxn ang="0">
                <a:pos x="8" y="155"/>
              </a:cxn>
              <a:cxn ang="0">
                <a:pos x="7" y="158"/>
              </a:cxn>
              <a:cxn ang="0">
                <a:pos x="7" y="161"/>
              </a:cxn>
              <a:cxn ang="0">
                <a:pos x="0" y="161"/>
              </a:cxn>
              <a:cxn ang="0">
                <a:pos x="2" y="159"/>
              </a:cxn>
            </a:cxnLst>
            <a:rect l="0" t="0" r="r" b="b"/>
            <a:pathLst>
              <a:path w="29" h="161">
                <a:moveTo>
                  <a:pt x="2" y="159"/>
                </a:moveTo>
                <a:lnTo>
                  <a:pt x="5" y="155"/>
                </a:lnTo>
                <a:lnTo>
                  <a:pt x="15" y="136"/>
                </a:lnTo>
                <a:lnTo>
                  <a:pt x="24" y="106"/>
                </a:lnTo>
                <a:lnTo>
                  <a:pt x="27" y="84"/>
                </a:lnTo>
                <a:lnTo>
                  <a:pt x="28" y="67"/>
                </a:lnTo>
                <a:lnTo>
                  <a:pt x="27" y="40"/>
                </a:lnTo>
                <a:lnTo>
                  <a:pt x="26" y="29"/>
                </a:lnTo>
                <a:lnTo>
                  <a:pt x="24" y="15"/>
                </a:lnTo>
                <a:lnTo>
                  <a:pt x="20" y="1"/>
                </a:lnTo>
                <a:lnTo>
                  <a:pt x="24" y="0"/>
                </a:lnTo>
                <a:lnTo>
                  <a:pt x="25" y="8"/>
                </a:lnTo>
                <a:lnTo>
                  <a:pt x="27" y="23"/>
                </a:lnTo>
                <a:lnTo>
                  <a:pt x="29" y="62"/>
                </a:lnTo>
                <a:lnTo>
                  <a:pt x="29" y="83"/>
                </a:lnTo>
                <a:lnTo>
                  <a:pt x="26" y="101"/>
                </a:lnTo>
                <a:lnTo>
                  <a:pt x="23" y="117"/>
                </a:lnTo>
                <a:lnTo>
                  <a:pt x="19" y="129"/>
                </a:lnTo>
                <a:lnTo>
                  <a:pt x="8" y="155"/>
                </a:lnTo>
                <a:lnTo>
                  <a:pt x="7" y="158"/>
                </a:lnTo>
                <a:lnTo>
                  <a:pt x="7" y="161"/>
                </a:lnTo>
                <a:lnTo>
                  <a:pt x="0" y="161"/>
                </a:lnTo>
                <a:lnTo>
                  <a:pt x="2" y="159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8" name="Freeform 62"/>
          <p:cNvSpPr>
            <a:spLocks noChangeArrowheads="1"/>
          </p:cNvSpPr>
          <p:nvPr/>
        </p:nvSpPr>
        <p:spPr bwMode="auto">
          <a:xfrm>
            <a:off x="3163888" y="5156200"/>
            <a:ext cx="76200" cy="223838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7" y="131"/>
              </a:cxn>
              <a:cxn ang="0">
                <a:pos x="13" y="123"/>
              </a:cxn>
              <a:cxn ang="0">
                <a:pos x="21" y="109"/>
              </a:cxn>
              <a:cxn ang="0">
                <a:pos x="25" y="100"/>
              </a:cxn>
              <a:cxn ang="0">
                <a:pos x="29" y="92"/>
              </a:cxn>
              <a:cxn ang="0">
                <a:pos x="35" y="75"/>
              </a:cxn>
              <a:cxn ang="0">
                <a:pos x="44" y="44"/>
              </a:cxn>
              <a:cxn ang="0">
                <a:pos x="47" y="21"/>
              </a:cxn>
              <a:cxn ang="0">
                <a:pos x="48" y="0"/>
              </a:cxn>
              <a:cxn ang="0">
                <a:pos x="48" y="12"/>
              </a:cxn>
              <a:cxn ang="0">
                <a:pos x="47" y="31"/>
              </a:cxn>
              <a:cxn ang="0">
                <a:pos x="44" y="51"/>
              </a:cxn>
              <a:cxn ang="0">
                <a:pos x="35" y="76"/>
              </a:cxn>
              <a:cxn ang="0">
                <a:pos x="27" y="97"/>
              </a:cxn>
              <a:cxn ang="0">
                <a:pos x="21" y="109"/>
              </a:cxn>
              <a:cxn ang="0">
                <a:pos x="14" y="121"/>
              </a:cxn>
              <a:cxn ang="0">
                <a:pos x="6" y="135"/>
              </a:cxn>
              <a:cxn ang="0">
                <a:pos x="3" y="140"/>
              </a:cxn>
              <a:cxn ang="0">
                <a:pos x="2" y="141"/>
              </a:cxn>
              <a:cxn ang="0">
                <a:pos x="0" y="140"/>
              </a:cxn>
            </a:cxnLst>
            <a:rect l="0" t="0" r="r" b="b"/>
            <a:pathLst>
              <a:path w="48" h="141">
                <a:moveTo>
                  <a:pt x="0" y="140"/>
                </a:moveTo>
                <a:lnTo>
                  <a:pt x="7" y="131"/>
                </a:lnTo>
                <a:lnTo>
                  <a:pt x="13" y="123"/>
                </a:lnTo>
                <a:lnTo>
                  <a:pt x="21" y="109"/>
                </a:lnTo>
                <a:lnTo>
                  <a:pt x="25" y="100"/>
                </a:lnTo>
                <a:lnTo>
                  <a:pt x="29" y="92"/>
                </a:lnTo>
                <a:lnTo>
                  <a:pt x="35" y="75"/>
                </a:lnTo>
                <a:lnTo>
                  <a:pt x="44" y="44"/>
                </a:lnTo>
                <a:lnTo>
                  <a:pt x="47" y="21"/>
                </a:lnTo>
                <a:lnTo>
                  <a:pt x="48" y="0"/>
                </a:lnTo>
                <a:lnTo>
                  <a:pt x="48" y="12"/>
                </a:lnTo>
                <a:lnTo>
                  <a:pt x="47" y="31"/>
                </a:lnTo>
                <a:lnTo>
                  <a:pt x="44" y="51"/>
                </a:lnTo>
                <a:lnTo>
                  <a:pt x="35" y="76"/>
                </a:lnTo>
                <a:lnTo>
                  <a:pt x="27" y="97"/>
                </a:lnTo>
                <a:lnTo>
                  <a:pt x="21" y="109"/>
                </a:lnTo>
                <a:lnTo>
                  <a:pt x="14" y="121"/>
                </a:lnTo>
                <a:lnTo>
                  <a:pt x="6" y="135"/>
                </a:lnTo>
                <a:lnTo>
                  <a:pt x="3" y="140"/>
                </a:lnTo>
                <a:lnTo>
                  <a:pt x="2" y="141"/>
                </a:lnTo>
                <a:lnTo>
                  <a:pt x="0" y="140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99" name="Freeform 63"/>
          <p:cNvSpPr>
            <a:spLocks noChangeArrowheads="1"/>
          </p:cNvSpPr>
          <p:nvPr/>
        </p:nvSpPr>
        <p:spPr bwMode="auto">
          <a:xfrm>
            <a:off x="2984500" y="5367338"/>
            <a:ext cx="193675" cy="106362"/>
          </a:xfrm>
          <a:custGeom>
            <a:avLst/>
            <a:gdLst/>
            <a:ahLst/>
            <a:cxnLst>
              <a:cxn ang="0">
                <a:pos x="120" y="12"/>
              </a:cxn>
              <a:cxn ang="0">
                <a:pos x="113" y="6"/>
              </a:cxn>
              <a:cxn ang="0">
                <a:pos x="100" y="0"/>
              </a:cxn>
              <a:cxn ang="0">
                <a:pos x="76" y="3"/>
              </a:cxn>
              <a:cxn ang="0">
                <a:pos x="68" y="3"/>
              </a:cxn>
              <a:cxn ang="0">
                <a:pos x="56" y="0"/>
              </a:cxn>
              <a:cxn ang="0">
                <a:pos x="47" y="4"/>
              </a:cxn>
              <a:cxn ang="0">
                <a:pos x="19" y="19"/>
              </a:cxn>
              <a:cxn ang="0">
                <a:pos x="1" y="33"/>
              </a:cxn>
              <a:cxn ang="0">
                <a:pos x="3" y="33"/>
              </a:cxn>
              <a:cxn ang="0">
                <a:pos x="12" y="25"/>
              </a:cxn>
              <a:cxn ang="0">
                <a:pos x="35" y="12"/>
              </a:cxn>
              <a:cxn ang="0">
                <a:pos x="52" y="3"/>
              </a:cxn>
              <a:cxn ang="0">
                <a:pos x="61" y="2"/>
              </a:cxn>
              <a:cxn ang="0">
                <a:pos x="68" y="4"/>
              </a:cxn>
              <a:cxn ang="0">
                <a:pos x="68" y="14"/>
              </a:cxn>
              <a:cxn ang="0">
                <a:pos x="66" y="29"/>
              </a:cxn>
              <a:cxn ang="0">
                <a:pos x="58" y="43"/>
              </a:cxn>
              <a:cxn ang="0">
                <a:pos x="47" y="55"/>
              </a:cxn>
              <a:cxn ang="0">
                <a:pos x="37" y="64"/>
              </a:cxn>
              <a:cxn ang="0">
                <a:pos x="34" y="67"/>
              </a:cxn>
              <a:cxn ang="0">
                <a:pos x="45" y="59"/>
              </a:cxn>
              <a:cxn ang="0">
                <a:pos x="68" y="28"/>
              </a:cxn>
              <a:cxn ang="0">
                <a:pos x="72" y="11"/>
              </a:cxn>
              <a:cxn ang="0">
                <a:pos x="74" y="5"/>
              </a:cxn>
              <a:cxn ang="0">
                <a:pos x="85" y="2"/>
              </a:cxn>
              <a:cxn ang="0">
                <a:pos x="97" y="1"/>
              </a:cxn>
              <a:cxn ang="0">
                <a:pos x="106" y="3"/>
              </a:cxn>
              <a:cxn ang="0">
                <a:pos x="115" y="9"/>
              </a:cxn>
              <a:cxn ang="0">
                <a:pos x="118" y="14"/>
              </a:cxn>
              <a:cxn ang="0">
                <a:pos x="118" y="20"/>
              </a:cxn>
              <a:cxn ang="0">
                <a:pos x="121" y="14"/>
              </a:cxn>
            </a:cxnLst>
            <a:rect l="0" t="0" r="r" b="b"/>
            <a:pathLst>
              <a:path w="122" h="67">
                <a:moveTo>
                  <a:pt x="122" y="12"/>
                </a:moveTo>
                <a:lnTo>
                  <a:pt x="120" y="12"/>
                </a:lnTo>
                <a:lnTo>
                  <a:pt x="118" y="11"/>
                </a:lnTo>
                <a:lnTo>
                  <a:pt x="113" y="6"/>
                </a:lnTo>
                <a:lnTo>
                  <a:pt x="104" y="2"/>
                </a:lnTo>
                <a:lnTo>
                  <a:pt x="100" y="0"/>
                </a:lnTo>
                <a:lnTo>
                  <a:pt x="93" y="0"/>
                </a:lnTo>
                <a:lnTo>
                  <a:pt x="76" y="3"/>
                </a:lnTo>
                <a:lnTo>
                  <a:pt x="71" y="3"/>
                </a:lnTo>
                <a:lnTo>
                  <a:pt x="68" y="3"/>
                </a:lnTo>
                <a:lnTo>
                  <a:pt x="59" y="1"/>
                </a:lnTo>
                <a:lnTo>
                  <a:pt x="56" y="0"/>
                </a:lnTo>
                <a:lnTo>
                  <a:pt x="53" y="1"/>
                </a:lnTo>
                <a:lnTo>
                  <a:pt x="47" y="4"/>
                </a:lnTo>
                <a:lnTo>
                  <a:pt x="31" y="13"/>
                </a:lnTo>
                <a:lnTo>
                  <a:pt x="19" y="19"/>
                </a:lnTo>
                <a:lnTo>
                  <a:pt x="9" y="25"/>
                </a:lnTo>
                <a:lnTo>
                  <a:pt x="1" y="33"/>
                </a:lnTo>
                <a:lnTo>
                  <a:pt x="0" y="34"/>
                </a:lnTo>
                <a:lnTo>
                  <a:pt x="3" y="33"/>
                </a:lnTo>
                <a:lnTo>
                  <a:pt x="6" y="30"/>
                </a:lnTo>
                <a:lnTo>
                  <a:pt x="12" y="25"/>
                </a:lnTo>
                <a:lnTo>
                  <a:pt x="22" y="18"/>
                </a:lnTo>
                <a:lnTo>
                  <a:pt x="35" y="12"/>
                </a:lnTo>
                <a:lnTo>
                  <a:pt x="48" y="4"/>
                </a:lnTo>
                <a:lnTo>
                  <a:pt x="52" y="3"/>
                </a:lnTo>
                <a:lnTo>
                  <a:pt x="57" y="2"/>
                </a:lnTo>
                <a:lnTo>
                  <a:pt x="61" y="2"/>
                </a:lnTo>
                <a:lnTo>
                  <a:pt x="65" y="3"/>
                </a:lnTo>
                <a:lnTo>
                  <a:pt x="68" y="4"/>
                </a:lnTo>
                <a:lnTo>
                  <a:pt x="68" y="7"/>
                </a:lnTo>
                <a:lnTo>
                  <a:pt x="68" y="14"/>
                </a:lnTo>
                <a:lnTo>
                  <a:pt x="67" y="23"/>
                </a:lnTo>
                <a:lnTo>
                  <a:pt x="66" y="29"/>
                </a:lnTo>
                <a:lnTo>
                  <a:pt x="63" y="37"/>
                </a:lnTo>
                <a:lnTo>
                  <a:pt x="58" y="43"/>
                </a:lnTo>
                <a:lnTo>
                  <a:pt x="55" y="47"/>
                </a:lnTo>
                <a:lnTo>
                  <a:pt x="47" y="55"/>
                </a:lnTo>
                <a:lnTo>
                  <a:pt x="41" y="61"/>
                </a:lnTo>
                <a:lnTo>
                  <a:pt x="37" y="64"/>
                </a:lnTo>
                <a:lnTo>
                  <a:pt x="33" y="65"/>
                </a:lnTo>
                <a:lnTo>
                  <a:pt x="34" y="67"/>
                </a:lnTo>
                <a:lnTo>
                  <a:pt x="38" y="64"/>
                </a:lnTo>
                <a:lnTo>
                  <a:pt x="45" y="59"/>
                </a:lnTo>
                <a:lnTo>
                  <a:pt x="61" y="42"/>
                </a:lnTo>
                <a:lnTo>
                  <a:pt x="68" y="28"/>
                </a:lnTo>
                <a:lnTo>
                  <a:pt x="71" y="19"/>
                </a:lnTo>
                <a:lnTo>
                  <a:pt x="72" y="11"/>
                </a:lnTo>
                <a:lnTo>
                  <a:pt x="73" y="7"/>
                </a:lnTo>
                <a:lnTo>
                  <a:pt x="74" y="5"/>
                </a:lnTo>
                <a:lnTo>
                  <a:pt x="76" y="3"/>
                </a:lnTo>
                <a:lnTo>
                  <a:pt x="85" y="2"/>
                </a:lnTo>
                <a:lnTo>
                  <a:pt x="94" y="1"/>
                </a:lnTo>
                <a:lnTo>
                  <a:pt x="97" y="1"/>
                </a:lnTo>
                <a:lnTo>
                  <a:pt x="101" y="2"/>
                </a:lnTo>
                <a:lnTo>
                  <a:pt x="106" y="3"/>
                </a:lnTo>
                <a:lnTo>
                  <a:pt x="112" y="6"/>
                </a:lnTo>
                <a:lnTo>
                  <a:pt x="115" y="9"/>
                </a:lnTo>
                <a:lnTo>
                  <a:pt x="117" y="13"/>
                </a:lnTo>
                <a:lnTo>
                  <a:pt x="118" y="14"/>
                </a:lnTo>
                <a:lnTo>
                  <a:pt x="118" y="17"/>
                </a:lnTo>
                <a:lnTo>
                  <a:pt x="118" y="20"/>
                </a:lnTo>
                <a:lnTo>
                  <a:pt x="120" y="15"/>
                </a:lnTo>
                <a:lnTo>
                  <a:pt x="121" y="14"/>
                </a:lnTo>
                <a:lnTo>
                  <a:pt x="122" y="1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0" name="Freeform 64"/>
          <p:cNvSpPr>
            <a:spLocks noChangeArrowheads="1"/>
          </p:cNvSpPr>
          <p:nvPr/>
        </p:nvSpPr>
        <p:spPr bwMode="auto">
          <a:xfrm>
            <a:off x="3013075" y="5064125"/>
            <a:ext cx="123825" cy="171450"/>
          </a:xfrm>
          <a:custGeom>
            <a:avLst/>
            <a:gdLst/>
            <a:ahLst/>
            <a:cxnLst>
              <a:cxn ang="0">
                <a:pos x="18" y="15"/>
              </a:cxn>
              <a:cxn ang="0">
                <a:pos x="11" y="25"/>
              </a:cxn>
              <a:cxn ang="0">
                <a:pos x="7" y="32"/>
              </a:cxn>
              <a:cxn ang="0">
                <a:pos x="1" y="53"/>
              </a:cxn>
              <a:cxn ang="0">
                <a:pos x="0" y="73"/>
              </a:cxn>
              <a:cxn ang="0">
                <a:pos x="3" y="91"/>
              </a:cxn>
              <a:cxn ang="0">
                <a:pos x="9" y="100"/>
              </a:cxn>
              <a:cxn ang="0">
                <a:pos x="17" y="106"/>
              </a:cxn>
              <a:cxn ang="0">
                <a:pos x="30" y="108"/>
              </a:cxn>
              <a:cxn ang="0">
                <a:pos x="43" y="107"/>
              </a:cxn>
              <a:cxn ang="0">
                <a:pos x="55" y="101"/>
              </a:cxn>
              <a:cxn ang="0">
                <a:pos x="62" y="93"/>
              </a:cxn>
              <a:cxn ang="0">
                <a:pos x="69" y="79"/>
              </a:cxn>
              <a:cxn ang="0">
                <a:pos x="75" y="60"/>
              </a:cxn>
              <a:cxn ang="0">
                <a:pos x="78" y="41"/>
              </a:cxn>
              <a:cxn ang="0">
                <a:pos x="77" y="24"/>
              </a:cxn>
              <a:cxn ang="0">
                <a:pos x="73" y="11"/>
              </a:cxn>
              <a:cxn ang="0">
                <a:pos x="68" y="4"/>
              </a:cxn>
              <a:cxn ang="0">
                <a:pos x="57" y="0"/>
              </a:cxn>
              <a:cxn ang="0">
                <a:pos x="42" y="1"/>
              </a:cxn>
              <a:cxn ang="0">
                <a:pos x="28" y="7"/>
              </a:cxn>
              <a:cxn ang="0">
                <a:pos x="18" y="15"/>
              </a:cxn>
            </a:cxnLst>
            <a:rect l="0" t="0" r="r" b="b"/>
            <a:pathLst>
              <a:path w="78" h="108">
                <a:moveTo>
                  <a:pt x="18" y="15"/>
                </a:moveTo>
                <a:lnTo>
                  <a:pt x="11" y="25"/>
                </a:lnTo>
                <a:lnTo>
                  <a:pt x="7" y="32"/>
                </a:lnTo>
                <a:lnTo>
                  <a:pt x="1" y="53"/>
                </a:lnTo>
                <a:lnTo>
                  <a:pt x="0" y="73"/>
                </a:lnTo>
                <a:lnTo>
                  <a:pt x="3" y="91"/>
                </a:lnTo>
                <a:lnTo>
                  <a:pt x="9" y="100"/>
                </a:lnTo>
                <a:lnTo>
                  <a:pt x="17" y="106"/>
                </a:lnTo>
                <a:lnTo>
                  <a:pt x="30" y="108"/>
                </a:lnTo>
                <a:lnTo>
                  <a:pt x="43" y="107"/>
                </a:lnTo>
                <a:lnTo>
                  <a:pt x="55" y="101"/>
                </a:lnTo>
                <a:lnTo>
                  <a:pt x="62" y="93"/>
                </a:lnTo>
                <a:lnTo>
                  <a:pt x="69" y="79"/>
                </a:lnTo>
                <a:lnTo>
                  <a:pt x="75" y="60"/>
                </a:lnTo>
                <a:lnTo>
                  <a:pt x="78" y="41"/>
                </a:lnTo>
                <a:lnTo>
                  <a:pt x="77" y="24"/>
                </a:lnTo>
                <a:lnTo>
                  <a:pt x="73" y="11"/>
                </a:lnTo>
                <a:lnTo>
                  <a:pt x="68" y="4"/>
                </a:lnTo>
                <a:lnTo>
                  <a:pt x="57" y="0"/>
                </a:lnTo>
                <a:lnTo>
                  <a:pt x="42" y="1"/>
                </a:lnTo>
                <a:lnTo>
                  <a:pt x="28" y="7"/>
                </a:lnTo>
                <a:lnTo>
                  <a:pt x="18" y="15"/>
                </a:lnTo>
                <a:close/>
              </a:path>
            </a:pathLst>
          </a:custGeom>
          <a:gradFill rotWithShape="0">
            <a:gsLst>
              <a:gs pos="0">
                <a:srgbClr val="7F7F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1" name="Freeform 65"/>
          <p:cNvSpPr>
            <a:spLocks noChangeArrowheads="1"/>
          </p:cNvSpPr>
          <p:nvPr/>
        </p:nvSpPr>
        <p:spPr bwMode="auto">
          <a:xfrm>
            <a:off x="3030538" y="5087938"/>
            <a:ext cx="47625" cy="87312"/>
          </a:xfrm>
          <a:custGeom>
            <a:avLst/>
            <a:gdLst/>
            <a:ahLst/>
            <a:cxnLst>
              <a:cxn ang="0">
                <a:pos x="21" y="2"/>
              </a:cxn>
              <a:cxn ang="0">
                <a:pos x="14" y="8"/>
              </a:cxn>
              <a:cxn ang="0">
                <a:pos x="10" y="15"/>
              </a:cxn>
              <a:cxn ang="0">
                <a:pos x="4" y="28"/>
              </a:cxn>
              <a:cxn ang="0">
                <a:pos x="1" y="40"/>
              </a:cxn>
              <a:cxn ang="0">
                <a:pos x="0" y="49"/>
              </a:cxn>
              <a:cxn ang="0">
                <a:pos x="2" y="55"/>
              </a:cxn>
              <a:cxn ang="0">
                <a:pos x="16" y="41"/>
              </a:cxn>
              <a:cxn ang="0">
                <a:pos x="23" y="30"/>
              </a:cxn>
              <a:cxn ang="0">
                <a:pos x="26" y="23"/>
              </a:cxn>
              <a:cxn ang="0">
                <a:pos x="30" y="7"/>
              </a:cxn>
              <a:cxn ang="0">
                <a:pos x="30" y="2"/>
              </a:cxn>
              <a:cxn ang="0">
                <a:pos x="27" y="0"/>
              </a:cxn>
              <a:cxn ang="0">
                <a:pos x="21" y="2"/>
              </a:cxn>
            </a:cxnLst>
            <a:rect l="0" t="0" r="r" b="b"/>
            <a:pathLst>
              <a:path w="30" h="55">
                <a:moveTo>
                  <a:pt x="21" y="2"/>
                </a:moveTo>
                <a:lnTo>
                  <a:pt x="14" y="8"/>
                </a:lnTo>
                <a:lnTo>
                  <a:pt x="10" y="15"/>
                </a:lnTo>
                <a:lnTo>
                  <a:pt x="4" y="28"/>
                </a:lnTo>
                <a:lnTo>
                  <a:pt x="1" y="40"/>
                </a:lnTo>
                <a:lnTo>
                  <a:pt x="0" y="49"/>
                </a:lnTo>
                <a:lnTo>
                  <a:pt x="2" y="55"/>
                </a:lnTo>
                <a:lnTo>
                  <a:pt x="16" y="41"/>
                </a:lnTo>
                <a:lnTo>
                  <a:pt x="23" y="30"/>
                </a:lnTo>
                <a:lnTo>
                  <a:pt x="26" y="23"/>
                </a:lnTo>
                <a:lnTo>
                  <a:pt x="30" y="7"/>
                </a:lnTo>
                <a:lnTo>
                  <a:pt x="30" y="2"/>
                </a:lnTo>
                <a:lnTo>
                  <a:pt x="27" y="0"/>
                </a:lnTo>
                <a:lnTo>
                  <a:pt x="21" y="2"/>
                </a:lnTo>
                <a:close/>
              </a:path>
            </a:pathLst>
          </a:custGeom>
          <a:gradFill rotWithShape="0">
            <a:gsLst>
              <a:gs pos="0">
                <a:srgbClr val="7F7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2" name="Freeform 66"/>
          <p:cNvSpPr>
            <a:spLocks noChangeArrowheads="1"/>
          </p:cNvSpPr>
          <p:nvPr/>
        </p:nvSpPr>
        <p:spPr bwMode="auto">
          <a:xfrm>
            <a:off x="3070225" y="5094288"/>
            <a:ext cx="55563" cy="11747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27" y="2"/>
              </a:cxn>
              <a:cxn ang="0">
                <a:pos x="15" y="21"/>
              </a:cxn>
              <a:cxn ang="0">
                <a:pos x="8" y="39"/>
              </a:cxn>
              <a:cxn ang="0">
                <a:pos x="0" y="65"/>
              </a:cxn>
              <a:cxn ang="0">
                <a:pos x="2" y="73"/>
              </a:cxn>
              <a:cxn ang="0">
                <a:pos x="7" y="74"/>
              </a:cxn>
              <a:cxn ang="0">
                <a:pos x="11" y="71"/>
              </a:cxn>
              <a:cxn ang="0">
                <a:pos x="17" y="64"/>
              </a:cxn>
              <a:cxn ang="0">
                <a:pos x="26" y="46"/>
              </a:cxn>
              <a:cxn ang="0">
                <a:pos x="31" y="32"/>
              </a:cxn>
              <a:cxn ang="0">
                <a:pos x="34" y="19"/>
              </a:cxn>
              <a:cxn ang="0">
                <a:pos x="35" y="11"/>
              </a:cxn>
              <a:cxn ang="0">
                <a:pos x="35" y="5"/>
              </a:cxn>
              <a:cxn ang="0">
                <a:pos x="34" y="1"/>
              </a:cxn>
              <a:cxn ang="0">
                <a:pos x="30" y="0"/>
              </a:cxn>
            </a:cxnLst>
            <a:rect l="0" t="0" r="r" b="b"/>
            <a:pathLst>
              <a:path w="35" h="74">
                <a:moveTo>
                  <a:pt x="30" y="0"/>
                </a:moveTo>
                <a:lnTo>
                  <a:pt x="27" y="2"/>
                </a:lnTo>
                <a:lnTo>
                  <a:pt x="15" y="21"/>
                </a:lnTo>
                <a:lnTo>
                  <a:pt x="8" y="39"/>
                </a:lnTo>
                <a:lnTo>
                  <a:pt x="0" y="65"/>
                </a:lnTo>
                <a:lnTo>
                  <a:pt x="2" y="73"/>
                </a:lnTo>
                <a:lnTo>
                  <a:pt x="7" y="74"/>
                </a:lnTo>
                <a:lnTo>
                  <a:pt x="11" y="71"/>
                </a:lnTo>
                <a:lnTo>
                  <a:pt x="17" y="64"/>
                </a:lnTo>
                <a:lnTo>
                  <a:pt x="26" y="46"/>
                </a:lnTo>
                <a:lnTo>
                  <a:pt x="31" y="32"/>
                </a:lnTo>
                <a:lnTo>
                  <a:pt x="34" y="19"/>
                </a:lnTo>
                <a:lnTo>
                  <a:pt x="35" y="11"/>
                </a:lnTo>
                <a:lnTo>
                  <a:pt x="35" y="5"/>
                </a:lnTo>
                <a:lnTo>
                  <a:pt x="34" y="1"/>
                </a:lnTo>
                <a:lnTo>
                  <a:pt x="30" y="0"/>
                </a:lnTo>
                <a:close/>
              </a:path>
            </a:pathLst>
          </a:custGeom>
          <a:gradFill rotWithShape="0">
            <a:gsLst>
              <a:gs pos="0">
                <a:srgbClr val="CFC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3" name="Freeform 67"/>
          <p:cNvSpPr>
            <a:spLocks noChangeArrowheads="1"/>
          </p:cNvSpPr>
          <p:nvPr/>
        </p:nvSpPr>
        <p:spPr bwMode="auto">
          <a:xfrm>
            <a:off x="3163888" y="5129213"/>
            <a:ext cx="44450" cy="6667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1"/>
              </a:cxn>
              <a:cxn ang="0">
                <a:pos x="10" y="1"/>
              </a:cxn>
              <a:cxn ang="0">
                <a:pos x="14" y="2"/>
              </a:cxn>
              <a:cxn ang="0">
                <a:pos x="22" y="9"/>
              </a:cxn>
              <a:cxn ang="0">
                <a:pos x="24" y="12"/>
              </a:cxn>
              <a:cxn ang="0">
                <a:pos x="25" y="18"/>
              </a:cxn>
              <a:cxn ang="0">
                <a:pos x="26" y="21"/>
              </a:cxn>
              <a:cxn ang="0">
                <a:pos x="25" y="26"/>
              </a:cxn>
              <a:cxn ang="0">
                <a:pos x="23" y="30"/>
              </a:cxn>
              <a:cxn ang="0">
                <a:pos x="21" y="33"/>
              </a:cxn>
              <a:cxn ang="0">
                <a:pos x="10" y="42"/>
              </a:cxn>
              <a:cxn ang="0">
                <a:pos x="23" y="33"/>
              </a:cxn>
              <a:cxn ang="0">
                <a:pos x="26" y="28"/>
              </a:cxn>
              <a:cxn ang="0">
                <a:pos x="27" y="24"/>
              </a:cxn>
              <a:cxn ang="0">
                <a:pos x="28" y="20"/>
              </a:cxn>
              <a:cxn ang="0">
                <a:pos x="27" y="13"/>
              </a:cxn>
              <a:cxn ang="0">
                <a:pos x="25" y="8"/>
              </a:cxn>
              <a:cxn ang="0">
                <a:pos x="16" y="1"/>
              </a:cxn>
              <a:cxn ang="0">
                <a:pos x="12" y="0"/>
              </a:cxn>
              <a:cxn ang="0">
                <a:pos x="10" y="0"/>
              </a:cxn>
              <a:cxn ang="0">
                <a:pos x="5" y="1"/>
              </a:cxn>
              <a:cxn ang="0">
                <a:pos x="0" y="3"/>
              </a:cxn>
            </a:cxnLst>
            <a:rect l="0" t="0" r="r" b="b"/>
            <a:pathLst>
              <a:path w="28" h="42">
                <a:moveTo>
                  <a:pt x="0" y="3"/>
                </a:moveTo>
                <a:lnTo>
                  <a:pt x="5" y="1"/>
                </a:lnTo>
                <a:lnTo>
                  <a:pt x="10" y="1"/>
                </a:lnTo>
                <a:lnTo>
                  <a:pt x="14" y="2"/>
                </a:lnTo>
                <a:lnTo>
                  <a:pt x="22" y="9"/>
                </a:lnTo>
                <a:lnTo>
                  <a:pt x="24" y="12"/>
                </a:lnTo>
                <a:lnTo>
                  <a:pt x="25" y="18"/>
                </a:lnTo>
                <a:lnTo>
                  <a:pt x="26" y="21"/>
                </a:lnTo>
                <a:lnTo>
                  <a:pt x="25" y="26"/>
                </a:lnTo>
                <a:lnTo>
                  <a:pt x="23" y="30"/>
                </a:lnTo>
                <a:lnTo>
                  <a:pt x="21" y="33"/>
                </a:lnTo>
                <a:lnTo>
                  <a:pt x="10" y="42"/>
                </a:lnTo>
                <a:lnTo>
                  <a:pt x="23" y="33"/>
                </a:lnTo>
                <a:lnTo>
                  <a:pt x="26" y="28"/>
                </a:lnTo>
                <a:lnTo>
                  <a:pt x="27" y="24"/>
                </a:lnTo>
                <a:lnTo>
                  <a:pt x="28" y="20"/>
                </a:lnTo>
                <a:lnTo>
                  <a:pt x="27" y="13"/>
                </a:lnTo>
                <a:lnTo>
                  <a:pt x="25" y="8"/>
                </a:lnTo>
                <a:lnTo>
                  <a:pt x="16" y="1"/>
                </a:lnTo>
                <a:lnTo>
                  <a:pt x="12" y="0"/>
                </a:lnTo>
                <a:lnTo>
                  <a:pt x="10" y="0"/>
                </a:lnTo>
                <a:lnTo>
                  <a:pt x="5" y="1"/>
                </a:lnTo>
                <a:lnTo>
                  <a:pt x="0" y="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4" name="Freeform 68"/>
          <p:cNvSpPr>
            <a:spLocks noChangeArrowheads="1"/>
          </p:cNvSpPr>
          <p:nvPr/>
        </p:nvSpPr>
        <p:spPr bwMode="auto">
          <a:xfrm>
            <a:off x="3181350" y="4795838"/>
            <a:ext cx="274638" cy="358775"/>
          </a:xfrm>
          <a:custGeom>
            <a:avLst/>
            <a:gdLst/>
            <a:ahLst/>
            <a:cxnLst>
              <a:cxn ang="0">
                <a:pos x="3" y="226"/>
              </a:cxn>
              <a:cxn ang="0">
                <a:pos x="0" y="223"/>
              </a:cxn>
              <a:cxn ang="0">
                <a:pos x="0" y="218"/>
              </a:cxn>
              <a:cxn ang="0">
                <a:pos x="25" y="181"/>
              </a:cxn>
              <a:cxn ang="0">
                <a:pos x="33" y="177"/>
              </a:cxn>
              <a:cxn ang="0">
                <a:pos x="35" y="169"/>
              </a:cxn>
              <a:cxn ang="0">
                <a:pos x="60" y="137"/>
              </a:cxn>
              <a:cxn ang="0">
                <a:pos x="67" y="136"/>
              </a:cxn>
              <a:cxn ang="0">
                <a:pos x="67" y="129"/>
              </a:cxn>
              <a:cxn ang="0">
                <a:pos x="94" y="97"/>
              </a:cxn>
              <a:cxn ang="0">
                <a:pos x="101" y="95"/>
              </a:cxn>
              <a:cxn ang="0">
                <a:pos x="101" y="87"/>
              </a:cxn>
              <a:cxn ang="0">
                <a:pos x="129" y="51"/>
              </a:cxn>
              <a:cxn ang="0">
                <a:pos x="135" y="48"/>
              </a:cxn>
              <a:cxn ang="0">
                <a:pos x="138" y="39"/>
              </a:cxn>
              <a:cxn ang="0">
                <a:pos x="164" y="2"/>
              </a:cxn>
              <a:cxn ang="0">
                <a:pos x="168" y="0"/>
              </a:cxn>
              <a:cxn ang="0">
                <a:pos x="173" y="1"/>
              </a:cxn>
              <a:cxn ang="0">
                <a:pos x="173" y="4"/>
              </a:cxn>
              <a:cxn ang="0">
                <a:pos x="172" y="10"/>
              </a:cxn>
              <a:cxn ang="0">
                <a:pos x="144" y="50"/>
              </a:cxn>
              <a:cxn ang="0">
                <a:pos x="139" y="51"/>
              </a:cxn>
              <a:cxn ang="0">
                <a:pos x="139" y="58"/>
              </a:cxn>
              <a:cxn ang="0">
                <a:pos x="109" y="96"/>
              </a:cxn>
              <a:cxn ang="0">
                <a:pos x="105" y="99"/>
              </a:cxn>
              <a:cxn ang="0">
                <a:pos x="104" y="104"/>
              </a:cxn>
              <a:cxn ang="0">
                <a:pos x="76" y="136"/>
              </a:cxn>
              <a:cxn ang="0">
                <a:pos x="71" y="139"/>
              </a:cxn>
              <a:cxn ang="0">
                <a:pos x="70" y="147"/>
              </a:cxn>
              <a:cxn ang="0">
                <a:pos x="43" y="177"/>
              </a:cxn>
              <a:cxn ang="0">
                <a:pos x="37" y="180"/>
              </a:cxn>
              <a:cxn ang="0">
                <a:pos x="36" y="189"/>
              </a:cxn>
              <a:cxn ang="0">
                <a:pos x="18" y="216"/>
              </a:cxn>
              <a:cxn ang="0">
                <a:pos x="11" y="222"/>
              </a:cxn>
              <a:cxn ang="0">
                <a:pos x="7" y="226"/>
              </a:cxn>
              <a:cxn ang="0">
                <a:pos x="3" y="226"/>
              </a:cxn>
            </a:cxnLst>
            <a:rect l="0" t="0" r="r" b="b"/>
            <a:pathLst>
              <a:path w="173" h="226">
                <a:moveTo>
                  <a:pt x="3" y="226"/>
                </a:moveTo>
                <a:lnTo>
                  <a:pt x="0" y="223"/>
                </a:lnTo>
                <a:lnTo>
                  <a:pt x="0" y="218"/>
                </a:lnTo>
                <a:lnTo>
                  <a:pt x="25" y="181"/>
                </a:lnTo>
                <a:lnTo>
                  <a:pt x="33" y="177"/>
                </a:lnTo>
                <a:lnTo>
                  <a:pt x="35" y="169"/>
                </a:lnTo>
                <a:lnTo>
                  <a:pt x="60" y="137"/>
                </a:lnTo>
                <a:lnTo>
                  <a:pt x="67" y="136"/>
                </a:lnTo>
                <a:lnTo>
                  <a:pt x="67" y="129"/>
                </a:lnTo>
                <a:lnTo>
                  <a:pt x="94" y="97"/>
                </a:lnTo>
                <a:lnTo>
                  <a:pt x="101" y="95"/>
                </a:lnTo>
                <a:lnTo>
                  <a:pt x="101" y="87"/>
                </a:lnTo>
                <a:lnTo>
                  <a:pt x="129" y="51"/>
                </a:lnTo>
                <a:lnTo>
                  <a:pt x="135" y="48"/>
                </a:lnTo>
                <a:lnTo>
                  <a:pt x="138" y="39"/>
                </a:lnTo>
                <a:lnTo>
                  <a:pt x="164" y="2"/>
                </a:lnTo>
                <a:lnTo>
                  <a:pt x="168" y="0"/>
                </a:lnTo>
                <a:lnTo>
                  <a:pt x="173" y="1"/>
                </a:lnTo>
                <a:lnTo>
                  <a:pt x="173" y="4"/>
                </a:lnTo>
                <a:lnTo>
                  <a:pt x="172" y="10"/>
                </a:lnTo>
                <a:lnTo>
                  <a:pt x="144" y="50"/>
                </a:lnTo>
                <a:lnTo>
                  <a:pt x="139" y="51"/>
                </a:lnTo>
                <a:lnTo>
                  <a:pt x="139" y="58"/>
                </a:lnTo>
                <a:lnTo>
                  <a:pt x="109" y="96"/>
                </a:lnTo>
                <a:lnTo>
                  <a:pt x="105" y="99"/>
                </a:lnTo>
                <a:lnTo>
                  <a:pt x="104" y="104"/>
                </a:lnTo>
                <a:lnTo>
                  <a:pt x="76" y="136"/>
                </a:lnTo>
                <a:lnTo>
                  <a:pt x="71" y="139"/>
                </a:lnTo>
                <a:lnTo>
                  <a:pt x="70" y="147"/>
                </a:lnTo>
                <a:lnTo>
                  <a:pt x="43" y="177"/>
                </a:lnTo>
                <a:lnTo>
                  <a:pt x="37" y="180"/>
                </a:lnTo>
                <a:lnTo>
                  <a:pt x="36" y="189"/>
                </a:lnTo>
                <a:lnTo>
                  <a:pt x="18" y="216"/>
                </a:lnTo>
                <a:lnTo>
                  <a:pt x="11" y="222"/>
                </a:lnTo>
                <a:lnTo>
                  <a:pt x="7" y="226"/>
                </a:lnTo>
                <a:lnTo>
                  <a:pt x="3" y="226"/>
                </a:lnTo>
                <a:close/>
              </a:path>
            </a:pathLst>
          </a:custGeom>
          <a:gradFill rotWithShape="0">
            <a:gsLst>
              <a:gs pos="0">
                <a:srgbClr val="CFCFC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5" name="Freeform 69"/>
          <p:cNvSpPr>
            <a:spLocks noChangeArrowheads="1"/>
          </p:cNvSpPr>
          <p:nvPr/>
        </p:nvSpPr>
        <p:spPr bwMode="auto">
          <a:xfrm>
            <a:off x="2940050" y="5426075"/>
            <a:ext cx="23813" cy="84138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9" y="0"/>
              </a:cxn>
              <a:cxn ang="0">
                <a:pos x="6" y="0"/>
              </a:cxn>
              <a:cxn ang="0">
                <a:pos x="4" y="4"/>
              </a:cxn>
              <a:cxn ang="0">
                <a:pos x="0" y="22"/>
              </a:cxn>
              <a:cxn ang="0">
                <a:pos x="0" y="32"/>
              </a:cxn>
              <a:cxn ang="0">
                <a:pos x="5" y="33"/>
              </a:cxn>
              <a:cxn ang="0">
                <a:pos x="1" y="34"/>
              </a:cxn>
              <a:cxn ang="0">
                <a:pos x="1" y="36"/>
              </a:cxn>
              <a:cxn ang="0">
                <a:pos x="2" y="43"/>
              </a:cxn>
              <a:cxn ang="0">
                <a:pos x="5" y="50"/>
              </a:cxn>
              <a:cxn ang="0">
                <a:pos x="8" y="52"/>
              </a:cxn>
              <a:cxn ang="0">
                <a:pos x="12" y="53"/>
              </a:cxn>
              <a:cxn ang="0">
                <a:pos x="14" y="50"/>
              </a:cxn>
              <a:cxn ang="0">
                <a:pos x="15" y="49"/>
              </a:cxn>
              <a:cxn ang="0">
                <a:pos x="13" y="44"/>
              </a:cxn>
              <a:cxn ang="0">
                <a:pos x="11" y="36"/>
              </a:cxn>
              <a:cxn ang="0">
                <a:pos x="10" y="33"/>
              </a:cxn>
              <a:cxn ang="0">
                <a:pos x="7" y="33"/>
              </a:cxn>
              <a:cxn ang="0">
                <a:pos x="10" y="30"/>
              </a:cxn>
              <a:cxn ang="0">
                <a:pos x="10" y="27"/>
              </a:cxn>
              <a:cxn ang="0">
                <a:pos x="11" y="17"/>
              </a:cxn>
              <a:cxn ang="0">
                <a:pos x="13" y="8"/>
              </a:cxn>
              <a:cxn ang="0">
                <a:pos x="14" y="3"/>
              </a:cxn>
              <a:cxn ang="0">
                <a:pos x="12" y="2"/>
              </a:cxn>
            </a:cxnLst>
            <a:rect l="0" t="0" r="r" b="b"/>
            <a:pathLst>
              <a:path w="15" h="53">
                <a:moveTo>
                  <a:pt x="12" y="2"/>
                </a:moveTo>
                <a:lnTo>
                  <a:pt x="9" y="0"/>
                </a:lnTo>
                <a:lnTo>
                  <a:pt x="6" y="0"/>
                </a:lnTo>
                <a:lnTo>
                  <a:pt x="4" y="4"/>
                </a:lnTo>
                <a:lnTo>
                  <a:pt x="0" y="22"/>
                </a:lnTo>
                <a:lnTo>
                  <a:pt x="0" y="32"/>
                </a:lnTo>
                <a:lnTo>
                  <a:pt x="5" y="33"/>
                </a:lnTo>
                <a:lnTo>
                  <a:pt x="1" y="34"/>
                </a:lnTo>
                <a:lnTo>
                  <a:pt x="1" y="36"/>
                </a:lnTo>
                <a:lnTo>
                  <a:pt x="2" y="43"/>
                </a:lnTo>
                <a:lnTo>
                  <a:pt x="5" y="50"/>
                </a:lnTo>
                <a:lnTo>
                  <a:pt x="8" y="52"/>
                </a:lnTo>
                <a:lnTo>
                  <a:pt x="12" y="53"/>
                </a:lnTo>
                <a:lnTo>
                  <a:pt x="14" y="50"/>
                </a:lnTo>
                <a:lnTo>
                  <a:pt x="15" y="49"/>
                </a:lnTo>
                <a:lnTo>
                  <a:pt x="13" y="44"/>
                </a:lnTo>
                <a:lnTo>
                  <a:pt x="11" y="36"/>
                </a:lnTo>
                <a:lnTo>
                  <a:pt x="10" y="33"/>
                </a:lnTo>
                <a:lnTo>
                  <a:pt x="7" y="33"/>
                </a:lnTo>
                <a:lnTo>
                  <a:pt x="10" y="30"/>
                </a:lnTo>
                <a:lnTo>
                  <a:pt x="10" y="27"/>
                </a:lnTo>
                <a:lnTo>
                  <a:pt x="11" y="17"/>
                </a:lnTo>
                <a:lnTo>
                  <a:pt x="13" y="8"/>
                </a:lnTo>
                <a:lnTo>
                  <a:pt x="14" y="3"/>
                </a:lnTo>
                <a:lnTo>
                  <a:pt x="12" y="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6" name="Freeform 70"/>
          <p:cNvSpPr>
            <a:spLocks noChangeArrowheads="1"/>
          </p:cNvSpPr>
          <p:nvPr/>
        </p:nvSpPr>
        <p:spPr bwMode="auto">
          <a:xfrm>
            <a:off x="2960688" y="5427663"/>
            <a:ext cx="50800" cy="96837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" y="16"/>
              </a:cxn>
              <a:cxn ang="0">
                <a:pos x="3" y="28"/>
              </a:cxn>
              <a:cxn ang="0">
                <a:pos x="6" y="31"/>
              </a:cxn>
              <a:cxn ang="0">
                <a:pos x="10" y="32"/>
              </a:cxn>
              <a:cxn ang="0">
                <a:pos x="7" y="36"/>
              </a:cxn>
              <a:cxn ang="0">
                <a:pos x="6" y="37"/>
              </a:cxn>
              <a:cxn ang="0">
                <a:pos x="8" y="44"/>
              </a:cxn>
              <a:cxn ang="0">
                <a:pos x="14" y="53"/>
              </a:cxn>
              <a:cxn ang="0">
                <a:pos x="20" y="60"/>
              </a:cxn>
              <a:cxn ang="0">
                <a:pos x="22" y="61"/>
              </a:cxn>
              <a:cxn ang="0">
                <a:pos x="29" y="60"/>
              </a:cxn>
              <a:cxn ang="0">
                <a:pos x="32" y="55"/>
              </a:cxn>
              <a:cxn ang="0">
                <a:pos x="32" y="53"/>
              </a:cxn>
              <a:cxn ang="0">
                <a:pos x="25" y="47"/>
              </a:cxn>
              <a:cxn ang="0">
                <a:pos x="19" y="39"/>
              </a:cxn>
              <a:cxn ang="0">
                <a:pos x="17" y="34"/>
              </a:cxn>
              <a:cxn ang="0">
                <a:pos x="16" y="32"/>
              </a:cxn>
              <a:cxn ang="0">
                <a:pos x="12" y="32"/>
              </a:cxn>
              <a:cxn ang="0">
                <a:pos x="15" y="29"/>
              </a:cxn>
              <a:cxn ang="0">
                <a:pos x="17" y="28"/>
              </a:cxn>
              <a:cxn ang="0">
                <a:pos x="15" y="26"/>
              </a:cxn>
              <a:cxn ang="0">
                <a:pos x="12" y="19"/>
              </a:cxn>
              <a:cxn ang="0">
                <a:pos x="10" y="5"/>
              </a:cxn>
              <a:cxn ang="0">
                <a:pos x="10" y="1"/>
              </a:cxn>
              <a:cxn ang="0">
                <a:pos x="8" y="0"/>
              </a:cxn>
              <a:cxn ang="0">
                <a:pos x="5" y="0"/>
              </a:cxn>
              <a:cxn ang="0">
                <a:pos x="1" y="1"/>
              </a:cxn>
              <a:cxn ang="0">
                <a:pos x="0" y="4"/>
              </a:cxn>
            </a:cxnLst>
            <a:rect l="0" t="0" r="r" b="b"/>
            <a:pathLst>
              <a:path w="32" h="61">
                <a:moveTo>
                  <a:pt x="0" y="4"/>
                </a:moveTo>
                <a:lnTo>
                  <a:pt x="1" y="16"/>
                </a:lnTo>
                <a:lnTo>
                  <a:pt x="3" y="28"/>
                </a:lnTo>
                <a:lnTo>
                  <a:pt x="6" y="31"/>
                </a:lnTo>
                <a:lnTo>
                  <a:pt x="10" y="32"/>
                </a:lnTo>
                <a:lnTo>
                  <a:pt x="7" y="36"/>
                </a:lnTo>
                <a:lnTo>
                  <a:pt x="6" y="37"/>
                </a:lnTo>
                <a:lnTo>
                  <a:pt x="8" y="44"/>
                </a:lnTo>
                <a:lnTo>
                  <a:pt x="14" y="53"/>
                </a:lnTo>
                <a:lnTo>
                  <a:pt x="20" y="60"/>
                </a:lnTo>
                <a:lnTo>
                  <a:pt x="22" y="61"/>
                </a:lnTo>
                <a:lnTo>
                  <a:pt x="29" y="60"/>
                </a:lnTo>
                <a:lnTo>
                  <a:pt x="32" y="55"/>
                </a:lnTo>
                <a:lnTo>
                  <a:pt x="32" y="53"/>
                </a:lnTo>
                <a:lnTo>
                  <a:pt x="25" y="47"/>
                </a:lnTo>
                <a:lnTo>
                  <a:pt x="19" y="39"/>
                </a:lnTo>
                <a:lnTo>
                  <a:pt x="17" y="34"/>
                </a:lnTo>
                <a:lnTo>
                  <a:pt x="16" y="32"/>
                </a:lnTo>
                <a:lnTo>
                  <a:pt x="12" y="32"/>
                </a:lnTo>
                <a:lnTo>
                  <a:pt x="15" y="29"/>
                </a:lnTo>
                <a:lnTo>
                  <a:pt x="17" y="28"/>
                </a:lnTo>
                <a:lnTo>
                  <a:pt x="15" y="26"/>
                </a:lnTo>
                <a:lnTo>
                  <a:pt x="12" y="19"/>
                </a:lnTo>
                <a:lnTo>
                  <a:pt x="10" y="5"/>
                </a:lnTo>
                <a:lnTo>
                  <a:pt x="10" y="1"/>
                </a:lnTo>
                <a:lnTo>
                  <a:pt x="8" y="0"/>
                </a:lnTo>
                <a:lnTo>
                  <a:pt x="5" y="0"/>
                </a:lnTo>
                <a:lnTo>
                  <a:pt x="1" y="1"/>
                </a:lnTo>
                <a:lnTo>
                  <a:pt x="0" y="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7" name="Freeform 71"/>
          <p:cNvSpPr>
            <a:spLocks noChangeArrowheads="1"/>
          </p:cNvSpPr>
          <p:nvPr/>
        </p:nvSpPr>
        <p:spPr bwMode="auto">
          <a:xfrm>
            <a:off x="2954338" y="5030788"/>
            <a:ext cx="211137" cy="7302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2" y="28"/>
              </a:cxn>
              <a:cxn ang="0">
                <a:pos x="37" y="14"/>
              </a:cxn>
              <a:cxn ang="0">
                <a:pos x="75" y="5"/>
              </a:cxn>
              <a:cxn ang="0">
                <a:pos x="103" y="2"/>
              </a:cxn>
              <a:cxn ang="0">
                <a:pos x="133" y="0"/>
              </a:cxn>
              <a:cxn ang="0">
                <a:pos x="84" y="9"/>
              </a:cxn>
              <a:cxn ang="0">
                <a:pos x="47" y="19"/>
              </a:cxn>
              <a:cxn ang="0">
                <a:pos x="14" y="46"/>
              </a:cxn>
              <a:cxn ang="0">
                <a:pos x="2" y="44"/>
              </a:cxn>
              <a:cxn ang="0">
                <a:pos x="0" y="40"/>
              </a:cxn>
            </a:cxnLst>
            <a:rect l="0" t="0" r="r" b="b"/>
            <a:pathLst>
              <a:path w="133" h="46">
                <a:moveTo>
                  <a:pt x="0" y="40"/>
                </a:moveTo>
                <a:lnTo>
                  <a:pt x="12" y="28"/>
                </a:lnTo>
                <a:lnTo>
                  <a:pt x="37" y="14"/>
                </a:lnTo>
                <a:lnTo>
                  <a:pt x="75" y="5"/>
                </a:lnTo>
                <a:lnTo>
                  <a:pt x="103" y="2"/>
                </a:lnTo>
                <a:lnTo>
                  <a:pt x="133" y="0"/>
                </a:lnTo>
                <a:lnTo>
                  <a:pt x="84" y="9"/>
                </a:lnTo>
                <a:lnTo>
                  <a:pt x="47" y="19"/>
                </a:lnTo>
                <a:lnTo>
                  <a:pt x="14" y="46"/>
                </a:lnTo>
                <a:lnTo>
                  <a:pt x="2" y="44"/>
                </a:lnTo>
                <a:lnTo>
                  <a:pt x="0" y="4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8" name="Freeform 72"/>
          <p:cNvSpPr>
            <a:spLocks noChangeArrowheads="1"/>
          </p:cNvSpPr>
          <p:nvPr/>
        </p:nvSpPr>
        <p:spPr bwMode="auto">
          <a:xfrm>
            <a:off x="3130550" y="5064125"/>
            <a:ext cx="20638" cy="69850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8" y="16"/>
              </a:cxn>
              <a:cxn ang="0">
                <a:pos x="9" y="27"/>
              </a:cxn>
              <a:cxn ang="0">
                <a:pos x="9" y="38"/>
              </a:cxn>
              <a:cxn ang="0">
                <a:pos x="9" y="44"/>
              </a:cxn>
              <a:cxn ang="0">
                <a:pos x="13" y="32"/>
              </a:cxn>
              <a:cxn ang="0">
                <a:pos x="13" y="14"/>
              </a:cxn>
              <a:cxn ang="0">
                <a:pos x="7" y="4"/>
              </a:cxn>
              <a:cxn ang="0">
                <a:pos x="0" y="0"/>
              </a:cxn>
              <a:cxn ang="0">
                <a:pos x="4" y="4"/>
              </a:cxn>
            </a:cxnLst>
            <a:rect l="0" t="0" r="r" b="b"/>
            <a:pathLst>
              <a:path w="13" h="44">
                <a:moveTo>
                  <a:pt x="4" y="4"/>
                </a:moveTo>
                <a:lnTo>
                  <a:pt x="8" y="16"/>
                </a:lnTo>
                <a:lnTo>
                  <a:pt x="9" y="27"/>
                </a:lnTo>
                <a:lnTo>
                  <a:pt x="9" y="38"/>
                </a:lnTo>
                <a:lnTo>
                  <a:pt x="9" y="44"/>
                </a:lnTo>
                <a:lnTo>
                  <a:pt x="13" y="32"/>
                </a:lnTo>
                <a:lnTo>
                  <a:pt x="13" y="14"/>
                </a:lnTo>
                <a:lnTo>
                  <a:pt x="7" y="4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09" name="Freeform 73"/>
          <p:cNvSpPr>
            <a:spLocks noChangeArrowheads="1"/>
          </p:cNvSpPr>
          <p:nvPr/>
        </p:nvSpPr>
        <p:spPr bwMode="auto">
          <a:xfrm>
            <a:off x="2811463" y="5089525"/>
            <a:ext cx="100012" cy="53975"/>
          </a:xfrm>
          <a:custGeom>
            <a:avLst/>
            <a:gdLst/>
            <a:ahLst/>
            <a:cxnLst>
              <a:cxn ang="0">
                <a:pos x="53" y="1"/>
              </a:cxn>
              <a:cxn ang="0">
                <a:pos x="31" y="4"/>
              </a:cxn>
              <a:cxn ang="0">
                <a:pos x="11" y="11"/>
              </a:cxn>
              <a:cxn ang="0">
                <a:pos x="0" y="13"/>
              </a:cxn>
              <a:cxn ang="0">
                <a:pos x="7" y="19"/>
              </a:cxn>
              <a:cxn ang="0">
                <a:pos x="17" y="34"/>
              </a:cxn>
              <a:cxn ang="0">
                <a:pos x="26" y="22"/>
              </a:cxn>
              <a:cxn ang="0">
                <a:pos x="39" y="12"/>
              </a:cxn>
              <a:cxn ang="0">
                <a:pos x="50" y="10"/>
              </a:cxn>
              <a:cxn ang="0">
                <a:pos x="53" y="13"/>
              </a:cxn>
              <a:cxn ang="0">
                <a:pos x="55" y="4"/>
              </a:cxn>
              <a:cxn ang="0">
                <a:pos x="63" y="0"/>
              </a:cxn>
              <a:cxn ang="0">
                <a:pos x="53" y="1"/>
              </a:cxn>
            </a:cxnLst>
            <a:rect l="0" t="0" r="r" b="b"/>
            <a:pathLst>
              <a:path w="63" h="34">
                <a:moveTo>
                  <a:pt x="53" y="1"/>
                </a:moveTo>
                <a:lnTo>
                  <a:pt x="31" y="4"/>
                </a:lnTo>
                <a:lnTo>
                  <a:pt x="11" y="11"/>
                </a:lnTo>
                <a:lnTo>
                  <a:pt x="0" y="13"/>
                </a:lnTo>
                <a:lnTo>
                  <a:pt x="7" y="19"/>
                </a:lnTo>
                <a:lnTo>
                  <a:pt x="17" y="34"/>
                </a:lnTo>
                <a:lnTo>
                  <a:pt x="26" y="22"/>
                </a:lnTo>
                <a:lnTo>
                  <a:pt x="39" y="12"/>
                </a:lnTo>
                <a:lnTo>
                  <a:pt x="50" y="10"/>
                </a:lnTo>
                <a:lnTo>
                  <a:pt x="53" y="13"/>
                </a:lnTo>
                <a:lnTo>
                  <a:pt x="55" y="4"/>
                </a:lnTo>
                <a:lnTo>
                  <a:pt x="63" y="0"/>
                </a:lnTo>
                <a:lnTo>
                  <a:pt x="53" y="1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0" name="Freeform 74"/>
          <p:cNvSpPr>
            <a:spLocks noChangeArrowheads="1"/>
          </p:cNvSpPr>
          <p:nvPr/>
        </p:nvSpPr>
        <p:spPr bwMode="auto">
          <a:xfrm>
            <a:off x="2720975" y="5121275"/>
            <a:ext cx="68263" cy="3968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9" y="3"/>
              </a:cxn>
              <a:cxn ang="0">
                <a:pos x="9" y="5"/>
              </a:cxn>
              <a:cxn ang="0">
                <a:pos x="0" y="8"/>
              </a:cxn>
              <a:cxn ang="0">
                <a:pos x="10" y="16"/>
              </a:cxn>
              <a:cxn ang="0">
                <a:pos x="16" y="25"/>
              </a:cxn>
              <a:cxn ang="0">
                <a:pos x="25" y="17"/>
              </a:cxn>
              <a:cxn ang="0">
                <a:pos x="33" y="16"/>
              </a:cxn>
              <a:cxn ang="0">
                <a:pos x="43" y="16"/>
              </a:cxn>
              <a:cxn ang="0">
                <a:pos x="41" y="8"/>
              </a:cxn>
              <a:cxn ang="0">
                <a:pos x="37" y="2"/>
              </a:cxn>
              <a:cxn ang="0">
                <a:pos x="33" y="0"/>
              </a:cxn>
            </a:cxnLst>
            <a:rect l="0" t="0" r="r" b="b"/>
            <a:pathLst>
              <a:path w="43" h="25">
                <a:moveTo>
                  <a:pt x="33" y="0"/>
                </a:moveTo>
                <a:lnTo>
                  <a:pt x="19" y="3"/>
                </a:lnTo>
                <a:lnTo>
                  <a:pt x="9" y="5"/>
                </a:lnTo>
                <a:lnTo>
                  <a:pt x="0" y="8"/>
                </a:lnTo>
                <a:lnTo>
                  <a:pt x="10" y="16"/>
                </a:lnTo>
                <a:lnTo>
                  <a:pt x="16" y="25"/>
                </a:lnTo>
                <a:lnTo>
                  <a:pt x="25" y="17"/>
                </a:lnTo>
                <a:lnTo>
                  <a:pt x="33" y="16"/>
                </a:lnTo>
                <a:lnTo>
                  <a:pt x="43" y="16"/>
                </a:lnTo>
                <a:lnTo>
                  <a:pt x="41" y="8"/>
                </a:lnTo>
                <a:lnTo>
                  <a:pt x="37" y="2"/>
                </a:lnTo>
                <a:lnTo>
                  <a:pt x="33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1" name="Freeform 75"/>
          <p:cNvSpPr>
            <a:spLocks noChangeArrowheads="1"/>
          </p:cNvSpPr>
          <p:nvPr/>
        </p:nvSpPr>
        <p:spPr bwMode="auto">
          <a:xfrm>
            <a:off x="2562225" y="5140325"/>
            <a:ext cx="157163" cy="60325"/>
          </a:xfrm>
          <a:custGeom>
            <a:avLst/>
            <a:gdLst/>
            <a:ahLst/>
            <a:cxnLst>
              <a:cxn ang="0">
                <a:pos x="85" y="0"/>
              </a:cxn>
              <a:cxn ang="0">
                <a:pos x="73" y="2"/>
              </a:cxn>
              <a:cxn ang="0">
                <a:pos x="57" y="5"/>
              </a:cxn>
              <a:cxn ang="0">
                <a:pos x="35" y="6"/>
              </a:cxn>
              <a:cxn ang="0">
                <a:pos x="10" y="6"/>
              </a:cxn>
              <a:cxn ang="0">
                <a:pos x="0" y="7"/>
              </a:cxn>
              <a:cxn ang="0">
                <a:pos x="8" y="12"/>
              </a:cxn>
              <a:cxn ang="0">
                <a:pos x="18" y="20"/>
              </a:cxn>
              <a:cxn ang="0">
                <a:pos x="29" y="31"/>
              </a:cxn>
              <a:cxn ang="0">
                <a:pos x="32" y="38"/>
              </a:cxn>
              <a:cxn ang="0">
                <a:pos x="32" y="32"/>
              </a:cxn>
              <a:cxn ang="0">
                <a:pos x="37" y="26"/>
              </a:cxn>
              <a:cxn ang="0">
                <a:pos x="47" y="21"/>
              </a:cxn>
              <a:cxn ang="0">
                <a:pos x="58" y="20"/>
              </a:cxn>
              <a:cxn ang="0">
                <a:pos x="68" y="16"/>
              </a:cxn>
              <a:cxn ang="0">
                <a:pos x="78" y="13"/>
              </a:cxn>
              <a:cxn ang="0">
                <a:pos x="85" y="13"/>
              </a:cxn>
              <a:cxn ang="0">
                <a:pos x="99" y="14"/>
              </a:cxn>
              <a:cxn ang="0">
                <a:pos x="94" y="6"/>
              </a:cxn>
              <a:cxn ang="0">
                <a:pos x="90" y="2"/>
              </a:cxn>
              <a:cxn ang="0">
                <a:pos x="85" y="0"/>
              </a:cxn>
            </a:cxnLst>
            <a:rect l="0" t="0" r="r" b="b"/>
            <a:pathLst>
              <a:path w="99" h="38">
                <a:moveTo>
                  <a:pt x="85" y="0"/>
                </a:moveTo>
                <a:lnTo>
                  <a:pt x="73" y="2"/>
                </a:lnTo>
                <a:lnTo>
                  <a:pt x="57" y="5"/>
                </a:lnTo>
                <a:lnTo>
                  <a:pt x="35" y="6"/>
                </a:lnTo>
                <a:lnTo>
                  <a:pt x="10" y="6"/>
                </a:lnTo>
                <a:lnTo>
                  <a:pt x="0" y="7"/>
                </a:lnTo>
                <a:lnTo>
                  <a:pt x="8" y="12"/>
                </a:lnTo>
                <a:lnTo>
                  <a:pt x="18" y="20"/>
                </a:lnTo>
                <a:lnTo>
                  <a:pt x="29" y="31"/>
                </a:lnTo>
                <a:lnTo>
                  <a:pt x="32" y="38"/>
                </a:lnTo>
                <a:lnTo>
                  <a:pt x="32" y="32"/>
                </a:lnTo>
                <a:lnTo>
                  <a:pt x="37" y="26"/>
                </a:lnTo>
                <a:lnTo>
                  <a:pt x="47" y="21"/>
                </a:lnTo>
                <a:lnTo>
                  <a:pt x="58" y="20"/>
                </a:lnTo>
                <a:lnTo>
                  <a:pt x="68" y="16"/>
                </a:lnTo>
                <a:lnTo>
                  <a:pt x="78" y="13"/>
                </a:lnTo>
                <a:lnTo>
                  <a:pt x="85" y="13"/>
                </a:lnTo>
                <a:lnTo>
                  <a:pt x="99" y="14"/>
                </a:lnTo>
                <a:lnTo>
                  <a:pt x="94" y="6"/>
                </a:lnTo>
                <a:lnTo>
                  <a:pt x="90" y="2"/>
                </a:lnTo>
                <a:lnTo>
                  <a:pt x="85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2" name="Freeform 76"/>
          <p:cNvSpPr>
            <a:spLocks noChangeArrowheads="1"/>
          </p:cNvSpPr>
          <p:nvPr/>
        </p:nvSpPr>
        <p:spPr bwMode="auto">
          <a:xfrm>
            <a:off x="1968500" y="4929188"/>
            <a:ext cx="120650" cy="115887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16" y="5"/>
              </a:cxn>
              <a:cxn ang="0">
                <a:pos x="22" y="10"/>
              </a:cxn>
              <a:cxn ang="0">
                <a:pos x="76" y="73"/>
              </a:cxn>
              <a:cxn ang="0">
                <a:pos x="31" y="26"/>
              </a:cxn>
              <a:cxn ang="0">
                <a:pos x="11" y="8"/>
              </a:cxn>
              <a:cxn ang="0">
                <a:pos x="0" y="3"/>
              </a:cxn>
              <a:cxn ang="0">
                <a:pos x="5" y="0"/>
              </a:cxn>
              <a:cxn ang="0">
                <a:pos x="9" y="1"/>
              </a:cxn>
            </a:cxnLst>
            <a:rect l="0" t="0" r="r" b="b"/>
            <a:pathLst>
              <a:path w="76" h="73">
                <a:moveTo>
                  <a:pt x="9" y="1"/>
                </a:moveTo>
                <a:lnTo>
                  <a:pt x="16" y="5"/>
                </a:lnTo>
                <a:lnTo>
                  <a:pt x="22" y="10"/>
                </a:lnTo>
                <a:lnTo>
                  <a:pt x="76" y="73"/>
                </a:lnTo>
                <a:lnTo>
                  <a:pt x="31" y="26"/>
                </a:lnTo>
                <a:lnTo>
                  <a:pt x="11" y="8"/>
                </a:lnTo>
                <a:lnTo>
                  <a:pt x="0" y="3"/>
                </a:lnTo>
                <a:lnTo>
                  <a:pt x="5" y="0"/>
                </a:lnTo>
                <a:lnTo>
                  <a:pt x="9" y="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3" name="Freeform 77"/>
          <p:cNvSpPr>
            <a:spLocks noChangeArrowheads="1"/>
          </p:cNvSpPr>
          <p:nvPr/>
        </p:nvSpPr>
        <p:spPr bwMode="auto">
          <a:xfrm>
            <a:off x="1771650" y="4967288"/>
            <a:ext cx="203200" cy="146050"/>
          </a:xfrm>
          <a:custGeom>
            <a:avLst/>
            <a:gdLst/>
            <a:ahLst/>
            <a:cxnLst>
              <a:cxn ang="0">
                <a:pos x="110" y="78"/>
              </a:cxn>
              <a:cxn ang="0">
                <a:pos x="36" y="24"/>
              </a:cxn>
              <a:cxn ang="0">
                <a:pos x="14" y="6"/>
              </a:cxn>
              <a:cxn ang="0">
                <a:pos x="6" y="0"/>
              </a:cxn>
              <a:cxn ang="0">
                <a:pos x="2" y="1"/>
              </a:cxn>
              <a:cxn ang="0">
                <a:pos x="0" y="2"/>
              </a:cxn>
              <a:cxn ang="0">
                <a:pos x="0" y="5"/>
              </a:cxn>
              <a:cxn ang="0">
                <a:pos x="18" y="17"/>
              </a:cxn>
              <a:cxn ang="0">
                <a:pos x="60" y="45"/>
              </a:cxn>
              <a:cxn ang="0">
                <a:pos x="128" y="92"/>
              </a:cxn>
              <a:cxn ang="0">
                <a:pos x="110" y="78"/>
              </a:cxn>
            </a:cxnLst>
            <a:rect l="0" t="0" r="r" b="b"/>
            <a:pathLst>
              <a:path w="128" h="92">
                <a:moveTo>
                  <a:pt x="110" y="78"/>
                </a:moveTo>
                <a:lnTo>
                  <a:pt x="36" y="24"/>
                </a:lnTo>
                <a:lnTo>
                  <a:pt x="14" y="6"/>
                </a:lnTo>
                <a:lnTo>
                  <a:pt x="6" y="0"/>
                </a:lnTo>
                <a:lnTo>
                  <a:pt x="2" y="1"/>
                </a:lnTo>
                <a:lnTo>
                  <a:pt x="0" y="2"/>
                </a:lnTo>
                <a:lnTo>
                  <a:pt x="0" y="5"/>
                </a:lnTo>
                <a:lnTo>
                  <a:pt x="18" y="17"/>
                </a:lnTo>
                <a:lnTo>
                  <a:pt x="60" y="45"/>
                </a:lnTo>
                <a:lnTo>
                  <a:pt x="128" y="92"/>
                </a:lnTo>
                <a:lnTo>
                  <a:pt x="110" y="78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4" name="Freeform 78"/>
          <p:cNvSpPr>
            <a:spLocks noChangeArrowheads="1"/>
          </p:cNvSpPr>
          <p:nvPr/>
        </p:nvSpPr>
        <p:spPr bwMode="auto">
          <a:xfrm>
            <a:off x="2044700" y="5919788"/>
            <a:ext cx="171450" cy="155575"/>
          </a:xfrm>
          <a:custGeom>
            <a:avLst/>
            <a:gdLst/>
            <a:ahLst/>
            <a:cxnLst>
              <a:cxn ang="0">
                <a:pos x="87" y="1"/>
              </a:cxn>
              <a:cxn ang="0">
                <a:pos x="82" y="6"/>
              </a:cxn>
              <a:cxn ang="0">
                <a:pos x="73" y="15"/>
              </a:cxn>
              <a:cxn ang="0">
                <a:pos x="63" y="25"/>
              </a:cxn>
              <a:cxn ang="0">
                <a:pos x="56" y="31"/>
              </a:cxn>
              <a:cxn ang="0">
                <a:pos x="52" y="33"/>
              </a:cxn>
              <a:cxn ang="0">
                <a:pos x="49" y="35"/>
              </a:cxn>
              <a:cxn ang="0">
                <a:pos x="49" y="38"/>
              </a:cxn>
              <a:cxn ang="0">
                <a:pos x="51" y="40"/>
              </a:cxn>
              <a:cxn ang="0">
                <a:pos x="44" y="47"/>
              </a:cxn>
              <a:cxn ang="0">
                <a:pos x="35" y="57"/>
              </a:cxn>
              <a:cxn ang="0">
                <a:pos x="30" y="59"/>
              </a:cxn>
              <a:cxn ang="0">
                <a:pos x="22" y="62"/>
              </a:cxn>
              <a:cxn ang="0">
                <a:pos x="14" y="66"/>
              </a:cxn>
              <a:cxn ang="0">
                <a:pos x="7" y="73"/>
              </a:cxn>
              <a:cxn ang="0">
                <a:pos x="2" y="78"/>
              </a:cxn>
              <a:cxn ang="0">
                <a:pos x="0" y="81"/>
              </a:cxn>
              <a:cxn ang="0">
                <a:pos x="7" y="76"/>
              </a:cxn>
              <a:cxn ang="0">
                <a:pos x="13" y="74"/>
              </a:cxn>
              <a:cxn ang="0">
                <a:pos x="19" y="73"/>
              </a:cxn>
              <a:cxn ang="0">
                <a:pos x="15" y="78"/>
              </a:cxn>
              <a:cxn ang="0">
                <a:pos x="15" y="84"/>
              </a:cxn>
              <a:cxn ang="0">
                <a:pos x="17" y="90"/>
              </a:cxn>
              <a:cxn ang="0">
                <a:pos x="22" y="93"/>
              </a:cxn>
              <a:cxn ang="0">
                <a:pos x="28" y="94"/>
              </a:cxn>
              <a:cxn ang="0">
                <a:pos x="37" y="91"/>
              </a:cxn>
              <a:cxn ang="0">
                <a:pos x="47" y="85"/>
              </a:cxn>
              <a:cxn ang="0">
                <a:pos x="51" y="81"/>
              </a:cxn>
              <a:cxn ang="0">
                <a:pos x="54" y="84"/>
              </a:cxn>
              <a:cxn ang="0">
                <a:pos x="57" y="87"/>
              </a:cxn>
              <a:cxn ang="0">
                <a:pos x="59" y="91"/>
              </a:cxn>
              <a:cxn ang="0">
                <a:pos x="61" y="98"/>
              </a:cxn>
              <a:cxn ang="0">
                <a:pos x="62" y="91"/>
              </a:cxn>
              <a:cxn ang="0">
                <a:pos x="62" y="81"/>
              </a:cxn>
              <a:cxn ang="0">
                <a:pos x="59" y="73"/>
              </a:cxn>
              <a:cxn ang="0">
                <a:pos x="58" y="70"/>
              </a:cxn>
              <a:cxn ang="0">
                <a:pos x="61" y="65"/>
              </a:cxn>
              <a:cxn ang="0">
                <a:pos x="72" y="53"/>
              </a:cxn>
              <a:cxn ang="0">
                <a:pos x="74" y="51"/>
              </a:cxn>
              <a:cxn ang="0">
                <a:pos x="78" y="52"/>
              </a:cxn>
              <a:cxn ang="0">
                <a:pos x="82" y="49"/>
              </a:cxn>
              <a:cxn ang="0">
                <a:pos x="84" y="43"/>
              </a:cxn>
              <a:cxn ang="0">
                <a:pos x="90" y="31"/>
              </a:cxn>
              <a:cxn ang="0">
                <a:pos x="95" y="23"/>
              </a:cxn>
              <a:cxn ang="0">
                <a:pos x="101" y="16"/>
              </a:cxn>
              <a:cxn ang="0">
                <a:pos x="108" y="0"/>
              </a:cxn>
              <a:cxn ang="0">
                <a:pos x="87" y="1"/>
              </a:cxn>
            </a:cxnLst>
            <a:rect l="0" t="0" r="r" b="b"/>
            <a:pathLst>
              <a:path w="108" h="98">
                <a:moveTo>
                  <a:pt x="87" y="1"/>
                </a:moveTo>
                <a:lnTo>
                  <a:pt x="82" y="6"/>
                </a:lnTo>
                <a:lnTo>
                  <a:pt x="73" y="15"/>
                </a:lnTo>
                <a:lnTo>
                  <a:pt x="63" y="25"/>
                </a:lnTo>
                <a:lnTo>
                  <a:pt x="56" y="31"/>
                </a:lnTo>
                <a:lnTo>
                  <a:pt x="52" y="33"/>
                </a:lnTo>
                <a:lnTo>
                  <a:pt x="49" y="35"/>
                </a:lnTo>
                <a:lnTo>
                  <a:pt x="49" y="38"/>
                </a:lnTo>
                <a:lnTo>
                  <a:pt x="51" y="40"/>
                </a:lnTo>
                <a:lnTo>
                  <a:pt x="44" y="47"/>
                </a:lnTo>
                <a:lnTo>
                  <a:pt x="35" y="57"/>
                </a:lnTo>
                <a:lnTo>
                  <a:pt x="30" y="59"/>
                </a:lnTo>
                <a:lnTo>
                  <a:pt x="22" y="62"/>
                </a:lnTo>
                <a:lnTo>
                  <a:pt x="14" y="66"/>
                </a:lnTo>
                <a:lnTo>
                  <a:pt x="7" y="73"/>
                </a:lnTo>
                <a:lnTo>
                  <a:pt x="2" y="78"/>
                </a:lnTo>
                <a:lnTo>
                  <a:pt x="0" y="81"/>
                </a:lnTo>
                <a:lnTo>
                  <a:pt x="7" y="76"/>
                </a:lnTo>
                <a:lnTo>
                  <a:pt x="13" y="74"/>
                </a:lnTo>
                <a:lnTo>
                  <a:pt x="19" y="73"/>
                </a:lnTo>
                <a:lnTo>
                  <a:pt x="15" y="78"/>
                </a:lnTo>
                <a:lnTo>
                  <a:pt x="15" y="84"/>
                </a:lnTo>
                <a:lnTo>
                  <a:pt x="17" y="90"/>
                </a:lnTo>
                <a:lnTo>
                  <a:pt x="22" y="93"/>
                </a:lnTo>
                <a:lnTo>
                  <a:pt x="28" y="94"/>
                </a:lnTo>
                <a:lnTo>
                  <a:pt x="37" y="91"/>
                </a:lnTo>
                <a:lnTo>
                  <a:pt x="47" y="85"/>
                </a:lnTo>
                <a:lnTo>
                  <a:pt x="51" y="81"/>
                </a:lnTo>
                <a:lnTo>
                  <a:pt x="54" y="84"/>
                </a:lnTo>
                <a:lnTo>
                  <a:pt x="57" y="87"/>
                </a:lnTo>
                <a:lnTo>
                  <a:pt x="59" y="91"/>
                </a:lnTo>
                <a:lnTo>
                  <a:pt x="61" y="98"/>
                </a:lnTo>
                <a:lnTo>
                  <a:pt x="62" y="91"/>
                </a:lnTo>
                <a:lnTo>
                  <a:pt x="62" y="81"/>
                </a:lnTo>
                <a:lnTo>
                  <a:pt x="59" y="73"/>
                </a:lnTo>
                <a:lnTo>
                  <a:pt x="58" y="70"/>
                </a:lnTo>
                <a:lnTo>
                  <a:pt x="61" y="65"/>
                </a:lnTo>
                <a:lnTo>
                  <a:pt x="72" y="53"/>
                </a:lnTo>
                <a:lnTo>
                  <a:pt x="74" y="51"/>
                </a:lnTo>
                <a:lnTo>
                  <a:pt x="78" y="52"/>
                </a:lnTo>
                <a:lnTo>
                  <a:pt x="82" y="49"/>
                </a:lnTo>
                <a:lnTo>
                  <a:pt x="84" y="43"/>
                </a:lnTo>
                <a:lnTo>
                  <a:pt x="90" y="31"/>
                </a:lnTo>
                <a:lnTo>
                  <a:pt x="95" y="23"/>
                </a:lnTo>
                <a:lnTo>
                  <a:pt x="101" y="16"/>
                </a:lnTo>
                <a:lnTo>
                  <a:pt x="108" y="0"/>
                </a:lnTo>
                <a:lnTo>
                  <a:pt x="87" y="1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5" name="Freeform 79"/>
          <p:cNvSpPr>
            <a:spLocks noChangeArrowheads="1"/>
          </p:cNvSpPr>
          <p:nvPr/>
        </p:nvSpPr>
        <p:spPr bwMode="auto">
          <a:xfrm>
            <a:off x="2062163" y="5984875"/>
            <a:ext cx="93662" cy="74613"/>
          </a:xfrm>
          <a:custGeom>
            <a:avLst/>
            <a:gdLst/>
            <a:ahLst/>
            <a:cxnLst>
              <a:cxn ang="0">
                <a:pos x="41" y="1"/>
              </a:cxn>
              <a:cxn ang="0">
                <a:pos x="39" y="3"/>
              </a:cxn>
              <a:cxn ang="0">
                <a:pos x="32" y="10"/>
              </a:cxn>
              <a:cxn ang="0">
                <a:pos x="29" y="16"/>
              </a:cxn>
              <a:cxn ang="0">
                <a:pos x="25" y="18"/>
              </a:cxn>
              <a:cxn ang="0">
                <a:pos x="8" y="25"/>
              </a:cxn>
              <a:cxn ang="0">
                <a:pos x="0" y="30"/>
              </a:cxn>
              <a:cxn ang="0">
                <a:pos x="5" y="28"/>
              </a:cxn>
              <a:cxn ang="0">
                <a:pos x="15" y="26"/>
              </a:cxn>
              <a:cxn ang="0">
                <a:pos x="8" y="37"/>
              </a:cxn>
              <a:cxn ang="0">
                <a:pos x="8" y="41"/>
              </a:cxn>
              <a:cxn ang="0">
                <a:pos x="10" y="46"/>
              </a:cxn>
              <a:cxn ang="0">
                <a:pos x="16" y="47"/>
              </a:cxn>
              <a:cxn ang="0">
                <a:pos x="22" y="47"/>
              </a:cxn>
              <a:cxn ang="0">
                <a:pos x="29" y="44"/>
              </a:cxn>
              <a:cxn ang="0">
                <a:pos x="36" y="36"/>
              </a:cxn>
              <a:cxn ang="0">
                <a:pos x="39" y="34"/>
              </a:cxn>
              <a:cxn ang="0">
                <a:pos x="41" y="34"/>
              </a:cxn>
              <a:cxn ang="0">
                <a:pos x="45" y="38"/>
              </a:cxn>
              <a:cxn ang="0">
                <a:pos x="47" y="40"/>
              </a:cxn>
              <a:cxn ang="0">
                <a:pos x="45" y="34"/>
              </a:cxn>
              <a:cxn ang="0">
                <a:pos x="44" y="29"/>
              </a:cxn>
              <a:cxn ang="0">
                <a:pos x="44" y="26"/>
              </a:cxn>
              <a:cxn ang="0">
                <a:pos x="48" y="19"/>
              </a:cxn>
              <a:cxn ang="0">
                <a:pos x="58" y="10"/>
              </a:cxn>
              <a:cxn ang="0">
                <a:pos x="59" y="9"/>
              </a:cxn>
              <a:cxn ang="0">
                <a:pos x="54" y="1"/>
              </a:cxn>
              <a:cxn ang="0">
                <a:pos x="52" y="0"/>
              </a:cxn>
              <a:cxn ang="0">
                <a:pos x="41" y="1"/>
              </a:cxn>
            </a:cxnLst>
            <a:rect l="0" t="0" r="r" b="b"/>
            <a:pathLst>
              <a:path w="59" h="47">
                <a:moveTo>
                  <a:pt x="41" y="1"/>
                </a:moveTo>
                <a:lnTo>
                  <a:pt x="39" y="3"/>
                </a:lnTo>
                <a:lnTo>
                  <a:pt x="32" y="10"/>
                </a:lnTo>
                <a:lnTo>
                  <a:pt x="29" y="16"/>
                </a:lnTo>
                <a:lnTo>
                  <a:pt x="25" y="18"/>
                </a:lnTo>
                <a:lnTo>
                  <a:pt x="8" y="25"/>
                </a:lnTo>
                <a:lnTo>
                  <a:pt x="0" y="30"/>
                </a:lnTo>
                <a:lnTo>
                  <a:pt x="5" y="28"/>
                </a:lnTo>
                <a:lnTo>
                  <a:pt x="15" y="26"/>
                </a:lnTo>
                <a:lnTo>
                  <a:pt x="8" y="37"/>
                </a:lnTo>
                <a:lnTo>
                  <a:pt x="8" y="41"/>
                </a:lnTo>
                <a:lnTo>
                  <a:pt x="10" y="46"/>
                </a:lnTo>
                <a:lnTo>
                  <a:pt x="16" y="47"/>
                </a:lnTo>
                <a:lnTo>
                  <a:pt x="22" y="47"/>
                </a:lnTo>
                <a:lnTo>
                  <a:pt x="29" y="44"/>
                </a:lnTo>
                <a:lnTo>
                  <a:pt x="36" y="36"/>
                </a:lnTo>
                <a:lnTo>
                  <a:pt x="39" y="34"/>
                </a:lnTo>
                <a:lnTo>
                  <a:pt x="41" y="34"/>
                </a:lnTo>
                <a:lnTo>
                  <a:pt x="45" y="38"/>
                </a:lnTo>
                <a:lnTo>
                  <a:pt x="47" y="40"/>
                </a:lnTo>
                <a:lnTo>
                  <a:pt x="45" y="34"/>
                </a:lnTo>
                <a:lnTo>
                  <a:pt x="44" y="29"/>
                </a:lnTo>
                <a:lnTo>
                  <a:pt x="44" y="26"/>
                </a:lnTo>
                <a:lnTo>
                  <a:pt x="48" y="19"/>
                </a:lnTo>
                <a:lnTo>
                  <a:pt x="58" y="10"/>
                </a:lnTo>
                <a:lnTo>
                  <a:pt x="59" y="9"/>
                </a:lnTo>
                <a:lnTo>
                  <a:pt x="54" y="1"/>
                </a:lnTo>
                <a:lnTo>
                  <a:pt x="52" y="0"/>
                </a:lnTo>
                <a:lnTo>
                  <a:pt x="41" y="1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6" name="Freeform 80"/>
          <p:cNvSpPr>
            <a:spLocks noChangeArrowheads="1"/>
          </p:cNvSpPr>
          <p:nvPr/>
        </p:nvSpPr>
        <p:spPr bwMode="auto">
          <a:xfrm>
            <a:off x="2132013" y="5924550"/>
            <a:ext cx="76200" cy="714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22" y="13"/>
              </a:cxn>
              <a:cxn ang="0">
                <a:pos x="5" y="28"/>
              </a:cxn>
              <a:cxn ang="0">
                <a:pos x="0" y="31"/>
              </a:cxn>
              <a:cxn ang="0">
                <a:pos x="0" y="34"/>
              </a:cxn>
              <a:cxn ang="0">
                <a:pos x="2" y="35"/>
              </a:cxn>
              <a:cxn ang="0">
                <a:pos x="9" y="35"/>
              </a:cxn>
              <a:cxn ang="0">
                <a:pos x="13" y="35"/>
              </a:cxn>
              <a:cxn ang="0">
                <a:pos x="20" y="44"/>
              </a:cxn>
              <a:cxn ang="0">
                <a:pos x="23" y="45"/>
              </a:cxn>
              <a:cxn ang="0">
                <a:pos x="26" y="42"/>
              </a:cxn>
              <a:cxn ang="0">
                <a:pos x="37" y="19"/>
              </a:cxn>
              <a:cxn ang="0">
                <a:pos x="43" y="13"/>
              </a:cxn>
              <a:cxn ang="0">
                <a:pos x="48" y="4"/>
              </a:cxn>
              <a:cxn ang="0">
                <a:pos x="33" y="0"/>
              </a:cxn>
            </a:cxnLst>
            <a:rect l="0" t="0" r="r" b="b"/>
            <a:pathLst>
              <a:path w="48" h="45">
                <a:moveTo>
                  <a:pt x="33" y="0"/>
                </a:moveTo>
                <a:lnTo>
                  <a:pt x="22" y="13"/>
                </a:lnTo>
                <a:lnTo>
                  <a:pt x="5" y="28"/>
                </a:lnTo>
                <a:lnTo>
                  <a:pt x="0" y="31"/>
                </a:lnTo>
                <a:lnTo>
                  <a:pt x="0" y="34"/>
                </a:lnTo>
                <a:lnTo>
                  <a:pt x="2" y="35"/>
                </a:lnTo>
                <a:lnTo>
                  <a:pt x="9" y="35"/>
                </a:lnTo>
                <a:lnTo>
                  <a:pt x="13" y="35"/>
                </a:lnTo>
                <a:lnTo>
                  <a:pt x="20" y="44"/>
                </a:lnTo>
                <a:lnTo>
                  <a:pt x="23" y="45"/>
                </a:lnTo>
                <a:lnTo>
                  <a:pt x="26" y="42"/>
                </a:lnTo>
                <a:lnTo>
                  <a:pt x="37" y="19"/>
                </a:lnTo>
                <a:lnTo>
                  <a:pt x="43" y="13"/>
                </a:lnTo>
                <a:lnTo>
                  <a:pt x="48" y="4"/>
                </a:lnTo>
                <a:lnTo>
                  <a:pt x="33" y="0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7" name="Freeform 81"/>
          <p:cNvSpPr>
            <a:spLocks noChangeArrowheads="1"/>
          </p:cNvSpPr>
          <p:nvPr/>
        </p:nvSpPr>
        <p:spPr bwMode="auto">
          <a:xfrm>
            <a:off x="3230563" y="5853113"/>
            <a:ext cx="123825" cy="42862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" y="15"/>
              </a:cxn>
              <a:cxn ang="0">
                <a:pos x="16" y="14"/>
              </a:cxn>
              <a:cxn ang="0">
                <a:pos x="38" y="9"/>
              </a:cxn>
              <a:cxn ang="0">
                <a:pos x="49" y="4"/>
              </a:cxn>
              <a:cxn ang="0">
                <a:pos x="58" y="1"/>
              </a:cxn>
              <a:cxn ang="0">
                <a:pos x="66" y="0"/>
              </a:cxn>
              <a:cxn ang="0">
                <a:pos x="72" y="1"/>
              </a:cxn>
              <a:cxn ang="0">
                <a:pos x="76" y="3"/>
              </a:cxn>
              <a:cxn ang="0">
                <a:pos x="78" y="8"/>
              </a:cxn>
              <a:cxn ang="0">
                <a:pos x="78" y="12"/>
              </a:cxn>
              <a:cxn ang="0">
                <a:pos x="76" y="16"/>
              </a:cxn>
              <a:cxn ang="0">
                <a:pos x="69" y="12"/>
              </a:cxn>
              <a:cxn ang="0">
                <a:pos x="72" y="16"/>
              </a:cxn>
              <a:cxn ang="0">
                <a:pos x="72" y="20"/>
              </a:cxn>
              <a:cxn ang="0">
                <a:pos x="73" y="23"/>
              </a:cxn>
              <a:cxn ang="0">
                <a:pos x="75" y="27"/>
              </a:cxn>
              <a:cxn ang="0">
                <a:pos x="70" y="22"/>
              </a:cxn>
              <a:cxn ang="0">
                <a:pos x="60" y="19"/>
              </a:cxn>
              <a:cxn ang="0">
                <a:pos x="56" y="17"/>
              </a:cxn>
              <a:cxn ang="0">
                <a:pos x="56" y="19"/>
              </a:cxn>
              <a:cxn ang="0">
                <a:pos x="47" y="21"/>
              </a:cxn>
              <a:cxn ang="0">
                <a:pos x="29" y="24"/>
              </a:cxn>
              <a:cxn ang="0">
                <a:pos x="13" y="25"/>
              </a:cxn>
              <a:cxn ang="0">
                <a:pos x="3" y="25"/>
              </a:cxn>
              <a:cxn ang="0">
                <a:pos x="2" y="24"/>
              </a:cxn>
              <a:cxn ang="0">
                <a:pos x="1" y="19"/>
              </a:cxn>
              <a:cxn ang="0">
                <a:pos x="0" y="15"/>
              </a:cxn>
              <a:cxn ang="0">
                <a:pos x="0" y="14"/>
              </a:cxn>
            </a:cxnLst>
            <a:rect l="0" t="0" r="r" b="b"/>
            <a:pathLst>
              <a:path w="78" h="27">
                <a:moveTo>
                  <a:pt x="0" y="14"/>
                </a:moveTo>
                <a:lnTo>
                  <a:pt x="7" y="15"/>
                </a:lnTo>
                <a:lnTo>
                  <a:pt x="16" y="14"/>
                </a:lnTo>
                <a:lnTo>
                  <a:pt x="38" y="9"/>
                </a:lnTo>
                <a:lnTo>
                  <a:pt x="49" y="4"/>
                </a:lnTo>
                <a:lnTo>
                  <a:pt x="58" y="1"/>
                </a:lnTo>
                <a:lnTo>
                  <a:pt x="66" y="0"/>
                </a:lnTo>
                <a:lnTo>
                  <a:pt x="72" y="1"/>
                </a:lnTo>
                <a:lnTo>
                  <a:pt x="76" y="3"/>
                </a:lnTo>
                <a:lnTo>
                  <a:pt x="78" y="8"/>
                </a:lnTo>
                <a:lnTo>
                  <a:pt x="78" y="12"/>
                </a:lnTo>
                <a:lnTo>
                  <a:pt x="76" y="16"/>
                </a:lnTo>
                <a:lnTo>
                  <a:pt x="69" y="12"/>
                </a:lnTo>
                <a:lnTo>
                  <a:pt x="72" y="16"/>
                </a:lnTo>
                <a:lnTo>
                  <a:pt x="72" y="20"/>
                </a:lnTo>
                <a:lnTo>
                  <a:pt x="73" y="23"/>
                </a:lnTo>
                <a:lnTo>
                  <a:pt x="75" y="27"/>
                </a:lnTo>
                <a:lnTo>
                  <a:pt x="70" y="22"/>
                </a:lnTo>
                <a:lnTo>
                  <a:pt x="60" y="19"/>
                </a:lnTo>
                <a:lnTo>
                  <a:pt x="56" y="17"/>
                </a:lnTo>
                <a:lnTo>
                  <a:pt x="56" y="19"/>
                </a:lnTo>
                <a:lnTo>
                  <a:pt x="47" y="21"/>
                </a:lnTo>
                <a:lnTo>
                  <a:pt x="29" y="24"/>
                </a:lnTo>
                <a:lnTo>
                  <a:pt x="13" y="25"/>
                </a:lnTo>
                <a:lnTo>
                  <a:pt x="3" y="25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0" y="14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8" name="Freeform 82"/>
          <p:cNvSpPr>
            <a:spLocks noChangeArrowheads="1"/>
          </p:cNvSpPr>
          <p:nvPr/>
        </p:nvSpPr>
        <p:spPr bwMode="auto">
          <a:xfrm>
            <a:off x="3152775" y="5824538"/>
            <a:ext cx="82550" cy="74612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4" y="9"/>
              </a:cxn>
              <a:cxn ang="0">
                <a:pos x="21" y="15"/>
              </a:cxn>
              <a:cxn ang="0">
                <a:pos x="28" y="20"/>
              </a:cxn>
              <a:cxn ang="0">
                <a:pos x="38" y="24"/>
              </a:cxn>
              <a:cxn ang="0">
                <a:pos x="46" y="26"/>
              </a:cxn>
              <a:cxn ang="0">
                <a:pos x="51" y="27"/>
              </a:cxn>
              <a:cxn ang="0">
                <a:pos x="52" y="28"/>
              </a:cxn>
              <a:cxn ang="0">
                <a:pos x="51" y="29"/>
              </a:cxn>
              <a:cxn ang="0">
                <a:pos x="51" y="30"/>
              </a:cxn>
              <a:cxn ang="0">
                <a:pos x="49" y="32"/>
              </a:cxn>
              <a:cxn ang="0">
                <a:pos x="50" y="37"/>
              </a:cxn>
              <a:cxn ang="0">
                <a:pos x="51" y="43"/>
              </a:cxn>
              <a:cxn ang="0">
                <a:pos x="49" y="46"/>
              </a:cxn>
              <a:cxn ang="0">
                <a:pos x="45" y="47"/>
              </a:cxn>
              <a:cxn ang="0">
                <a:pos x="41" y="47"/>
              </a:cxn>
              <a:cxn ang="0">
                <a:pos x="31" y="43"/>
              </a:cxn>
              <a:cxn ang="0">
                <a:pos x="23" y="37"/>
              </a:cxn>
              <a:cxn ang="0">
                <a:pos x="15" y="29"/>
              </a:cxn>
              <a:cxn ang="0">
                <a:pos x="6" y="18"/>
              </a:cxn>
              <a:cxn ang="0">
                <a:pos x="0" y="8"/>
              </a:cxn>
              <a:cxn ang="0">
                <a:pos x="6" y="0"/>
              </a:cxn>
            </a:cxnLst>
            <a:rect l="0" t="0" r="r" b="b"/>
            <a:pathLst>
              <a:path w="52" h="47">
                <a:moveTo>
                  <a:pt x="6" y="0"/>
                </a:moveTo>
                <a:lnTo>
                  <a:pt x="14" y="9"/>
                </a:lnTo>
                <a:lnTo>
                  <a:pt x="21" y="15"/>
                </a:lnTo>
                <a:lnTo>
                  <a:pt x="28" y="20"/>
                </a:lnTo>
                <a:lnTo>
                  <a:pt x="38" y="24"/>
                </a:lnTo>
                <a:lnTo>
                  <a:pt x="46" y="26"/>
                </a:lnTo>
                <a:lnTo>
                  <a:pt x="51" y="27"/>
                </a:lnTo>
                <a:lnTo>
                  <a:pt x="52" y="28"/>
                </a:lnTo>
                <a:lnTo>
                  <a:pt x="51" y="29"/>
                </a:lnTo>
                <a:lnTo>
                  <a:pt x="51" y="30"/>
                </a:lnTo>
                <a:lnTo>
                  <a:pt x="49" y="32"/>
                </a:lnTo>
                <a:lnTo>
                  <a:pt x="50" y="37"/>
                </a:lnTo>
                <a:lnTo>
                  <a:pt x="51" y="43"/>
                </a:lnTo>
                <a:lnTo>
                  <a:pt x="49" y="46"/>
                </a:lnTo>
                <a:lnTo>
                  <a:pt x="45" y="47"/>
                </a:lnTo>
                <a:lnTo>
                  <a:pt x="41" y="47"/>
                </a:lnTo>
                <a:lnTo>
                  <a:pt x="31" y="43"/>
                </a:lnTo>
                <a:lnTo>
                  <a:pt x="23" y="37"/>
                </a:lnTo>
                <a:lnTo>
                  <a:pt x="15" y="29"/>
                </a:lnTo>
                <a:lnTo>
                  <a:pt x="6" y="18"/>
                </a:lnTo>
                <a:lnTo>
                  <a:pt x="0" y="8"/>
                </a:lnTo>
                <a:lnTo>
                  <a:pt x="6" y="0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19" name="Freeform 83"/>
          <p:cNvSpPr>
            <a:spLocks noChangeArrowheads="1"/>
          </p:cNvSpPr>
          <p:nvPr/>
        </p:nvSpPr>
        <p:spPr bwMode="auto">
          <a:xfrm>
            <a:off x="2252663" y="5556250"/>
            <a:ext cx="58737" cy="49213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1" y="1"/>
              </a:cxn>
              <a:cxn ang="0">
                <a:pos x="3" y="6"/>
              </a:cxn>
              <a:cxn ang="0">
                <a:pos x="0" y="16"/>
              </a:cxn>
              <a:cxn ang="0">
                <a:pos x="0" y="28"/>
              </a:cxn>
              <a:cxn ang="0">
                <a:pos x="27" y="31"/>
              </a:cxn>
              <a:cxn ang="0">
                <a:pos x="37" y="24"/>
              </a:cxn>
              <a:cxn ang="0">
                <a:pos x="37" y="14"/>
              </a:cxn>
              <a:cxn ang="0">
                <a:pos x="17" y="0"/>
              </a:cxn>
            </a:cxnLst>
            <a:rect l="0" t="0" r="r" b="b"/>
            <a:pathLst>
              <a:path w="37" h="31">
                <a:moveTo>
                  <a:pt x="17" y="0"/>
                </a:moveTo>
                <a:lnTo>
                  <a:pt x="11" y="1"/>
                </a:lnTo>
                <a:lnTo>
                  <a:pt x="3" y="6"/>
                </a:lnTo>
                <a:lnTo>
                  <a:pt x="0" y="16"/>
                </a:lnTo>
                <a:lnTo>
                  <a:pt x="0" y="28"/>
                </a:lnTo>
                <a:lnTo>
                  <a:pt x="27" y="31"/>
                </a:lnTo>
                <a:lnTo>
                  <a:pt x="37" y="24"/>
                </a:lnTo>
                <a:lnTo>
                  <a:pt x="37" y="14"/>
                </a:lnTo>
                <a:lnTo>
                  <a:pt x="17" y="0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0" name="Freeform 84"/>
          <p:cNvSpPr>
            <a:spLocks noChangeArrowheads="1"/>
          </p:cNvSpPr>
          <p:nvPr/>
        </p:nvSpPr>
        <p:spPr bwMode="auto">
          <a:xfrm>
            <a:off x="2170113" y="5589588"/>
            <a:ext cx="122237" cy="357187"/>
          </a:xfrm>
          <a:custGeom>
            <a:avLst/>
            <a:gdLst/>
            <a:ahLst/>
            <a:cxnLst>
              <a:cxn ang="0">
                <a:pos x="52" y="0"/>
              </a:cxn>
              <a:cxn ang="0">
                <a:pos x="49" y="0"/>
              </a:cxn>
              <a:cxn ang="0">
                <a:pos x="46" y="6"/>
              </a:cxn>
              <a:cxn ang="0">
                <a:pos x="44" y="13"/>
              </a:cxn>
              <a:cxn ang="0">
                <a:pos x="42" y="25"/>
              </a:cxn>
              <a:cxn ang="0">
                <a:pos x="36" y="50"/>
              </a:cxn>
              <a:cxn ang="0">
                <a:pos x="28" y="82"/>
              </a:cxn>
              <a:cxn ang="0">
                <a:pos x="25" y="101"/>
              </a:cxn>
              <a:cxn ang="0">
                <a:pos x="18" y="148"/>
              </a:cxn>
              <a:cxn ang="0">
                <a:pos x="10" y="184"/>
              </a:cxn>
              <a:cxn ang="0">
                <a:pos x="6" y="196"/>
              </a:cxn>
              <a:cxn ang="0">
                <a:pos x="1" y="201"/>
              </a:cxn>
              <a:cxn ang="0">
                <a:pos x="0" y="206"/>
              </a:cxn>
              <a:cxn ang="0">
                <a:pos x="2" y="213"/>
              </a:cxn>
              <a:cxn ang="0">
                <a:pos x="9" y="217"/>
              </a:cxn>
              <a:cxn ang="0">
                <a:pos x="18" y="225"/>
              </a:cxn>
              <a:cxn ang="0">
                <a:pos x="25" y="225"/>
              </a:cxn>
              <a:cxn ang="0">
                <a:pos x="31" y="220"/>
              </a:cxn>
              <a:cxn ang="0">
                <a:pos x="33" y="212"/>
              </a:cxn>
              <a:cxn ang="0">
                <a:pos x="41" y="192"/>
              </a:cxn>
              <a:cxn ang="0">
                <a:pos x="48" y="177"/>
              </a:cxn>
              <a:cxn ang="0">
                <a:pos x="44" y="180"/>
              </a:cxn>
              <a:cxn ang="0">
                <a:pos x="39" y="182"/>
              </a:cxn>
              <a:cxn ang="0">
                <a:pos x="41" y="173"/>
              </a:cxn>
              <a:cxn ang="0">
                <a:pos x="44" y="165"/>
              </a:cxn>
              <a:cxn ang="0">
                <a:pos x="50" y="158"/>
              </a:cxn>
              <a:cxn ang="0">
                <a:pos x="59" y="147"/>
              </a:cxn>
              <a:cxn ang="0">
                <a:pos x="49" y="151"/>
              </a:cxn>
              <a:cxn ang="0">
                <a:pos x="46" y="151"/>
              </a:cxn>
              <a:cxn ang="0">
                <a:pos x="48" y="140"/>
              </a:cxn>
              <a:cxn ang="0">
                <a:pos x="65" y="120"/>
              </a:cxn>
              <a:cxn ang="0">
                <a:pos x="54" y="126"/>
              </a:cxn>
              <a:cxn ang="0">
                <a:pos x="57" y="106"/>
              </a:cxn>
              <a:cxn ang="0">
                <a:pos x="66" y="63"/>
              </a:cxn>
              <a:cxn ang="0">
                <a:pos x="72" y="31"/>
              </a:cxn>
              <a:cxn ang="0">
                <a:pos x="77" y="12"/>
              </a:cxn>
              <a:cxn ang="0">
                <a:pos x="77" y="8"/>
              </a:cxn>
              <a:cxn ang="0">
                <a:pos x="75" y="4"/>
              </a:cxn>
              <a:cxn ang="0">
                <a:pos x="72" y="2"/>
              </a:cxn>
              <a:cxn ang="0">
                <a:pos x="64" y="3"/>
              </a:cxn>
              <a:cxn ang="0">
                <a:pos x="58" y="3"/>
              </a:cxn>
              <a:cxn ang="0">
                <a:pos x="54" y="1"/>
              </a:cxn>
              <a:cxn ang="0">
                <a:pos x="52" y="0"/>
              </a:cxn>
            </a:cxnLst>
            <a:rect l="0" t="0" r="r" b="b"/>
            <a:pathLst>
              <a:path w="77" h="225">
                <a:moveTo>
                  <a:pt x="52" y="0"/>
                </a:moveTo>
                <a:lnTo>
                  <a:pt x="49" y="0"/>
                </a:lnTo>
                <a:lnTo>
                  <a:pt x="46" y="6"/>
                </a:lnTo>
                <a:lnTo>
                  <a:pt x="44" y="13"/>
                </a:lnTo>
                <a:lnTo>
                  <a:pt x="42" y="25"/>
                </a:lnTo>
                <a:lnTo>
                  <a:pt x="36" y="50"/>
                </a:lnTo>
                <a:lnTo>
                  <a:pt x="28" y="82"/>
                </a:lnTo>
                <a:lnTo>
                  <a:pt x="25" y="101"/>
                </a:lnTo>
                <a:lnTo>
                  <a:pt x="18" y="148"/>
                </a:lnTo>
                <a:lnTo>
                  <a:pt x="10" y="184"/>
                </a:lnTo>
                <a:lnTo>
                  <a:pt x="6" y="196"/>
                </a:lnTo>
                <a:lnTo>
                  <a:pt x="1" y="201"/>
                </a:lnTo>
                <a:lnTo>
                  <a:pt x="0" y="206"/>
                </a:lnTo>
                <a:lnTo>
                  <a:pt x="2" y="213"/>
                </a:lnTo>
                <a:lnTo>
                  <a:pt x="9" y="217"/>
                </a:lnTo>
                <a:lnTo>
                  <a:pt x="18" y="225"/>
                </a:lnTo>
                <a:lnTo>
                  <a:pt x="25" y="225"/>
                </a:lnTo>
                <a:lnTo>
                  <a:pt x="31" y="220"/>
                </a:lnTo>
                <a:lnTo>
                  <a:pt x="33" y="212"/>
                </a:lnTo>
                <a:lnTo>
                  <a:pt x="41" y="192"/>
                </a:lnTo>
                <a:lnTo>
                  <a:pt x="48" y="177"/>
                </a:lnTo>
                <a:lnTo>
                  <a:pt x="44" y="180"/>
                </a:lnTo>
                <a:lnTo>
                  <a:pt x="39" y="182"/>
                </a:lnTo>
                <a:lnTo>
                  <a:pt x="41" y="173"/>
                </a:lnTo>
                <a:lnTo>
                  <a:pt x="44" y="165"/>
                </a:lnTo>
                <a:lnTo>
                  <a:pt x="50" y="158"/>
                </a:lnTo>
                <a:lnTo>
                  <a:pt x="59" y="147"/>
                </a:lnTo>
                <a:lnTo>
                  <a:pt x="49" y="151"/>
                </a:lnTo>
                <a:lnTo>
                  <a:pt x="46" y="151"/>
                </a:lnTo>
                <a:lnTo>
                  <a:pt x="48" y="140"/>
                </a:lnTo>
                <a:lnTo>
                  <a:pt x="65" y="120"/>
                </a:lnTo>
                <a:lnTo>
                  <a:pt x="54" y="126"/>
                </a:lnTo>
                <a:lnTo>
                  <a:pt x="57" y="106"/>
                </a:lnTo>
                <a:lnTo>
                  <a:pt x="66" y="63"/>
                </a:lnTo>
                <a:lnTo>
                  <a:pt x="72" y="31"/>
                </a:lnTo>
                <a:lnTo>
                  <a:pt x="77" y="12"/>
                </a:lnTo>
                <a:lnTo>
                  <a:pt x="77" y="8"/>
                </a:lnTo>
                <a:lnTo>
                  <a:pt x="75" y="4"/>
                </a:lnTo>
                <a:lnTo>
                  <a:pt x="72" y="2"/>
                </a:lnTo>
                <a:lnTo>
                  <a:pt x="64" y="3"/>
                </a:lnTo>
                <a:lnTo>
                  <a:pt x="58" y="3"/>
                </a:lnTo>
                <a:lnTo>
                  <a:pt x="54" y="1"/>
                </a:lnTo>
                <a:lnTo>
                  <a:pt x="52" y="0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1" name="Freeform 85"/>
          <p:cNvSpPr>
            <a:spLocks noChangeArrowheads="1"/>
          </p:cNvSpPr>
          <p:nvPr/>
        </p:nvSpPr>
        <p:spPr bwMode="auto">
          <a:xfrm>
            <a:off x="2605088" y="5478463"/>
            <a:ext cx="77787" cy="39687"/>
          </a:xfrm>
          <a:custGeom>
            <a:avLst/>
            <a:gdLst/>
            <a:ahLst/>
            <a:cxnLst>
              <a:cxn ang="0">
                <a:pos x="49" y="4"/>
              </a:cxn>
              <a:cxn ang="0">
                <a:pos x="43" y="2"/>
              </a:cxn>
              <a:cxn ang="0">
                <a:pos x="37" y="1"/>
              </a:cxn>
              <a:cxn ang="0">
                <a:pos x="30" y="0"/>
              </a:cxn>
              <a:cxn ang="0">
                <a:pos x="22" y="1"/>
              </a:cxn>
              <a:cxn ang="0">
                <a:pos x="13" y="6"/>
              </a:cxn>
              <a:cxn ang="0">
                <a:pos x="7" y="12"/>
              </a:cxn>
              <a:cxn ang="0">
                <a:pos x="3" y="17"/>
              </a:cxn>
              <a:cxn ang="0">
                <a:pos x="0" y="23"/>
              </a:cxn>
              <a:cxn ang="0">
                <a:pos x="3" y="25"/>
              </a:cxn>
              <a:cxn ang="0">
                <a:pos x="5" y="19"/>
              </a:cxn>
              <a:cxn ang="0">
                <a:pos x="8" y="13"/>
              </a:cxn>
              <a:cxn ang="0">
                <a:pos x="16" y="5"/>
              </a:cxn>
              <a:cxn ang="0">
                <a:pos x="24" y="3"/>
              </a:cxn>
              <a:cxn ang="0">
                <a:pos x="32" y="1"/>
              </a:cxn>
              <a:cxn ang="0">
                <a:pos x="42" y="2"/>
              </a:cxn>
              <a:cxn ang="0">
                <a:pos x="49" y="4"/>
              </a:cxn>
            </a:cxnLst>
            <a:rect l="0" t="0" r="r" b="b"/>
            <a:pathLst>
              <a:path w="49" h="25">
                <a:moveTo>
                  <a:pt x="49" y="4"/>
                </a:moveTo>
                <a:lnTo>
                  <a:pt x="43" y="2"/>
                </a:lnTo>
                <a:lnTo>
                  <a:pt x="37" y="1"/>
                </a:lnTo>
                <a:lnTo>
                  <a:pt x="30" y="0"/>
                </a:lnTo>
                <a:lnTo>
                  <a:pt x="22" y="1"/>
                </a:lnTo>
                <a:lnTo>
                  <a:pt x="13" y="6"/>
                </a:lnTo>
                <a:lnTo>
                  <a:pt x="7" y="12"/>
                </a:lnTo>
                <a:lnTo>
                  <a:pt x="3" y="17"/>
                </a:lnTo>
                <a:lnTo>
                  <a:pt x="0" y="23"/>
                </a:lnTo>
                <a:lnTo>
                  <a:pt x="3" y="25"/>
                </a:lnTo>
                <a:lnTo>
                  <a:pt x="5" y="19"/>
                </a:lnTo>
                <a:lnTo>
                  <a:pt x="8" y="13"/>
                </a:lnTo>
                <a:lnTo>
                  <a:pt x="16" y="5"/>
                </a:lnTo>
                <a:lnTo>
                  <a:pt x="24" y="3"/>
                </a:lnTo>
                <a:lnTo>
                  <a:pt x="32" y="1"/>
                </a:lnTo>
                <a:lnTo>
                  <a:pt x="42" y="2"/>
                </a:lnTo>
                <a:lnTo>
                  <a:pt x="49" y="4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2" name="Freeform 86"/>
          <p:cNvSpPr>
            <a:spLocks noChangeArrowheads="1"/>
          </p:cNvSpPr>
          <p:nvPr/>
        </p:nvSpPr>
        <p:spPr bwMode="auto">
          <a:xfrm>
            <a:off x="2609850" y="5507038"/>
            <a:ext cx="193675" cy="57150"/>
          </a:xfrm>
          <a:custGeom>
            <a:avLst/>
            <a:gdLst/>
            <a:ahLst/>
            <a:cxnLst>
              <a:cxn ang="0">
                <a:pos x="62" y="3"/>
              </a:cxn>
              <a:cxn ang="0">
                <a:pos x="53" y="22"/>
              </a:cxn>
              <a:cxn ang="0">
                <a:pos x="48" y="27"/>
              </a:cxn>
              <a:cxn ang="0">
                <a:pos x="43" y="30"/>
              </a:cxn>
              <a:cxn ang="0">
                <a:pos x="37" y="32"/>
              </a:cxn>
              <a:cxn ang="0">
                <a:pos x="30" y="34"/>
              </a:cxn>
              <a:cxn ang="0">
                <a:pos x="23" y="35"/>
              </a:cxn>
              <a:cxn ang="0">
                <a:pos x="9" y="34"/>
              </a:cxn>
              <a:cxn ang="0">
                <a:pos x="2" y="32"/>
              </a:cxn>
              <a:cxn ang="0">
                <a:pos x="0" y="35"/>
              </a:cxn>
              <a:cxn ang="0">
                <a:pos x="4" y="35"/>
              </a:cxn>
              <a:cxn ang="0">
                <a:pos x="12" y="36"/>
              </a:cxn>
              <a:cxn ang="0">
                <a:pos x="29" y="36"/>
              </a:cxn>
              <a:cxn ang="0">
                <a:pos x="48" y="34"/>
              </a:cxn>
              <a:cxn ang="0">
                <a:pos x="57" y="30"/>
              </a:cxn>
              <a:cxn ang="0">
                <a:pos x="65" y="25"/>
              </a:cxn>
              <a:cxn ang="0">
                <a:pos x="72" y="18"/>
              </a:cxn>
              <a:cxn ang="0">
                <a:pos x="77" y="11"/>
              </a:cxn>
              <a:cxn ang="0">
                <a:pos x="80" y="4"/>
              </a:cxn>
              <a:cxn ang="0">
                <a:pos x="82" y="7"/>
              </a:cxn>
              <a:cxn ang="0">
                <a:pos x="84" y="11"/>
              </a:cxn>
              <a:cxn ang="0">
                <a:pos x="87" y="13"/>
              </a:cxn>
              <a:cxn ang="0">
                <a:pos x="90" y="15"/>
              </a:cxn>
              <a:cxn ang="0">
                <a:pos x="99" y="18"/>
              </a:cxn>
              <a:cxn ang="0">
                <a:pos x="106" y="18"/>
              </a:cxn>
              <a:cxn ang="0">
                <a:pos x="122" y="18"/>
              </a:cxn>
              <a:cxn ang="0">
                <a:pos x="122" y="14"/>
              </a:cxn>
              <a:cxn ang="0">
                <a:pos x="116" y="15"/>
              </a:cxn>
              <a:cxn ang="0">
                <a:pos x="106" y="17"/>
              </a:cxn>
              <a:cxn ang="0">
                <a:pos x="100" y="17"/>
              </a:cxn>
              <a:cxn ang="0">
                <a:pos x="91" y="13"/>
              </a:cxn>
              <a:cxn ang="0">
                <a:pos x="85" y="10"/>
              </a:cxn>
              <a:cxn ang="0">
                <a:pos x="80" y="3"/>
              </a:cxn>
              <a:cxn ang="0">
                <a:pos x="80" y="0"/>
              </a:cxn>
              <a:cxn ang="0">
                <a:pos x="79" y="5"/>
              </a:cxn>
              <a:cxn ang="0">
                <a:pos x="77" y="10"/>
              </a:cxn>
              <a:cxn ang="0">
                <a:pos x="72" y="16"/>
              </a:cxn>
              <a:cxn ang="0">
                <a:pos x="63" y="23"/>
              </a:cxn>
              <a:cxn ang="0">
                <a:pos x="54" y="28"/>
              </a:cxn>
              <a:cxn ang="0">
                <a:pos x="49" y="29"/>
              </a:cxn>
              <a:cxn ang="0">
                <a:pos x="52" y="27"/>
              </a:cxn>
              <a:cxn ang="0">
                <a:pos x="57" y="19"/>
              </a:cxn>
              <a:cxn ang="0">
                <a:pos x="59" y="13"/>
              </a:cxn>
              <a:cxn ang="0">
                <a:pos x="61" y="8"/>
              </a:cxn>
              <a:cxn ang="0">
                <a:pos x="62" y="3"/>
              </a:cxn>
            </a:cxnLst>
            <a:rect l="0" t="0" r="r" b="b"/>
            <a:pathLst>
              <a:path w="122" h="36">
                <a:moveTo>
                  <a:pt x="62" y="3"/>
                </a:moveTo>
                <a:lnTo>
                  <a:pt x="53" y="22"/>
                </a:lnTo>
                <a:lnTo>
                  <a:pt x="48" y="27"/>
                </a:lnTo>
                <a:lnTo>
                  <a:pt x="43" y="30"/>
                </a:lnTo>
                <a:lnTo>
                  <a:pt x="37" y="32"/>
                </a:lnTo>
                <a:lnTo>
                  <a:pt x="30" y="34"/>
                </a:lnTo>
                <a:lnTo>
                  <a:pt x="23" y="35"/>
                </a:lnTo>
                <a:lnTo>
                  <a:pt x="9" y="34"/>
                </a:lnTo>
                <a:lnTo>
                  <a:pt x="2" y="32"/>
                </a:lnTo>
                <a:lnTo>
                  <a:pt x="0" y="35"/>
                </a:lnTo>
                <a:lnTo>
                  <a:pt x="4" y="35"/>
                </a:lnTo>
                <a:lnTo>
                  <a:pt x="12" y="36"/>
                </a:lnTo>
                <a:lnTo>
                  <a:pt x="29" y="36"/>
                </a:lnTo>
                <a:lnTo>
                  <a:pt x="48" y="34"/>
                </a:lnTo>
                <a:lnTo>
                  <a:pt x="57" y="30"/>
                </a:lnTo>
                <a:lnTo>
                  <a:pt x="65" y="25"/>
                </a:lnTo>
                <a:lnTo>
                  <a:pt x="72" y="18"/>
                </a:lnTo>
                <a:lnTo>
                  <a:pt x="77" y="11"/>
                </a:lnTo>
                <a:lnTo>
                  <a:pt x="80" y="4"/>
                </a:lnTo>
                <a:lnTo>
                  <a:pt x="82" y="7"/>
                </a:lnTo>
                <a:lnTo>
                  <a:pt x="84" y="11"/>
                </a:lnTo>
                <a:lnTo>
                  <a:pt x="87" y="13"/>
                </a:lnTo>
                <a:lnTo>
                  <a:pt x="90" y="15"/>
                </a:lnTo>
                <a:lnTo>
                  <a:pt x="99" y="18"/>
                </a:lnTo>
                <a:lnTo>
                  <a:pt x="106" y="18"/>
                </a:lnTo>
                <a:lnTo>
                  <a:pt x="122" y="18"/>
                </a:lnTo>
                <a:lnTo>
                  <a:pt x="122" y="14"/>
                </a:lnTo>
                <a:lnTo>
                  <a:pt x="116" y="15"/>
                </a:lnTo>
                <a:lnTo>
                  <a:pt x="106" y="17"/>
                </a:lnTo>
                <a:lnTo>
                  <a:pt x="100" y="17"/>
                </a:lnTo>
                <a:lnTo>
                  <a:pt x="91" y="13"/>
                </a:lnTo>
                <a:lnTo>
                  <a:pt x="85" y="10"/>
                </a:lnTo>
                <a:lnTo>
                  <a:pt x="80" y="3"/>
                </a:lnTo>
                <a:lnTo>
                  <a:pt x="80" y="0"/>
                </a:lnTo>
                <a:lnTo>
                  <a:pt x="79" y="5"/>
                </a:lnTo>
                <a:lnTo>
                  <a:pt x="77" y="10"/>
                </a:lnTo>
                <a:lnTo>
                  <a:pt x="72" y="16"/>
                </a:lnTo>
                <a:lnTo>
                  <a:pt x="63" y="23"/>
                </a:lnTo>
                <a:lnTo>
                  <a:pt x="54" y="28"/>
                </a:lnTo>
                <a:lnTo>
                  <a:pt x="49" y="29"/>
                </a:lnTo>
                <a:lnTo>
                  <a:pt x="52" y="27"/>
                </a:lnTo>
                <a:lnTo>
                  <a:pt x="57" y="19"/>
                </a:lnTo>
                <a:lnTo>
                  <a:pt x="59" y="13"/>
                </a:lnTo>
                <a:lnTo>
                  <a:pt x="61" y="8"/>
                </a:lnTo>
                <a:lnTo>
                  <a:pt x="62" y="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3" name="Freeform 87"/>
          <p:cNvSpPr>
            <a:spLocks noChangeArrowheads="1"/>
          </p:cNvSpPr>
          <p:nvPr/>
        </p:nvSpPr>
        <p:spPr bwMode="auto">
          <a:xfrm>
            <a:off x="2767013" y="5451475"/>
            <a:ext cx="63500" cy="349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2"/>
              </a:cxn>
              <a:cxn ang="0">
                <a:pos x="25" y="5"/>
              </a:cxn>
              <a:cxn ang="0">
                <a:pos x="32" y="9"/>
              </a:cxn>
              <a:cxn ang="0">
                <a:pos x="35" y="17"/>
              </a:cxn>
              <a:cxn ang="0">
                <a:pos x="36" y="22"/>
              </a:cxn>
              <a:cxn ang="0">
                <a:pos x="40" y="19"/>
              </a:cxn>
              <a:cxn ang="0">
                <a:pos x="38" y="15"/>
              </a:cxn>
              <a:cxn ang="0">
                <a:pos x="34" y="7"/>
              </a:cxn>
              <a:cxn ang="0">
                <a:pos x="28" y="4"/>
              </a:cxn>
              <a:cxn ang="0">
                <a:pos x="24" y="2"/>
              </a:cxn>
              <a:cxn ang="0">
                <a:pos x="19" y="1"/>
              </a:cxn>
              <a:cxn ang="0">
                <a:pos x="14" y="0"/>
              </a:cxn>
              <a:cxn ang="0">
                <a:pos x="8" y="1"/>
              </a:cxn>
              <a:cxn ang="0">
                <a:pos x="4" y="2"/>
              </a:cxn>
              <a:cxn ang="0">
                <a:pos x="0" y="3"/>
              </a:cxn>
            </a:cxnLst>
            <a:rect l="0" t="0" r="r" b="b"/>
            <a:pathLst>
              <a:path w="40" h="22">
                <a:moveTo>
                  <a:pt x="0" y="3"/>
                </a:moveTo>
                <a:lnTo>
                  <a:pt x="13" y="2"/>
                </a:lnTo>
                <a:lnTo>
                  <a:pt x="25" y="5"/>
                </a:lnTo>
                <a:lnTo>
                  <a:pt x="32" y="9"/>
                </a:lnTo>
                <a:lnTo>
                  <a:pt x="35" y="17"/>
                </a:lnTo>
                <a:lnTo>
                  <a:pt x="36" y="22"/>
                </a:lnTo>
                <a:lnTo>
                  <a:pt x="40" y="19"/>
                </a:lnTo>
                <a:lnTo>
                  <a:pt x="38" y="15"/>
                </a:lnTo>
                <a:lnTo>
                  <a:pt x="34" y="7"/>
                </a:lnTo>
                <a:lnTo>
                  <a:pt x="28" y="4"/>
                </a:lnTo>
                <a:lnTo>
                  <a:pt x="24" y="2"/>
                </a:lnTo>
                <a:lnTo>
                  <a:pt x="19" y="1"/>
                </a:lnTo>
                <a:lnTo>
                  <a:pt x="14" y="0"/>
                </a:lnTo>
                <a:lnTo>
                  <a:pt x="8" y="1"/>
                </a:lnTo>
                <a:lnTo>
                  <a:pt x="4" y="2"/>
                </a:lnTo>
                <a:lnTo>
                  <a:pt x="0" y="3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0000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4" name="Freeform 88"/>
          <p:cNvSpPr>
            <a:spLocks noChangeArrowheads="1"/>
          </p:cNvSpPr>
          <p:nvPr/>
        </p:nvSpPr>
        <p:spPr bwMode="auto">
          <a:xfrm>
            <a:off x="2570163" y="5503863"/>
            <a:ext cx="63500" cy="63500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7" y="1"/>
              </a:cxn>
              <a:cxn ang="0">
                <a:pos x="23" y="0"/>
              </a:cxn>
              <a:cxn ang="0">
                <a:pos x="27" y="1"/>
              </a:cxn>
              <a:cxn ang="0">
                <a:pos x="32" y="4"/>
              </a:cxn>
              <a:cxn ang="0">
                <a:pos x="37" y="9"/>
              </a:cxn>
              <a:cxn ang="0">
                <a:pos x="39" y="13"/>
              </a:cxn>
              <a:cxn ang="0">
                <a:pos x="40" y="20"/>
              </a:cxn>
              <a:cxn ang="0">
                <a:pos x="39" y="27"/>
              </a:cxn>
              <a:cxn ang="0">
                <a:pos x="36" y="33"/>
              </a:cxn>
              <a:cxn ang="0">
                <a:pos x="28" y="38"/>
              </a:cxn>
              <a:cxn ang="0">
                <a:pos x="20" y="40"/>
              </a:cxn>
              <a:cxn ang="0">
                <a:pos x="13" y="40"/>
              </a:cxn>
              <a:cxn ang="0">
                <a:pos x="0" y="34"/>
              </a:cxn>
              <a:cxn ang="0">
                <a:pos x="3" y="3"/>
              </a:cxn>
            </a:cxnLst>
            <a:rect l="0" t="0" r="r" b="b"/>
            <a:pathLst>
              <a:path w="40" h="40">
                <a:moveTo>
                  <a:pt x="3" y="3"/>
                </a:moveTo>
                <a:lnTo>
                  <a:pt x="7" y="1"/>
                </a:lnTo>
                <a:lnTo>
                  <a:pt x="23" y="0"/>
                </a:lnTo>
                <a:lnTo>
                  <a:pt x="27" y="1"/>
                </a:lnTo>
                <a:lnTo>
                  <a:pt x="32" y="4"/>
                </a:lnTo>
                <a:lnTo>
                  <a:pt x="37" y="9"/>
                </a:lnTo>
                <a:lnTo>
                  <a:pt x="39" y="13"/>
                </a:lnTo>
                <a:lnTo>
                  <a:pt x="40" y="20"/>
                </a:lnTo>
                <a:lnTo>
                  <a:pt x="39" y="27"/>
                </a:lnTo>
                <a:lnTo>
                  <a:pt x="36" y="33"/>
                </a:lnTo>
                <a:lnTo>
                  <a:pt x="28" y="38"/>
                </a:lnTo>
                <a:lnTo>
                  <a:pt x="20" y="40"/>
                </a:lnTo>
                <a:lnTo>
                  <a:pt x="13" y="40"/>
                </a:lnTo>
                <a:lnTo>
                  <a:pt x="0" y="34"/>
                </a:lnTo>
                <a:lnTo>
                  <a:pt x="3" y="3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5" name="Freeform 89"/>
          <p:cNvSpPr>
            <a:spLocks noChangeArrowheads="1"/>
          </p:cNvSpPr>
          <p:nvPr/>
        </p:nvSpPr>
        <p:spPr bwMode="auto">
          <a:xfrm>
            <a:off x="2260600" y="5502275"/>
            <a:ext cx="344488" cy="96838"/>
          </a:xfrm>
          <a:custGeom>
            <a:avLst/>
            <a:gdLst/>
            <a:ahLst/>
            <a:cxnLst>
              <a:cxn ang="0">
                <a:pos x="203" y="3"/>
              </a:cxn>
              <a:cxn ang="0">
                <a:pos x="180" y="2"/>
              </a:cxn>
              <a:cxn ang="0">
                <a:pos x="141" y="0"/>
              </a:cxn>
              <a:cxn ang="0">
                <a:pos x="112" y="1"/>
              </a:cxn>
              <a:cxn ang="0">
                <a:pos x="79" y="5"/>
              </a:cxn>
              <a:cxn ang="0">
                <a:pos x="50" y="12"/>
              </a:cxn>
              <a:cxn ang="0">
                <a:pos x="24" y="18"/>
              </a:cxn>
              <a:cxn ang="0">
                <a:pos x="11" y="20"/>
              </a:cxn>
              <a:cxn ang="0">
                <a:pos x="3" y="25"/>
              </a:cxn>
              <a:cxn ang="0">
                <a:pos x="0" y="29"/>
              </a:cxn>
              <a:cxn ang="0">
                <a:pos x="1" y="32"/>
              </a:cxn>
              <a:cxn ang="0">
                <a:pos x="7" y="35"/>
              </a:cxn>
              <a:cxn ang="0">
                <a:pos x="13" y="36"/>
              </a:cxn>
              <a:cxn ang="0">
                <a:pos x="18" y="41"/>
              </a:cxn>
              <a:cxn ang="0">
                <a:pos x="21" y="54"/>
              </a:cxn>
              <a:cxn ang="0">
                <a:pos x="23" y="58"/>
              </a:cxn>
              <a:cxn ang="0">
                <a:pos x="27" y="61"/>
              </a:cxn>
              <a:cxn ang="0">
                <a:pos x="35" y="61"/>
              </a:cxn>
              <a:cxn ang="0">
                <a:pos x="45" y="57"/>
              </a:cxn>
              <a:cxn ang="0">
                <a:pos x="72" y="47"/>
              </a:cxn>
              <a:cxn ang="0">
                <a:pos x="118" y="38"/>
              </a:cxn>
              <a:cxn ang="0">
                <a:pos x="153" y="35"/>
              </a:cxn>
              <a:cxn ang="0">
                <a:pos x="187" y="37"/>
              </a:cxn>
              <a:cxn ang="0">
                <a:pos x="198" y="39"/>
              </a:cxn>
              <a:cxn ang="0">
                <a:pos x="204" y="39"/>
              </a:cxn>
              <a:cxn ang="0">
                <a:pos x="209" y="38"/>
              </a:cxn>
              <a:cxn ang="0">
                <a:pos x="214" y="33"/>
              </a:cxn>
              <a:cxn ang="0">
                <a:pos x="217" y="24"/>
              </a:cxn>
              <a:cxn ang="0">
                <a:pos x="216" y="15"/>
              </a:cxn>
              <a:cxn ang="0">
                <a:pos x="211" y="7"/>
              </a:cxn>
              <a:cxn ang="0">
                <a:pos x="208" y="4"/>
              </a:cxn>
              <a:cxn ang="0">
                <a:pos x="203" y="3"/>
              </a:cxn>
            </a:cxnLst>
            <a:rect l="0" t="0" r="r" b="b"/>
            <a:pathLst>
              <a:path w="217" h="61">
                <a:moveTo>
                  <a:pt x="203" y="3"/>
                </a:moveTo>
                <a:lnTo>
                  <a:pt x="180" y="2"/>
                </a:lnTo>
                <a:lnTo>
                  <a:pt x="141" y="0"/>
                </a:lnTo>
                <a:lnTo>
                  <a:pt x="112" y="1"/>
                </a:lnTo>
                <a:lnTo>
                  <a:pt x="79" y="5"/>
                </a:lnTo>
                <a:lnTo>
                  <a:pt x="50" y="12"/>
                </a:lnTo>
                <a:lnTo>
                  <a:pt x="24" y="18"/>
                </a:lnTo>
                <a:lnTo>
                  <a:pt x="11" y="20"/>
                </a:lnTo>
                <a:lnTo>
                  <a:pt x="3" y="25"/>
                </a:lnTo>
                <a:lnTo>
                  <a:pt x="0" y="29"/>
                </a:lnTo>
                <a:lnTo>
                  <a:pt x="1" y="32"/>
                </a:lnTo>
                <a:lnTo>
                  <a:pt x="7" y="35"/>
                </a:lnTo>
                <a:lnTo>
                  <a:pt x="13" y="36"/>
                </a:lnTo>
                <a:lnTo>
                  <a:pt x="18" y="41"/>
                </a:lnTo>
                <a:lnTo>
                  <a:pt x="21" y="54"/>
                </a:lnTo>
                <a:lnTo>
                  <a:pt x="23" y="58"/>
                </a:lnTo>
                <a:lnTo>
                  <a:pt x="27" y="61"/>
                </a:lnTo>
                <a:lnTo>
                  <a:pt x="35" y="61"/>
                </a:lnTo>
                <a:lnTo>
                  <a:pt x="45" y="57"/>
                </a:lnTo>
                <a:lnTo>
                  <a:pt x="72" y="47"/>
                </a:lnTo>
                <a:lnTo>
                  <a:pt x="118" y="38"/>
                </a:lnTo>
                <a:lnTo>
                  <a:pt x="153" y="35"/>
                </a:lnTo>
                <a:lnTo>
                  <a:pt x="187" y="37"/>
                </a:lnTo>
                <a:lnTo>
                  <a:pt x="198" y="39"/>
                </a:lnTo>
                <a:lnTo>
                  <a:pt x="204" y="39"/>
                </a:lnTo>
                <a:lnTo>
                  <a:pt x="209" y="38"/>
                </a:lnTo>
                <a:lnTo>
                  <a:pt x="214" y="33"/>
                </a:lnTo>
                <a:lnTo>
                  <a:pt x="217" y="24"/>
                </a:lnTo>
                <a:lnTo>
                  <a:pt x="216" y="15"/>
                </a:lnTo>
                <a:lnTo>
                  <a:pt x="211" y="7"/>
                </a:lnTo>
                <a:lnTo>
                  <a:pt x="208" y="4"/>
                </a:lnTo>
                <a:lnTo>
                  <a:pt x="203" y="3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6" name="Freeform 90"/>
          <p:cNvSpPr>
            <a:spLocks noChangeArrowheads="1"/>
          </p:cNvSpPr>
          <p:nvPr/>
        </p:nvSpPr>
        <p:spPr bwMode="auto">
          <a:xfrm>
            <a:off x="2787650" y="5468938"/>
            <a:ext cx="82550" cy="53975"/>
          </a:xfrm>
          <a:custGeom>
            <a:avLst/>
            <a:gdLst/>
            <a:ahLst/>
            <a:cxnLst>
              <a:cxn ang="0">
                <a:pos x="0" y="29"/>
              </a:cxn>
              <a:cxn ang="0">
                <a:pos x="0" y="23"/>
              </a:cxn>
              <a:cxn ang="0">
                <a:pos x="7" y="11"/>
              </a:cxn>
              <a:cxn ang="0">
                <a:pos x="20" y="3"/>
              </a:cxn>
              <a:cxn ang="0">
                <a:pos x="33" y="0"/>
              </a:cxn>
              <a:cxn ang="0">
                <a:pos x="44" y="3"/>
              </a:cxn>
              <a:cxn ang="0">
                <a:pos x="51" y="13"/>
              </a:cxn>
              <a:cxn ang="0">
                <a:pos x="52" y="20"/>
              </a:cxn>
              <a:cxn ang="0">
                <a:pos x="45" y="32"/>
              </a:cxn>
              <a:cxn ang="0">
                <a:pos x="39" y="34"/>
              </a:cxn>
              <a:cxn ang="0">
                <a:pos x="0" y="29"/>
              </a:cxn>
            </a:cxnLst>
            <a:rect l="0" t="0" r="r" b="b"/>
            <a:pathLst>
              <a:path w="52" h="34">
                <a:moveTo>
                  <a:pt x="0" y="29"/>
                </a:moveTo>
                <a:lnTo>
                  <a:pt x="0" y="23"/>
                </a:lnTo>
                <a:lnTo>
                  <a:pt x="7" y="11"/>
                </a:lnTo>
                <a:lnTo>
                  <a:pt x="20" y="3"/>
                </a:lnTo>
                <a:lnTo>
                  <a:pt x="33" y="0"/>
                </a:lnTo>
                <a:lnTo>
                  <a:pt x="44" y="3"/>
                </a:lnTo>
                <a:lnTo>
                  <a:pt x="51" y="13"/>
                </a:lnTo>
                <a:lnTo>
                  <a:pt x="52" y="20"/>
                </a:lnTo>
                <a:lnTo>
                  <a:pt x="45" y="32"/>
                </a:lnTo>
                <a:lnTo>
                  <a:pt x="39" y="34"/>
                </a:lnTo>
                <a:lnTo>
                  <a:pt x="0" y="29"/>
                </a:lnTo>
                <a:close/>
              </a:path>
            </a:pathLst>
          </a:custGeom>
          <a:gradFill rotWithShape="0">
            <a:gsLst>
              <a:gs pos="0">
                <a:srgbClr val="008700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7" name="Freeform 91"/>
          <p:cNvSpPr>
            <a:spLocks noChangeArrowheads="1"/>
          </p:cNvSpPr>
          <p:nvPr/>
        </p:nvSpPr>
        <p:spPr bwMode="auto">
          <a:xfrm>
            <a:off x="2787650" y="5481638"/>
            <a:ext cx="241300" cy="115887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3" y="7"/>
              </a:cxn>
              <a:cxn ang="0">
                <a:pos x="0" y="14"/>
              </a:cxn>
              <a:cxn ang="0">
                <a:pos x="0" y="23"/>
              </a:cxn>
              <a:cxn ang="0">
                <a:pos x="2" y="33"/>
              </a:cxn>
              <a:cxn ang="0">
                <a:pos x="6" y="38"/>
              </a:cxn>
              <a:cxn ang="0">
                <a:pos x="12" y="41"/>
              </a:cxn>
              <a:cxn ang="0">
                <a:pos x="20" y="43"/>
              </a:cxn>
              <a:cxn ang="0">
                <a:pos x="44" y="47"/>
              </a:cxn>
              <a:cxn ang="0">
                <a:pos x="110" y="62"/>
              </a:cxn>
              <a:cxn ang="0">
                <a:pos x="128" y="70"/>
              </a:cxn>
              <a:cxn ang="0">
                <a:pos x="134" y="73"/>
              </a:cxn>
              <a:cxn ang="0">
                <a:pos x="138" y="73"/>
              </a:cxn>
              <a:cxn ang="0">
                <a:pos x="142" y="70"/>
              </a:cxn>
              <a:cxn ang="0">
                <a:pos x="148" y="60"/>
              </a:cxn>
              <a:cxn ang="0">
                <a:pos x="152" y="51"/>
              </a:cxn>
              <a:cxn ang="0">
                <a:pos x="152" y="47"/>
              </a:cxn>
              <a:cxn ang="0">
                <a:pos x="151" y="43"/>
              </a:cxn>
              <a:cxn ang="0">
                <a:pos x="147" y="41"/>
              </a:cxn>
              <a:cxn ang="0">
                <a:pos x="133" y="34"/>
              </a:cxn>
              <a:cxn ang="0">
                <a:pos x="104" y="23"/>
              </a:cxn>
              <a:cxn ang="0">
                <a:pos x="50" y="8"/>
              </a:cxn>
              <a:cxn ang="0">
                <a:pos x="30" y="2"/>
              </a:cxn>
              <a:cxn ang="0">
                <a:pos x="22" y="0"/>
              </a:cxn>
              <a:cxn ang="0">
                <a:pos x="18" y="0"/>
              </a:cxn>
              <a:cxn ang="0">
                <a:pos x="10" y="2"/>
              </a:cxn>
              <a:cxn ang="0">
                <a:pos x="6" y="4"/>
              </a:cxn>
            </a:cxnLst>
            <a:rect l="0" t="0" r="r" b="b"/>
            <a:pathLst>
              <a:path w="152" h="73">
                <a:moveTo>
                  <a:pt x="6" y="4"/>
                </a:moveTo>
                <a:lnTo>
                  <a:pt x="3" y="7"/>
                </a:lnTo>
                <a:lnTo>
                  <a:pt x="0" y="14"/>
                </a:lnTo>
                <a:lnTo>
                  <a:pt x="0" y="23"/>
                </a:lnTo>
                <a:lnTo>
                  <a:pt x="2" y="33"/>
                </a:lnTo>
                <a:lnTo>
                  <a:pt x="6" y="38"/>
                </a:lnTo>
                <a:lnTo>
                  <a:pt x="12" y="41"/>
                </a:lnTo>
                <a:lnTo>
                  <a:pt x="20" y="43"/>
                </a:lnTo>
                <a:lnTo>
                  <a:pt x="44" y="47"/>
                </a:lnTo>
                <a:lnTo>
                  <a:pt x="110" y="62"/>
                </a:lnTo>
                <a:lnTo>
                  <a:pt x="128" y="70"/>
                </a:lnTo>
                <a:lnTo>
                  <a:pt x="134" y="73"/>
                </a:lnTo>
                <a:lnTo>
                  <a:pt x="138" y="73"/>
                </a:lnTo>
                <a:lnTo>
                  <a:pt x="142" y="70"/>
                </a:lnTo>
                <a:lnTo>
                  <a:pt x="148" y="60"/>
                </a:lnTo>
                <a:lnTo>
                  <a:pt x="152" y="51"/>
                </a:lnTo>
                <a:lnTo>
                  <a:pt x="152" y="47"/>
                </a:lnTo>
                <a:lnTo>
                  <a:pt x="151" y="43"/>
                </a:lnTo>
                <a:lnTo>
                  <a:pt x="147" y="41"/>
                </a:lnTo>
                <a:lnTo>
                  <a:pt x="133" y="34"/>
                </a:lnTo>
                <a:lnTo>
                  <a:pt x="104" y="23"/>
                </a:lnTo>
                <a:lnTo>
                  <a:pt x="50" y="8"/>
                </a:lnTo>
                <a:lnTo>
                  <a:pt x="30" y="2"/>
                </a:lnTo>
                <a:lnTo>
                  <a:pt x="22" y="0"/>
                </a:lnTo>
                <a:lnTo>
                  <a:pt x="18" y="0"/>
                </a:lnTo>
                <a:lnTo>
                  <a:pt x="10" y="2"/>
                </a:lnTo>
                <a:lnTo>
                  <a:pt x="6" y="4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8" name="Freeform 92"/>
          <p:cNvSpPr>
            <a:spLocks noChangeArrowheads="1"/>
          </p:cNvSpPr>
          <p:nvPr/>
        </p:nvSpPr>
        <p:spPr bwMode="auto">
          <a:xfrm>
            <a:off x="3009900" y="5557838"/>
            <a:ext cx="166688" cy="295275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2" y="14"/>
              </a:cxn>
              <a:cxn ang="0">
                <a:pos x="0" y="20"/>
              </a:cxn>
              <a:cxn ang="0">
                <a:pos x="1" y="27"/>
              </a:cxn>
              <a:cxn ang="0">
                <a:pos x="5" y="33"/>
              </a:cxn>
              <a:cxn ang="0">
                <a:pos x="21" y="50"/>
              </a:cxn>
              <a:cxn ang="0">
                <a:pos x="28" y="62"/>
              </a:cxn>
              <a:cxn ang="0">
                <a:pos x="49" y="107"/>
              </a:cxn>
              <a:cxn ang="0">
                <a:pos x="42" y="103"/>
              </a:cxn>
              <a:cxn ang="0">
                <a:pos x="36" y="99"/>
              </a:cxn>
              <a:cxn ang="0">
                <a:pos x="42" y="108"/>
              </a:cxn>
              <a:cxn ang="0">
                <a:pos x="52" y="118"/>
              </a:cxn>
              <a:cxn ang="0">
                <a:pos x="60" y="132"/>
              </a:cxn>
              <a:cxn ang="0">
                <a:pos x="47" y="128"/>
              </a:cxn>
              <a:cxn ang="0">
                <a:pos x="54" y="137"/>
              </a:cxn>
              <a:cxn ang="0">
                <a:pos x="61" y="143"/>
              </a:cxn>
              <a:cxn ang="0">
                <a:pos x="67" y="145"/>
              </a:cxn>
              <a:cxn ang="0">
                <a:pos x="60" y="159"/>
              </a:cxn>
              <a:cxn ang="0">
                <a:pos x="72" y="156"/>
              </a:cxn>
              <a:cxn ang="0">
                <a:pos x="78" y="170"/>
              </a:cxn>
              <a:cxn ang="0">
                <a:pos x="86" y="185"/>
              </a:cxn>
              <a:cxn ang="0">
                <a:pos x="90" y="186"/>
              </a:cxn>
              <a:cxn ang="0">
                <a:pos x="96" y="183"/>
              </a:cxn>
              <a:cxn ang="0">
                <a:pos x="103" y="176"/>
              </a:cxn>
              <a:cxn ang="0">
                <a:pos x="105" y="167"/>
              </a:cxn>
              <a:cxn ang="0">
                <a:pos x="105" y="160"/>
              </a:cxn>
              <a:cxn ang="0">
                <a:pos x="92" y="140"/>
              </a:cxn>
              <a:cxn ang="0">
                <a:pos x="75" y="110"/>
              </a:cxn>
              <a:cxn ang="0">
                <a:pos x="57" y="63"/>
              </a:cxn>
              <a:cxn ang="0">
                <a:pos x="46" y="33"/>
              </a:cxn>
              <a:cxn ang="0">
                <a:pos x="41" y="24"/>
              </a:cxn>
              <a:cxn ang="0">
                <a:pos x="35" y="16"/>
              </a:cxn>
              <a:cxn ang="0">
                <a:pos x="29" y="11"/>
              </a:cxn>
              <a:cxn ang="0">
                <a:pos x="24" y="6"/>
              </a:cxn>
              <a:cxn ang="0">
                <a:pos x="20" y="0"/>
              </a:cxn>
              <a:cxn ang="0">
                <a:pos x="17" y="0"/>
              </a:cxn>
              <a:cxn ang="0">
                <a:pos x="14" y="1"/>
              </a:cxn>
              <a:cxn ang="0">
                <a:pos x="11" y="4"/>
              </a:cxn>
            </a:cxnLst>
            <a:rect l="0" t="0" r="r" b="b"/>
            <a:pathLst>
              <a:path w="105" h="186">
                <a:moveTo>
                  <a:pt x="11" y="4"/>
                </a:moveTo>
                <a:lnTo>
                  <a:pt x="2" y="14"/>
                </a:lnTo>
                <a:lnTo>
                  <a:pt x="0" y="20"/>
                </a:lnTo>
                <a:lnTo>
                  <a:pt x="1" y="27"/>
                </a:lnTo>
                <a:lnTo>
                  <a:pt x="5" y="33"/>
                </a:lnTo>
                <a:lnTo>
                  <a:pt x="21" y="50"/>
                </a:lnTo>
                <a:lnTo>
                  <a:pt x="28" y="62"/>
                </a:lnTo>
                <a:lnTo>
                  <a:pt x="49" y="107"/>
                </a:lnTo>
                <a:lnTo>
                  <a:pt x="42" y="103"/>
                </a:lnTo>
                <a:lnTo>
                  <a:pt x="36" y="99"/>
                </a:lnTo>
                <a:lnTo>
                  <a:pt x="42" y="108"/>
                </a:lnTo>
                <a:lnTo>
                  <a:pt x="52" y="118"/>
                </a:lnTo>
                <a:lnTo>
                  <a:pt x="60" y="132"/>
                </a:lnTo>
                <a:lnTo>
                  <a:pt x="47" y="128"/>
                </a:lnTo>
                <a:lnTo>
                  <a:pt x="54" y="137"/>
                </a:lnTo>
                <a:lnTo>
                  <a:pt x="61" y="143"/>
                </a:lnTo>
                <a:lnTo>
                  <a:pt x="67" y="145"/>
                </a:lnTo>
                <a:lnTo>
                  <a:pt x="60" y="159"/>
                </a:lnTo>
                <a:lnTo>
                  <a:pt x="72" y="156"/>
                </a:lnTo>
                <a:lnTo>
                  <a:pt x="78" y="170"/>
                </a:lnTo>
                <a:lnTo>
                  <a:pt x="86" y="185"/>
                </a:lnTo>
                <a:lnTo>
                  <a:pt x="90" y="186"/>
                </a:lnTo>
                <a:lnTo>
                  <a:pt x="96" y="183"/>
                </a:lnTo>
                <a:lnTo>
                  <a:pt x="103" y="176"/>
                </a:lnTo>
                <a:lnTo>
                  <a:pt x="105" y="167"/>
                </a:lnTo>
                <a:lnTo>
                  <a:pt x="105" y="160"/>
                </a:lnTo>
                <a:lnTo>
                  <a:pt x="92" y="140"/>
                </a:lnTo>
                <a:lnTo>
                  <a:pt x="75" y="110"/>
                </a:lnTo>
                <a:lnTo>
                  <a:pt x="57" y="63"/>
                </a:lnTo>
                <a:lnTo>
                  <a:pt x="46" y="33"/>
                </a:lnTo>
                <a:lnTo>
                  <a:pt x="41" y="24"/>
                </a:lnTo>
                <a:lnTo>
                  <a:pt x="35" y="16"/>
                </a:lnTo>
                <a:lnTo>
                  <a:pt x="29" y="11"/>
                </a:lnTo>
                <a:lnTo>
                  <a:pt x="24" y="6"/>
                </a:lnTo>
                <a:lnTo>
                  <a:pt x="20" y="0"/>
                </a:lnTo>
                <a:lnTo>
                  <a:pt x="17" y="0"/>
                </a:lnTo>
                <a:lnTo>
                  <a:pt x="14" y="1"/>
                </a:lnTo>
                <a:lnTo>
                  <a:pt x="11" y="4"/>
                </a:lnTo>
                <a:close/>
              </a:path>
            </a:pathLst>
          </a:custGeom>
          <a:gradFill rotWithShape="0">
            <a:gsLst>
              <a:gs pos="0">
                <a:srgbClr val="7FBF3F"/>
              </a:gs>
              <a:gs pos="100000">
                <a:srgbClr val="FFFF00"/>
              </a:gs>
            </a:gsLst>
            <a:lin ang="5400000" scaled="1"/>
          </a:gradFill>
          <a:ln w="9981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29" name="Freeform 93"/>
          <p:cNvSpPr>
            <a:spLocks noChangeArrowheads="1"/>
          </p:cNvSpPr>
          <p:nvPr/>
        </p:nvSpPr>
        <p:spPr bwMode="auto">
          <a:xfrm>
            <a:off x="2297113" y="5511800"/>
            <a:ext cx="269875" cy="46038"/>
          </a:xfrm>
          <a:custGeom>
            <a:avLst/>
            <a:gdLst/>
            <a:ahLst/>
            <a:cxnLst>
              <a:cxn ang="0">
                <a:pos x="157" y="2"/>
              </a:cxn>
              <a:cxn ang="0">
                <a:pos x="123" y="0"/>
              </a:cxn>
              <a:cxn ang="0">
                <a:pos x="85" y="4"/>
              </a:cxn>
              <a:cxn ang="0">
                <a:pos x="27" y="16"/>
              </a:cxn>
              <a:cxn ang="0">
                <a:pos x="8" y="19"/>
              </a:cxn>
              <a:cxn ang="0">
                <a:pos x="0" y="19"/>
              </a:cxn>
              <a:cxn ang="0">
                <a:pos x="1" y="22"/>
              </a:cxn>
              <a:cxn ang="0">
                <a:pos x="7" y="27"/>
              </a:cxn>
              <a:cxn ang="0">
                <a:pos x="11" y="29"/>
              </a:cxn>
              <a:cxn ang="0">
                <a:pos x="17" y="26"/>
              </a:cxn>
              <a:cxn ang="0">
                <a:pos x="44" y="18"/>
              </a:cxn>
              <a:cxn ang="0">
                <a:pos x="89" y="9"/>
              </a:cxn>
              <a:cxn ang="0">
                <a:pos x="114" y="5"/>
              </a:cxn>
              <a:cxn ang="0">
                <a:pos x="141" y="5"/>
              </a:cxn>
              <a:cxn ang="0">
                <a:pos x="170" y="5"/>
              </a:cxn>
              <a:cxn ang="0">
                <a:pos x="157" y="2"/>
              </a:cxn>
            </a:cxnLst>
            <a:rect l="0" t="0" r="r" b="b"/>
            <a:pathLst>
              <a:path w="170" h="29">
                <a:moveTo>
                  <a:pt x="157" y="2"/>
                </a:moveTo>
                <a:lnTo>
                  <a:pt x="123" y="0"/>
                </a:lnTo>
                <a:lnTo>
                  <a:pt x="85" y="4"/>
                </a:lnTo>
                <a:lnTo>
                  <a:pt x="27" y="16"/>
                </a:lnTo>
                <a:lnTo>
                  <a:pt x="8" y="19"/>
                </a:lnTo>
                <a:lnTo>
                  <a:pt x="0" y="19"/>
                </a:lnTo>
                <a:lnTo>
                  <a:pt x="1" y="22"/>
                </a:lnTo>
                <a:lnTo>
                  <a:pt x="7" y="27"/>
                </a:lnTo>
                <a:lnTo>
                  <a:pt x="11" y="29"/>
                </a:lnTo>
                <a:lnTo>
                  <a:pt x="17" y="26"/>
                </a:lnTo>
                <a:lnTo>
                  <a:pt x="44" y="18"/>
                </a:lnTo>
                <a:lnTo>
                  <a:pt x="89" y="9"/>
                </a:lnTo>
                <a:lnTo>
                  <a:pt x="114" y="5"/>
                </a:lnTo>
                <a:lnTo>
                  <a:pt x="141" y="5"/>
                </a:lnTo>
                <a:lnTo>
                  <a:pt x="170" y="5"/>
                </a:lnTo>
                <a:lnTo>
                  <a:pt x="157" y="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0" name="Freeform 94"/>
          <p:cNvSpPr>
            <a:spLocks noChangeArrowheads="1"/>
          </p:cNvSpPr>
          <p:nvPr/>
        </p:nvSpPr>
        <p:spPr bwMode="auto">
          <a:xfrm>
            <a:off x="2811463" y="5499100"/>
            <a:ext cx="198437" cy="65088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8" y="6"/>
              </a:cxn>
              <a:cxn ang="0">
                <a:pos x="79" y="18"/>
              </a:cxn>
              <a:cxn ang="0">
                <a:pos x="121" y="33"/>
              </a:cxn>
              <a:cxn ang="0">
                <a:pos x="125" y="34"/>
              </a:cxn>
              <a:cxn ang="0">
                <a:pos x="125" y="36"/>
              </a:cxn>
              <a:cxn ang="0">
                <a:pos x="120" y="41"/>
              </a:cxn>
              <a:cxn ang="0">
                <a:pos x="115" y="40"/>
              </a:cxn>
              <a:cxn ang="0">
                <a:pos x="109" y="34"/>
              </a:cxn>
              <a:cxn ang="0">
                <a:pos x="88" y="26"/>
              </a:cxn>
              <a:cxn ang="0">
                <a:pos x="41" y="11"/>
              </a:cxn>
              <a:cxn ang="0">
                <a:pos x="10" y="4"/>
              </a:cxn>
              <a:cxn ang="0">
                <a:pos x="0" y="2"/>
              </a:cxn>
              <a:cxn ang="0">
                <a:pos x="0" y="0"/>
              </a:cxn>
              <a:cxn ang="0">
                <a:pos x="3" y="0"/>
              </a:cxn>
            </a:cxnLst>
            <a:rect l="0" t="0" r="r" b="b"/>
            <a:pathLst>
              <a:path w="125" h="41">
                <a:moveTo>
                  <a:pt x="3" y="0"/>
                </a:moveTo>
                <a:lnTo>
                  <a:pt x="38" y="6"/>
                </a:lnTo>
                <a:lnTo>
                  <a:pt x="79" y="18"/>
                </a:lnTo>
                <a:lnTo>
                  <a:pt x="121" y="33"/>
                </a:lnTo>
                <a:lnTo>
                  <a:pt x="125" y="34"/>
                </a:lnTo>
                <a:lnTo>
                  <a:pt x="125" y="36"/>
                </a:lnTo>
                <a:lnTo>
                  <a:pt x="120" y="41"/>
                </a:lnTo>
                <a:lnTo>
                  <a:pt x="115" y="40"/>
                </a:lnTo>
                <a:lnTo>
                  <a:pt x="109" y="34"/>
                </a:lnTo>
                <a:lnTo>
                  <a:pt x="88" y="26"/>
                </a:lnTo>
                <a:lnTo>
                  <a:pt x="41" y="11"/>
                </a:lnTo>
                <a:lnTo>
                  <a:pt x="10" y="4"/>
                </a:lnTo>
                <a:lnTo>
                  <a:pt x="0" y="2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1" name="Freeform 95"/>
          <p:cNvSpPr>
            <a:spLocks noChangeArrowheads="1"/>
          </p:cNvSpPr>
          <p:nvPr/>
        </p:nvSpPr>
        <p:spPr bwMode="auto">
          <a:xfrm>
            <a:off x="2212975" y="5610225"/>
            <a:ext cx="53975" cy="21748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24" y="3"/>
              </a:cxn>
              <a:cxn ang="0">
                <a:pos x="22" y="15"/>
              </a:cxn>
              <a:cxn ang="0">
                <a:pos x="18" y="29"/>
              </a:cxn>
              <a:cxn ang="0">
                <a:pos x="10" y="61"/>
              </a:cxn>
              <a:cxn ang="0">
                <a:pos x="4" y="106"/>
              </a:cxn>
              <a:cxn ang="0">
                <a:pos x="0" y="137"/>
              </a:cxn>
              <a:cxn ang="0">
                <a:pos x="11" y="78"/>
              </a:cxn>
              <a:cxn ang="0">
                <a:pos x="26" y="18"/>
              </a:cxn>
              <a:cxn ang="0">
                <a:pos x="34" y="2"/>
              </a:cxn>
              <a:cxn ang="0">
                <a:pos x="33" y="0"/>
              </a:cxn>
              <a:cxn ang="0">
                <a:pos x="25" y="0"/>
              </a:cxn>
            </a:cxnLst>
            <a:rect l="0" t="0" r="r" b="b"/>
            <a:pathLst>
              <a:path w="34" h="137">
                <a:moveTo>
                  <a:pt x="25" y="0"/>
                </a:moveTo>
                <a:lnTo>
                  <a:pt x="24" y="3"/>
                </a:lnTo>
                <a:lnTo>
                  <a:pt x="22" y="15"/>
                </a:lnTo>
                <a:lnTo>
                  <a:pt x="18" y="29"/>
                </a:lnTo>
                <a:lnTo>
                  <a:pt x="10" y="61"/>
                </a:lnTo>
                <a:lnTo>
                  <a:pt x="4" y="106"/>
                </a:lnTo>
                <a:lnTo>
                  <a:pt x="0" y="137"/>
                </a:lnTo>
                <a:lnTo>
                  <a:pt x="11" y="78"/>
                </a:lnTo>
                <a:lnTo>
                  <a:pt x="26" y="18"/>
                </a:lnTo>
                <a:lnTo>
                  <a:pt x="34" y="2"/>
                </a:lnTo>
                <a:lnTo>
                  <a:pt x="33" y="0"/>
                </a:lnTo>
                <a:lnTo>
                  <a:pt x="25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2" name="Freeform 96"/>
          <p:cNvSpPr>
            <a:spLocks noChangeArrowheads="1"/>
          </p:cNvSpPr>
          <p:nvPr/>
        </p:nvSpPr>
        <p:spPr bwMode="auto">
          <a:xfrm>
            <a:off x="3033713" y="5583238"/>
            <a:ext cx="65087" cy="131762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0" y="5"/>
              </a:cxn>
              <a:cxn ang="0">
                <a:pos x="1" y="7"/>
              </a:cxn>
              <a:cxn ang="0">
                <a:pos x="7" y="14"/>
              </a:cxn>
              <a:cxn ang="0">
                <a:pos x="15" y="26"/>
              </a:cxn>
              <a:cxn ang="0">
                <a:pos x="29" y="55"/>
              </a:cxn>
              <a:cxn ang="0">
                <a:pos x="41" y="83"/>
              </a:cxn>
              <a:cxn ang="0">
                <a:pos x="21" y="33"/>
              </a:cxn>
              <a:cxn ang="0">
                <a:pos x="15" y="16"/>
              </a:cxn>
              <a:cxn ang="0">
                <a:pos x="9" y="8"/>
              </a:cxn>
              <a:cxn ang="0">
                <a:pos x="6" y="3"/>
              </a:cxn>
              <a:cxn ang="0">
                <a:pos x="5" y="0"/>
              </a:cxn>
              <a:cxn ang="0">
                <a:pos x="3" y="0"/>
              </a:cxn>
              <a:cxn ang="0">
                <a:pos x="3" y="0"/>
              </a:cxn>
              <a:cxn ang="0">
                <a:pos x="1" y="3"/>
              </a:cxn>
            </a:cxnLst>
            <a:rect l="0" t="0" r="r" b="b"/>
            <a:pathLst>
              <a:path w="41" h="83">
                <a:moveTo>
                  <a:pt x="1" y="3"/>
                </a:moveTo>
                <a:lnTo>
                  <a:pt x="0" y="5"/>
                </a:lnTo>
                <a:lnTo>
                  <a:pt x="1" y="7"/>
                </a:lnTo>
                <a:lnTo>
                  <a:pt x="7" y="14"/>
                </a:lnTo>
                <a:lnTo>
                  <a:pt x="15" y="26"/>
                </a:lnTo>
                <a:lnTo>
                  <a:pt x="29" y="55"/>
                </a:lnTo>
                <a:lnTo>
                  <a:pt x="41" y="83"/>
                </a:lnTo>
                <a:lnTo>
                  <a:pt x="21" y="33"/>
                </a:lnTo>
                <a:lnTo>
                  <a:pt x="15" y="16"/>
                </a:lnTo>
                <a:lnTo>
                  <a:pt x="9" y="8"/>
                </a:lnTo>
                <a:lnTo>
                  <a:pt x="6" y="3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1" y="3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3" name="Freeform 97"/>
          <p:cNvSpPr>
            <a:spLocks noChangeArrowheads="1"/>
          </p:cNvSpPr>
          <p:nvPr/>
        </p:nvSpPr>
        <p:spPr bwMode="auto">
          <a:xfrm>
            <a:off x="2635250" y="5487988"/>
            <a:ext cx="39688" cy="190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2"/>
              </a:cxn>
              <a:cxn ang="0">
                <a:pos x="2" y="8"/>
              </a:cxn>
              <a:cxn ang="0">
                <a:pos x="0" y="11"/>
              </a:cxn>
              <a:cxn ang="0">
                <a:pos x="5" y="11"/>
              </a:cxn>
              <a:cxn ang="0">
                <a:pos x="9" y="12"/>
              </a:cxn>
              <a:cxn ang="0">
                <a:pos x="15" y="7"/>
              </a:cxn>
              <a:cxn ang="0">
                <a:pos x="25" y="5"/>
              </a:cxn>
              <a:cxn ang="0">
                <a:pos x="19" y="0"/>
              </a:cxn>
              <a:cxn ang="0">
                <a:pos x="14" y="0"/>
              </a:cxn>
            </a:cxnLst>
            <a:rect l="0" t="0" r="r" b="b"/>
            <a:pathLst>
              <a:path w="25" h="12">
                <a:moveTo>
                  <a:pt x="14" y="0"/>
                </a:moveTo>
                <a:lnTo>
                  <a:pt x="8" y="2"/>
                </a:lnTo>
                <a:lnTo>
                  <a:pt x="2" y="8"/>
                </a:lnTo>
                <a:lnTo>
                  <a:pt x="0" y="11"/>
                </a:lnTo>
                <a:lnTo>
                  <a:pt x="5" y="11"/>
                </a:lnTo>
                <a:lnTo>
                  <a:pt x="9" y="12"/>
                </a:lnTo>
                <a:lnTo>
                  <a:pt x="15" y="7"/>
                </a:lnTo>
                <a:lnTo>
                  <a:pt x="25" y="5"/>
                </a:lnTo>
                <a:lnTo>
                  <a:pt x="19" y="0"/>
                </a:lnTo>
                <a:lnTo>
                  <a:pt x="14" y="0"/>
                </a:lnTo>
                <a:close/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4" name="Freeform 98"/>
          <p:cNvSpPr>
            <a:spLocks noChangeArrowheads="1"/>
          </p:cNvSpPr>
          <p:nvPr/>
        </p:nvSpPr>
        <p:spPr bwMode="auto">
          <a:xfrm>
            <a:off x="2606675" y="5516563"/>
            <a:ext cx="11113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4"/>
              </a:cxn>
              <a:cxn ang="0">
                <a:pos x="7" y="3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7" h="4">
                <a:moveTo>
                  <a:pt x="0" y="0"/>
                </a:moveTo>
                <a:lnTo>
                  <a:pt x="3" y="4"/>
                </a:lnTo>
                <a:lnTo>
                  <a:pt x="7" y="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5" name="Text Box 99"/>
          <p:cNvSpPr txBox="1">
            <a:spLocks noChangeArrowheads="1"/>
          </p:cNvSpPr>
          <p:nvPr/>
        </p:nvSpPr>
        <p:spPr bwMode="auto">
          <a:xfrm>
            <a:off x="1527175" y="5895975"/>
            <a:ext cx="15541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Bugs</a:t>
            </a:r>
          </a:p>
        </p:txBody>
      </p:sp>
      <p:sp>
        <p:nvSpPr>
          <p:cNvPr id="14436" name="Freeform 100"/>
          <p:cNvSpPr>
            <a:spLocks noChangeArrowheads="1"/>
          </p:cNvSpPr>
          <p:nvPr/>
        </p:nvSpPr>
        <p:spPr bwMode="auto">
          <a:xfrm>
            <a:off x="4760913" y="5026025"/>
            <a:ext cx="233362" cy="152400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141" y="55"/>
              </a:cxn>
              <a:cxn ang="0">
                <a:pos x="145" y="71"/>
              </a:cxn>
              <a:cxn ang="0">
                <a:pos x="147" y="84"/>
              </a:cxn>
              <a:cxn ang="0">
                <a:pos x="147" y="96"/>
              </a:cxn>
              <a:cxn ang="0">
                <a:pos x="0" y="96"/>
              </a:cxn>
              <a:cxn ang="0">
                <a:pos x="2" y="55"/>
              </a:cxn>
              <a:cxn ang="0">
                <a:pos x="116" y="0"/>
              </a:cxn>
              <a:cxn ang="0">
                <a:pos x="116" y="0"/>
              </a:cxn>
            </a:cxnLst>
            <a:rect l="0" t="0" r="r" b="b"/>
            <a:pathLst>
              <a:path w="147" h="96">
                <a:moveTo>
                  <a:pt x="116" y="0"/>
                </a:moveTo>
                <a:lnTo>
                  <a:pt x="141" y="55"/>
                </a:lnTo>
                <a:lnTo>
                  <a:pt x="145" y="71"/>
                </a:lnTo>
                <a:lnTo>
                  <a:pt x="147" y="84"/>
                </a:lnTo>
                <a:lnTo>
                  <a:pt x="147" y="96"/>
                </a:lnTo>
                <a:lnTo>
                  <a:pt x="0" y="96"/>
                </a:lnTo>
                <a:lnTo>
                  <a:pt x="2" y="55"/>
                </a:lnTo>
                <a:lnTo>
                  <a:pt x="116" y="0"/>
                </a:lnTo>
                <a:lnTo>
                  <a:pt x="116" y="0"/>
                </a:lnTo>
                <a:close/>
              </a:path>
            </a:pathLst>
          </a:custGeom>
          <a:gradFill rotWithShape="0">
            <a:gsLst>
              <a:gs pos="0">
                <a:srgbClr val="FFCC90"/>
              </a:gs>
              <a:gs pos="100000">
                <a:srgbClr val="FFCCB2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7" name="Freeform 101"/>
          <p:cNvSpPr>
            <a:spLocks noChangeArrowheads="1"/>
          </p:cNvSpPr>
          <p:nvPr/>
        </p:nvSpPr>
        <p:spPr bwMode="auto">
          <a:xfrm>
            <a:off x="4011613" y="3749675"/>
            <a:ext cx="655637" cy="741363"/>
          </a:xfrm>
          <a:custGeom>
            <a:avLst/>
            <a:gdLst/>
            <a:ahLst/>
            <a:cxnLst>
              <a:cxn ang="0">
                <a:pos x="0" y="125"/>
              </a:cxn>
              <a:cxn ang="0">
                <a:pos x="0" y="139"/>
              </a:cxn>
              <a:cxn ang="0">
                <a:pos x="10" y="142"/>
              </a:cxn>
              <a:cxn ang="0">
                <a:pos x="25" y="141"/>
              </a:cxn>
              <a:cxn ang="0">
                <a:pos x="49" y="135"/>
              </a:cxn>
              <a:cxn ang="0">
                <a:pos x="79" y="170"/>
              </a:cxn>
              <a:cxn ang="0">
                <a:pos x="96" y="191"/>
              </a:cxn>
              <a:cxn ang="0">
                <a:pos x="96" y="218"/>
              </a:cxn>
              <a:cxn ang="0">
                <a:pos x="77" y="229"/>
              </a:cxn>
              <a:cxn ang="0">
                <a:pos x="88" y="334"/>
              </a:cxn>
              <a:cxn ang="0">
                <a:pos x="282" y="467"/>
              </a:cxn>
              <a:cxn ang="0">
                <a:pos x="313" y="257"/>
              </a:cxn>
              <a:cxn ang="0">
                <a:pos x="299" y="249"/>
              </a:cxn>
              <a:cxn ang="0">
                <a:pos x="302" y="232"/>
              </a:cxn>
              <a:cxn ang="0">
                <a:pos x="336" y="153"/>
              </a:cxn>
              <a:cxn ang="0">
                <a:pos x="350" y="155"/>
              </a:cxn>
              <a:cxn ang="0">
                <a:pos x="366" y="157"/>
              </a:cxn>
              <a:cxn ang="0">
                <a:pos x="383" y="156"/>
              </a:cxn>
              <a:cxn ang="0">
                <a:pos x="401" y="152"/>
              </a:cxn>
              <a:cxn ang="0">
                <a:pos x="412" y="149"/>
              </a:cxn>
              <a:cxn ang="0">
                <a:pos x="413" y="132"/>
              </a:cxn>
              <a:cxn ang="0">
                <a:pos x="386" y="5"/>
              </a:cxn>
              <a:cxn ang="0">
                <a:pos x="41" y="0"/>
              </a:cxn>
              <a:cxn ang="0">
                <a:pos x="16" y="105"/>
              </a:cxn>
              <a:cxn ang="0">
                <a:pos x="0" y="125"/>
              </a:cxn>
              <a:cxn ang="0">
                <a:pos x="0" y="125"/>
              </a:cxn>
            </a:cxnLst>
            <a:rect l="0" t="0" r="r" b="b"/>
            <a:pathLst>
              <a:path w="413" h="467">
                <a:moveTo>
                  <a:pt x="0" y="125"/>
                </a:moveTo>
                <a:lnTo>
                  <a:pt x="0" y="139"/>
                </a:lnTo>
                <a:lnTo>
                  <a:pt x="10" y="142"/>
                </a:lnTo>
                <a:lnTo>
                  <a:pt x="25" y="141"/>
                </a:lnTo>
                <a:lnTo>
                  <a:pt x="49" y="135"/>
                </a:lnTo>
                <a:lnTo>
                  <a:pt x="79" y="170"/>
                </a:lnTo>
                <a:lnTo>
                  <a:pt x="96" y="191"/>
                </a:lnTo>
                <a:lnTo>
                  <a:pt x="96" y="218"/>
                </a:lnTo>
                <a:lnTo>
                  <a:pt x="77" y="229"/>
                </a:lnTo>
                <a:lnTo>
                  <a:pt x="88" y="334"/>
                </a:lnTo>
                <a:lnTo>
                  <a:pt x="282" y="467"/>
                </a:lnTo>
                <a:lnTo>
                  <a:pt x="313" y="257"/>
                </a:lnTo>
                <a:lnTo>
                  <a:pt x="299" y="249"/>
                </a:lnTo>
                <a:lnTo>
                  <a:pt x="302" y="232"/>
                </a:lnTo>
                <a:lnTo>
                  <a:pt x="336" y="153"/>
                </a:lnTo>
                <a:lnTo>
                  <a:pt x="350" y="155"/>
                </a:lnTo>
                <a:lnTo>
                  <a:pt x="366" y="157"/>
                </a:lnTo>
                <a:lnTo>
                  <a:pt x="383" y="156"/>
                </a:lnTo>
                <a:lnTo>
                  <a:pt x="401" y="152"/>
                </a:lnTo>
                <a:lnTo>
                  <a:pt x="412" y="149"/>
                </a:lnTo>
                <a:lnTo>
                  <a:pt x="413" y="132"/>
                </a:lnTo>
                <a:lnTo>
                  <a:pt x="386" y="5"/>
                </a:lnTo>
                <a:lnTo>
                  <a:pt x="41" y="0"/>
                </a:lnTo>
                <a:lnTo>
                  <a:pt x="16" y="105"/>
                </a:lnTo>
                <a:lnTo>
                  <a:pt x="0" y="125"/>
                </a:lnTo>
                <a:lnTo>
                  <a:pt x="0" y="12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8" name="Freeform 102"/>
          <p:cNvSpPr>
            <a:spLocks noChangeArrowheads="1"/>
          </p:cNvSpPr>
          <p:nvPr/>
        </p:nvSpPr>
        <p:spPr bwMode="auto">
          <a:xfrm>
            <a:off x="3643313" y="4975225"/>
            <a:ext cx="246062" cy="203200"/>
          </a:xfrm>
          <a:custGeom>
            <a:avLst/>
            <a:gdLst/>
            <a:ahLst/>
            <a:cxnLst>
              <a:cxn ang="0">
                <a:pos x="17" y="59"/>
              </a:cxn>
              <a:cxn ang="0">
                <a:pos x="17" y="90"/>
              </a:cxn>
              <a:cxn ang="0">
                <a:pos x="25" y="96"/>
              </a:cxn>
              <a:cxn ang="0">
                <a:pos x="0" y="107"/>
              </a:cxn>
              <a:cxn ang="0">
                <a:pos x="0" y="128"/>
              </a:cxn>
              <a:cxn ang="0">
                <a:pos x="155" y="128"/>
              </a:cxn>
              <a:cxn ang="0">
                <a:pos x="155" y="69"/>
              </a:cxn>
              <a:cxn ang="0">
                <a:pos x="121" y="59"/>
              </a:cxn>
              <a:cxn ang="0">
                <a:pos x="122" y="0"/>
              </a:cxn>
              <a:cxn ang="0">
                <a:pos x="17" y="59"/>
              </a:cxn>
              <a:cxn ang="0">
                <a:pos x="17" y="59"/>
              </a:cxn>
            </a:cxnLst>
            <a:rect l="0" t="0" r="r" b="b"/>
            <a:pathLst>
              <a:path w="155" h="128">
                <a:moveTo>
                  <a:pt x="17" y="59"/>
                </a:moveTo>
                <a:lnTo>
                  <a:pt x="17" y="90"/>
                </a:lnTo>
                <a:lnTo>
                  <a:pt x="25" y="96"/>
                </a:lnTo>
                <a:lnTo>
                  <a:pt x="0" y="107"/>
                </a:lnTo>
                <a:lnTo>
                  <a:pt x="0" y="128"/>
                </a:lnTo>
                <a:lnTo>
                  <a:pt x="155" y="128"/>
                </a:lnTo>
                <a:lnTo>
                  <a:pt x="155" y="69"/>
                </a:lnTo>
                <a:lnTo>
                  <a:pt x="121" y="59"/>
                </a:lnTo>
                <a:lnTo>
                  <a:pt x="122" y="0"/>
                </a:lnTo>
                <a:lnTo>
                  <a:pt x="17" y="59"/>
                </a:lnTo>
                <a:lnTo>
                  <a:pt x="17" y="59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39" name="Freeform 103"/>
          <p:cNvSpPr>
            <a:spLocks noChangeArrowheads="1"/>
          </p:cNvSpPr>
          <p:nvPr/>
        </p:nvSpPr>
        <p:spPr bwMode="auto">
          <a:xfrm>
            <a:off x="3624263" y="3937000"/>
            <a:ext cx="176212" cy="481013"/>
          </a:xfrm>
          <a:custGeom>
            <a:avLst/>
            <a:gdLst/>
            <a:ahLst/>
            <a:cxnLst>
              <a:cxn ang="0">
                <a:pos x="111" y="237"/>
              </a:cxn>
              <a:cxn ang="0">
                <a:pos x="98" y="223"/>
              </a:cxn>
              <a:cxn ang="0">
                <a:pos x="90" y="221"/>
              </a:cxn>
              <a:cxn ang="0">
                <a:pos x="90" y="71"/>
              </a:cxn>
              <a:cxn ang="0">
                <a:pos x="96" y="64"/>
              </a:cxn>
              <a:cxn ang="0">
                <a:pos x="95" y="4"/>
              </a:cxn>
              <a:cxn ang="0">
                <a:pos x="90" y="1"/>
              </a:cxn>
              <a:cxn ang="0">
                <a:pos x="81" y="0"/>
              </a:cxn>
              <a:cxn ang="0">
                <a:pos x="71" y="1"/>
              </a:cxn>
              <a:cxn ang="0">
                <a:pos x="65" y="4"/>
              </a:cxn>
              <a:cxn ang="0">
                <a:pos x="65" y="64"/>
              </a:cxn>
              <a:cxn ang="0">
                <a:pos x="70" y="70"/>
              </a:cxn>
              <a:cxn ang="0">
                <a:pos x="70" y="232"/>
              </a:cxn>
              <a:cxn ang="0">
                <a:pos x="4" y="271"/>
              </a:cxn>
              <a:cxn ang="0">
                <a:pos x="0" y="279"/>
              </a:cxn>
              <a:cxn ang="0">
                <a:pos x="1" y="285"/>
              </a:cxn>
              <a:cxn ang="0">
                <a:pos x="6" y="290"/>
              </a:cxn>
              <a:cxn ang="0">
                <a:pos x="27" y="303"/>
              </a:cxn>
              <a:cxn ang="0">
                <a:pos x="111" y="237"/>
              </a:cxn>
              <a:cxn ang="0">
                <a:pos x="111" y="237"/>
              </a:cxn>
            </a:cxnLst>
            <a:rect l="0" t="0" r="r" b="b"/>
            <a:pathLst>
              <a:path w="111" h="303">
                <a:moveTo>
                  <a:pt x="111" y="237"/>
                </a:moveTo>
                <a:lnTo>
                  <a:pt x="98" y="223"/>
                </a:lnTo>
                <a:lnTo>
                  <a:pt x="90" y="221"/>
                </a:lnTo>
                <a:lnTo>
                  <a:pt x="90" y="71"/>
                </a:lnTo>
                <a:lnTo>
                  <a:pt x="96" y="64"/>
                </a:lnTo>
                <a:lnTo>
                  <a:pt x="95" y="4"/>
                </a:lnTo>
                <a:lnTo>
                  <a:pt x="90" y="1"/>
                </a:lnTo>
                <a:lnTo>
                  <a:pt x="81" y="0"/>
                </a:lnTo>
                <a:lnTo>
                  <a:pt x="71" y="1"/>
                </a:lnTo>
                <a:lnTo>
                  <a:pt x="65" y="4"/>
                </a:lnTo>
                <a:lnTo>
                  <a:pt x="65" y="64"/>
                </a:lnTo>
                <a:lnTo>
                  <a:pt x="70" y="70"/>
                </a:lnTo>
                <a:lnTo>
                  <a:pt x="70" y="232"/>
                </a:lnTo>
                <a:lnTo>
                  <a:pt x="4" y="271"/>
                </a:lnTo>
                <a:lnTo>
                  <a:pt x="0" y="279"/>
                </a:lnTo>
                <a:lnTo>
                  <a:pt x="1" y="285"/>
                </a:lnTo>
                <a:lnTo>
                  <a:pt x="6" y="290"/>
                </a:lnTo>
                <a:lnTo>
                  <a:pt x="27" y="303"/>
                </a:lnTo>
                <a:lnTo>
                  <a:pt x="111" y="237"/>
                </a:lnTo>
                <a:lnTo>
                  <a:pt x="111" y="23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0" name="Freeform 104"/>
          <p:cNvSpPr>
            <a:spLocks noChangeArrowheads="1"/>
          </p:cNvSpPr>
          <p:nvPr/>
        </p:nvSpPr>
        <p:spPr bwMode="auto">
          <a:xfrm>
            <a:off x="3425825" y="4141788"/>
            <a:ext cx="1516063" cy="1036637"/>
          </a:xfrm>
          <a:custGeom>
            <a:avLst/>
            <a:gdLst/>
            <a:ahLst/>
            <a:cxnLst>
              <a:cxn ang="0">
                <a:pos x="387" y="31"/>
              </a:cxn>
              <a:cxn ang="0">
                <a:pos x="320" y="68"/>
              </a:cxn>
              <a:cxn ang="0">
                <a:pos x="218" y="101"/>
              </a:cxn>
              <a:cxn ang="0">
                <a:pos x="179" y="123"/>
              </a:cxn>
              <a:cxn ang="0">
                <a:pos x="31" y="298"/>
              </a:cxn>
              <a:cxn ang="0">
                <a:pos x="7" y="314"/>
              </a:cxn>
              <a:cxn ang="0">
                <a:pos x="1" y="322"/>
              </a:cxn>
              <a:cxn ang="0">
                <a:pos x="0" y="331"/>
              </a:cxn>
              <a:cxn ang="0">
                <a:pos x="2" y="340"/>
              </a:cxn>
              <a:cxn ang="0">
                <a:pos x="9" y="348"/>
              </a:cxn>
              <a:cxn ang="0">
                <a:pos x="269" y="544"/>
              </a:cxn>
              <a:cxn ang="0">
                <a:pos x="270" y="587"/>
              </a:cxn>
              <a:cxn ang="0">
                <a:pos x="292" y="592"/>
              </a:cxn>
              <a:cxn ang="0">
                <a:pos x="292" y="653"/>
              </a:cxn>
              <a:cxn ang="0">
                <a:pos x="840" y="653"/>
              </a:cxn>
              <a:cxn ang="0">
                <a:pos x="832" y="595"/>
              </a:cxn>
              <a:cxn ang="0">
                <a:pos x="941" y="479"/>
              </a:cxn>
              <a:cxn ang="0">
                <a:pos x="954" y="460"/>
              </a:cxn>
              <a:cxn ang="0">
                <a:pos x="955" y="446"/>
              </a:cxn>
              <a:cxn ang="0">
                <a:pos x="950" y="435"/>
              </a:cxn>
              <a:cxn ang="0">
                <a:pos x="942" y="429"/>
              </a:cxn>
              <a:cxn ang="0">
                <a:pos x="932" y="427"/>
              </a:cxn>
              <a:cxn ang="0">
                <a:pos x="929" y="415"/>
              </a:cxn>
              <a:cxn ang="0">
                <a:pos x="918" y="370"/>
              </a:cxn>
              <a:cxn ang="0">
                <a:pos x="910" y="334"/>
              </a:cxn>
              <a:cxn ang="0">
                <a:pos x="907" y="318"/>
              </a:cxn>
              <a:cxn ang="0">
                <a:pos x="902" y="296"/>
              </a:cxn>
              <a:cxn ang="0">
                <a:pos x="891" y="248"/>
              </a:cxn>
              <a:cxn ang="0">
                <a:pos x="872" y="183"/>
              </a:cxn>
              <a:cxn ang="0">
                <a:pos x="775" y="103"/>
              </a:cxn>
              <a:cxn ang="0">
                <a:pos x="693" y="27"/>
              </a:cxn>
              <a:cxn ang="0">
                <a:pos x="683" y="6"/>
              </a:cxn>
              <a:cxn ang="0">
                <a:pos x="678" y="0"/>
              </a:cxn>
              <a:cxn ang="0">
                <a:pos x="675" y="0"/>
              </a:cxn>
              <a:cxn ang="0">
                <a:pos x="669" y="2"/>
              </a:cxn>
              <a:cxn ang="0">
                <a:pos x="673" y="8"/>
              </a:cxn>
              <a:cxn ang="0">
                <a:pos x="673" y="19"/>
              </a:cxn>
              <a:cxn ang="0">
                <a:pos x="666" y="48"/>
              </a:cxn>
              <a:cxn ang="0">
                <a:pos x="654" y="89"/>
              </a:cxn>
              <a:cxn ang="0">
                <a:pos x="645" y="133"/>
              </a:cxn>
              <a:cxn ang="0">
                <a:pos x="635" y="173"/>
              </a:cxn>
              <a:cxn ang="0">
                <a:pos x="626" y="205"/>
              </a:cxn>
              <a:cxn ang="0">
                <a:pos x="387" y="31"/>
              </a:cxn>
              <a:cxn ang="0">
                <a:pos x="387" y="31"/>
              </a:cxn>
            </a:cxnLst>
            <a:rect l="0" t="0" r="r" b="b"/>
            <a:pathLst>
              <a:path w="955" h="653">
                <a:moveTo>
                  <a:pt x="387" y="31"/>
                </a:moveTo>
                <a:lnTo>
                  <a:pt x="320" y="68"/>
                </a:lnTo>
                <a:lnTo>
                  <a:pt x="218" y="101"/>
                </a:lnTo>
                <a:lnTo>
                  <a:pt x="179" y="123"/>
                </a:lnTo>
                <a:lnTo>
                  <a:pt x="31" y="298"/>
                </a:lnTo>
                <a:lnTo>
                  <a:pt x="7" y="314"/>
                </a:lnTo>
                <a:lnTo>
                  <a:pt x="1" y="322"/>
                </a:lnTo>
                <a:lnTo>
                  <a:pt x="0" y="331"/>
                </a:lnTo>
                <a:lnTo>
                  <a:pt x="2" y="340"/>
                </a:lnTo>
                <a:lnTo>
                  <a:pt x="9" y="348"/>
                </a:lnTo>
                <a:lnTo>
                  <a:pt x="269" y="544"/>
                </a:lnTo>
                <a:lnTo>
                  <a:pt x="270" y="587"/>
                </a:lnTo>
                <a:lnTo>
                  <a:pt x="292" y="592"/>
                </a:lnTo>
                <a:lnTo>
                  <a:pt x="292" y="653"/>
                </a:lnTo>
                <a:lnTo>
                  <a:pt x="840" y="653"/>
                </a:lnTo>
                <a:lnTo>
                  <a:pt x="832" y="595"/>
                </a:lnTo>
                <a:lnTo>
                  <a:pt x="941" y="479"/>
                </a:lnTo>
                <a:lnTo>
                  <a:pt x="954" y="460"/>
                </a:lnTo>
                <a:lnTo>
                  <a:pt x="955" y="446"/>
                </a:lnTo>
                <a:lnTo>
                  <a:pt x="950" y="435"/>
                </a:lnTo>
                <a:lnTo>
                  <a:pt x="942" y="429"/>
                </a:lnTo>
                <a:lnTo>
                  <a:pt x="932" y="427"/>
                </a:lnTo>
                <a:lnTo>
                  <a:pt x="929" y="415"/>
                </a:lnTo>
                <a:lnTo>
                  <a:pt x="918" y="370"/>
                </a:lnTo>
                <a:lnTo>
                  <a:pt x="910" y="334"/>
                </a:lnTo>
                <a:lnTo>
                  <a:pt x="907" y="318"/>
                </a:lnTo>
                <a:lnTo>
                  <a:pt x="902" y="296"/>
                </a:lnTo>
                <a:lnTo>
                  <a:pt x="891" y="248"/>
                </a:lnTo>
                <a:lnTo>
                  <a:pt x="872" y="183"/>
                </a:lnTo>
                <a:lnTo>
                  <a:pt x="775" y="103"/>
                </a:lnTo>
                <a:lnTo>
                  <a:pt x="693" y="27"/>
                </a:lnTo>
                <a:lnTo>
                  <a:pt x="683" y="6"/>
                </a:lnTo>
                <a:lnTo>
                  <a:pt x="678" y="0"/>
                </a:lnTo>
                <a:lnTo>
                  <a:pt x="675" y="0"/>
                </a:lnTo>
                <a:lnTo>
                  <a:pt x="669" y="2"/>
                </a:lnTo>
                <a:lnTo>
                  <a:pt x="673" y="8"/>
                </a:lnTo>
                <a:lnTo>
                  <a:pt x="673" y="19"/>
                </a:lnTo>
                <a:lnTo>
                  <a:pt x="666" y="48"/>
                </a:lnTo>
                <a:lnTo>
                  <a:pt x="654" y="89"/>
                </a:lnTo>
                <a:lnTo>
                  <a:pt x="645" y="133"/>
                </a:lnTo>
                <a:lnTo>
                  <a:pt x="635" y="173"/>
                </a:lnTo>
                <a:lnTo>
                  <a:pt x="626" y="205"/>
                </a:lnTo>
                <a:lnTo>
                  <a:pt x="387" y="31"/>
                </a:lnTo>
                <a:lnTo>
                  <a:pt x="387" y="31"/>
                </a:lnTo>
                <a:close/>
              </a:path>
            </a:pathLst>
          </a:custGeom>
          <a:gradFill rotWithShape="0">
            <a:gsLst>
              <a:gs pos="0">
                <a:srgbClr val="A5B2A2"/>
              </a:gs>
              <a:gs pos="100000">
                <a:srgbClr val="99996C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1" name="Freeform 105"/>
          <p:cNvSpPr>
            <a:spLocks noChangeArrowheads="1"/>
          </p:cNvSpPr>
          <p:nvPr/>
        </p:nvSpPr>
        <p:spPr bwMode="auto">
          <a:xfrm>
            <a:off x="4741863" y="4884738"/>
            <a:ext cx="246062" cy="265112"/>
          </a:xfrm>
          <a:custGeom>
            <a:avLst/>
            <a:gdLst/>
            <a:ahLst/>
            <a:cxnLst>
              <a:cxn ang="0">
                <a:pos x="5" y="76"/>
              </a:cxn>
              <a:cxn ang="0">
                <a:pos x="59" y="33"/>
              </a:cxn>
              <a:cxn ang="0">
                <a:pos x="90" y="17"/>
              </a:cxn>
              <a:cxn ang="0">
                <a:pos x="109" y="6"/>
              </a:cxn>
              <a:cxn ang="0">
                <a:pos x="121" y="0"/>
              </a:cxn>
              <a:cxn ang="0">
                <a:pos x="129" y="11"/>
              </a:cxn>
              <a:cxn ang="0">
                <a:pos x="131" y="21"/>
              </a:cxn>
              <a:cxn ang="0">
                <a:pos x="132" y="31"/>
              </a:cxn>
              <a:cxn ang="0">
                <a:pos x="132" y="42"/>
              </a:cxn>
              <a:cxn ang="0">
                <a:pos x="137" y="49"/>
              </a:cxn>
              <a:cxn ang="0">
                <a:pos x="142" y="57"/>
              </a:cxn>
              <a:cxn ang="0">
                <a:pos x="145" y="66"/>
              </a:cxn>
              <a:cxn ang="0">
                <a:pos x="145" y="77"/>
              </a:cxn>
              <a:cxn ang="0">
                <a:pos x="153" y="90"/>
              </a:cxn>
              <a:cxn ang="0">
                <a:pos x="155" y="98"/>
              </a:cxn>
              <a:cxn ang="0">
                <a:pos x="154" y="107"/>
              </a:cxn>
              <a:cxn ang="0">
                <a:pos x="148" y="114"/>
              </a:cxn>
              <a:cxn ang="0">
                <a:pos x="143" y="117"/>
              </a:cxn>
              <a:cxn ang="0">
                <a:pos x="126" y="119"/>
              </a:cxn>
              <a:cxn ang="0">
                <a:pos x="112" y="122"/>
              </a:cxn>
              <a:cxn ang="0">
                <a:pos x="95" y="127"/>
              </a:cxn>
              <a:cxn ang="0">
                <a:pos x="76" y="138"/>
              </a:cxn>
              <a:cxn ang="0">
                <a:pos x="50" y="155"/>
              </a:cxn>
              <a:cxn ang="0">
                <a:pos x="40" y="161"/>
              </a:cxn>
              <a:cxn ang="0">
                <a:pos x="25" y="167"/>
              </a:cxn>
              <a:cxn ang="0">
                <a:pos x="14" y="167"/>
              </a:cxn>
              <a:cxn ang="0">
                <a:pos x="0" y="124"/>
              </a:cxn>
              <a:cxn ang="0">
                <a:pos x="5" y="76"/>
              </a:cxn>
              <a:cxn ang="0">
                <a:pos x="5" y="76"/>
              </a:cxn>
            </a:cxnLst>
            <a:rect l="0" t="0" r="r" b="b"/>
            <a:pathLst>
              <a:path w="155" h="167">
                <a:moveTo>
                  <a:pt x="5" y="76"/>
                </a:moveTo>
                <a:lnTo>
                  <a:pt x="59" y="33"/>
                </a:lnTo>
                <a:lnTo>
                  <a:pt x="90" y="17"/>
                </a:lnTo>
                <a:lnTo>
                  <a:pt x="109" y="6"/>
                </a:lnTo>
                <a:lnTo>
                  <a:pt x="121" y="0"/>
                </a:lnTo>
                <a:lnTo>
                  <a:pt x="129" y="11"/>
                </a:lnTo>
                <a:lnTo>
                  <a:pt x="131" y="21"/>
                </a:lnTo>
                <a:lnTo>
                  <a:pt x="132" y="31"/>
                </a:lnTo>
                <a:lnTo>
                  <a:pt x="132" y="42"/>
                </a:lnTo>
                <a:lnTo>
                  <a:pt x="137" y="49"/>
                </a:lnTo>
                <a:lnTo>
                  <a:pt x="142" y="57"/>
                </a:lnTo>
                <a:lnTo>
                  <a:pt x="145" y="66"/>
                </a:lnTo>
                <a:lnTo>
                  <a:pt x="145" y="77"/>
                </a:lnTo>
                <a:lnTo>
                  <a:pt x="153" y="90"/>
                </a:lnTo>
                <a:lnTo>
                  <a:pt x="155" y="98"/>
                </a:lnTo>
                <a:lnTo>
                  <a:pt x="154" y="107"/>
                </a:lnTo>
                <a:lnTo>
                  <a:pt x="148" y="114"/>
                </a:lnTo>
                <a:lnTo>
                  <a:pt x="143" y="117"/>
                </a:lnTo>
                <a:lnTo>
                  <a:pt x="126" y="119"/>
                </a:lnTo>
                <a:lnTo>
                  <a:pt x="112" y="122"/>
                </a:lnTo>
                <a:lnTo>
                  <a:pt x="95" y="127"/>
                </a:lnTo>
                <a:lnTo>
                  <a:pt x="76" y="138"/>
                </a:lnTo>
                <a:lnTo>
                  <a:pt x="50" y="155"/>
                </a:lnTo>
                <a:lnTo>
                  <a:pt x="40" y="161"/>
                </a:lnTo>
                <a:lnTo>
                  <a:pt x="25" y="167"/>
                </a:lnTo>
                <a:lnTo>
                  <a:pt x="14" y="167"/>
                </a:lnTo>
                <a:lnTo>
                  <a:pt x="0" y="124"/>
                </a:lnTo>
                <a:lnTo>
                  <a:pt x="5" y="76"/>
                </a:lnTo>
                <a:lnTo>
                  <a:pt x="5" y="76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2" name="Freeform 106"/>
          <p:cNvSpPr>
            <a:spLocks noChangeArrowheads="1"/>
          </p:cNvSpPr>
          <p:nvPr/>
        </p:nvSpPr>
        <p:spPr bwMode="auto">
          <a:xfrm>
            <a:off x="4122738" y="3822700"/>
            <a:ext cx="449262" cy="465138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8" y="76"/>
              </a:cxn>
              <a:cxn ang="0">
                <a:pos x="19" y="83"/>
              </a:cxn>
              <a:cxn ang="0">
                <a:pos x="24" y="70"/>
              </a:cxn>
              <a:cxn ang="0">
                <a:pos x="27" y="52"/>
              </a:cxn>
              <a:cxn ang="0">
                <a:pos x="31" y="27"/>
              </a:cxn>
              <a:cxn ang="0">
                <a:pos x="43" y="7"/>
              </a:cxn>
              <a:cxn ang="0">
                <a:pos x="60" y="1"/>
              </a:cxn>
              <a:cxn ang="0">
                <a:pos x="250" y="0"/>
              </a:cxn>
              <a:cxn ang="0">
                <a:pos x="264" y="5"/>
              </a:cxn>
              <a:cxn ang="0">
                <a:pos x="269" y="39"/>
              </a:cxn>
              <a:cxn ang="0">
                <a:pos x="271" y="62"/>
              </a:cxn>
              <a:cxn ang="0">
                <a:pos x="272" y="64"/>
              </a:cxn>
              <a:cxn ang="0">
                <a:pos x="283" y="78"/>
              </a:cxn>
              <a:cxn ang="0">
                <a:pos x="278" y="96"/>
              </a:cxn>
              <a:cxn ang="0">
                <a:pos x="263" y="107"/>
              </a:cxn>
              <a:cxn ang="0">
                <a:pos x="231" y="187"/>
              </a:cxn>
              <a:cxn ang="0">
                <a:pos x="215" y="237"/>
              </a:cxn>
              <a:cxn ang="0">
                <a:pos x="202" y="269"/>
              </a:cxn>
              <a:cxn ang="0">
                <a:pos x="189" y="283"/>
              </a:cxn>
              <a:cxn ang="0">
                <a:pos x="178" y="282"/>
              </a:cxn>
              <a:cxn ang="0">
                <a:pos x="169" y="287"/>
              </a:cxn>
              <a:cxn ang="0">
                <a:pos x="151" y="293"/>
              </a:cxn>
              <a:cxn ang="0">
                <a:pos x="127" y="292"/>
              </a:cxn>
              <a:cxn ang="0">
                <a:pos x="115" y="284"/>
              </a:cxn>
              <a:cxn ang="0">
                <a:pos x="104" y="283"/>
              </a:cxn>
              <a:cxn ang="0">
                <a:pos x="89" y="280"/>
              </a:cxn>
              <a:cxn ang="0">
                <a:pos x="70" y="263"/>
              </a:cxn>
              <a:cxn ang="0">
                <a:pos x="54" y="238"/>
              </a:cxn>
              <a:cxn ang="0">
                <a:pos x="47" y="209"/>
              </a:cxn>
              <a:cxn ang="0">
                <a:pos x="49" y="190"/>
              </a:cxn>
              <a:cxn ang="0">
                <a:pos x="58" y="185"/>
              </a:cxn>
              <a:cxn ang="0">
                <a:pos x="47" y="170"/>
              </a:cxn>
              <a:cxn ang="0">
                <a:pos x="33" y="130"/>
              </a:cxn>
              <a:cxn ang="0">
                <a:pos x="24" y="100"/>
              </a:cxn>
              <a:cxn ang="0">
                <a:pos x="9" y="95"/>
              </a:cxn>
              <a:cxn ang="0">
                <a:pos x="0" y="75"/>
              </a:cxn>
            </a:cxnLst>
            <a:rect l="0" t="0" r="r" b="b"/>
            <a:pathLst>
              <a:path w="283" h="293">
                <a:moveTo>
                  <a:pt x="0" y="75"/>
                </a:moveTo>
                <a:lnTo>
                  <a:pt x="0" y="62"/>
                </a:lnTo>
                <a:lnTo>
                  <a:pt x="4" y="68"/>
                </a:lnTo>
                <a:lnTo>
                  <a:pt x="8" y="76"/>
                </a:lnTo>
                <a:lnTo>
                  <a:pt x="14" y="81"/>
                </a:lnTo>
                <a:lnTo>
                  <a:pt x="19" y="83"/>
                </a:lnTo>
                <a:lnTo>
                  <a:pt x="27" y="81"/>
                </a:lnTo>
                <a:lnTo>
                  <a:pt x="24" y="70"/>
                </a:lnTo>
                <a:lnTo>
                  <a:pt x="26" y="58"/>
                </a:lnTo>
                <a:lnTo>
                  <a:pt x="27" y="52"/>
                </a:lnTo>
                <a:lnTo>
                  <a:pt x="31" y="43"/>
                </a:lnTo>
                <a:lnTo>
                  <a:pt x="31" y="27"/>
                </a:lnTo>
                <a:lnTo>
                  <a:pt x="36" y="17"/>
                </a:lnTo>
                <a:lnTo>
                  <a:pt x="43" y="7"/>
                </a:lnTo>
                <a:lnTo>
                  <a:pt x="52" y="2"/>
                </a:lnTo>
                <a:lnTo>
                  <a:pt x="60" y="1"/>
                </a:lnTo>
                <a:lnTo>
                  <a:pt x="70" y="0"/>
                </a:lnTo>
                <a:lnTo>
                  <a:pt x="250" y="0"/>
                </a:lnTo>
                <a:lnTo>
                  <a:pt x="259" y="4"/>
                </a:lnTo>
                <a:lnTo>
                  <a:pt x="264" y="5"/>
                </a:lnTo>
                <a:lnTo>
                  <a:pt x="270" y="14"/>
                </a:lnTo>
                <a:lnTo>
                  <a:pt x="269" y="39"/>
                </a:lnTo>
                <a:lnTo>
                  <a:pt x="271" y="49"/>
                </a:lnTo>
                <a:lnTo>
                  <a:pt x="271" y="62"/>
                </a:lnTo>
                <a:lnTo>
                  <a:pt x="263" y="108"/>
                </a:lnTo>
                <a:lnTo>
                  <a:pt x="272" y="64"/>
                </a:lnTo>
                <a:lnTo>
                  <a:pt x="281" y="71"/>
                </a:lnTo>
                <a:lnTo>
                  <a:pt x="283" y="78"/>
                </a:lnTo>
                <a:lnTo>
                  <a:pt x="283" y="82"/>
                </a:lnTo>
                <a:lnTo>
                  <a:pt x="278" y="96"/>
                </a:lnTo>
                <a:lnTo>
                  <a:pt x="271" y="105"/>
                </a:lnTo>
                <a:lnTo>
                  <a:pt x="263" y="107"/>
                </a:lnTo>
                <a:lnTo>
                  <a:pt x="254" y="137"/>
                </a:lnTo>
                <a:lnTo>
                  <a:pt x="231" y="187"/>
                </a:lnTo>
                <a:lnTo>
                  <a:pt x="220" y="217"/>
                </a:lnTo>
                <a:lnTo>
                  <a:pt x="215" y="237"/>
                </a:lnTo>
                <a:lnTo>
                  <a:pt x="206" y="260"/>
                </a:lnTo>
                <a:lnTo>
                  <a:pt x="202" y="269"/>
                </a:lnTo>
                <a:lnTo>
                  <a:pt x="195" y="278"/>
                </a:lnTo>
                <a:lnTo>
                  <a:pt x="189" y="283"/>
                </a:lnTo>
                <a:lnTo>
                  <a:pt x="180" y="286"/>
                </a:lnTo>
                <a:lnTo>
                  <a:pt x="178" y="282"/>
                </a:lnTo>
                <a:lnTo>
                  <a:pt x="183" y="272"/>
                </a:lnTo>
                <a:lnTo>
                  <a:pt x="169" y="287"/>
                </a:lnTo>
                <a:lnTo>
                  <a:pt x="159" y="291"/>
                </a:lnTo>
                <a:lnTo>
                  <a:pt x="151" y="293"/>
                </a:lnTo>
                <a:lnTo>
                  <a:pt x="138" y="293"/>
                </a:lnTo>
                <a:lnTo>
                  <a:pt x="127" y="292"/>
                </a:lnTo>
                <a:lnTo>
                  <a:pt x="121" y="288"/>
                </a:lnTo>
                <a:lnTo>
                  <a:pt x="115" y="284"/>
                </a:lnTo>
                <a:lnTo>
                  <a:pt x="110" y="283"/>
                </a:lnTo>
                <a:lnTo>
                  <a:pt x="104" y="283"/>
                </a:lnTo>
                <a:lnTo>
                  <a:pt x="97" y="285"/>
                </a:lnTo>
                <a:lnTo>
                  <a:pt x="89" y="280"/>
                </a:lnTo>
                <a:lnTo>
                  <a:pt x="80" y="271"/>
                </a:lnTo>
                <a:lnTo>
                  <a:pt x="70" y="263"/>
                </a:lnTo>
                <a:lnTo>
                  <a:pt x="62" y="251"/>
                </a:lnTo>
                <a:lnTo>
                  <a:pt x="54" y="238"/>
                </a:lnTo>
                <a:lnTo>
                  <a:pt x="49" y="224"/>
                </a:lnTo>
                <a:lnTo>
                  <a:pt x="47" y="209"/>
                </a:lnTo>
                <a:lnTo>
                  <a:pt x="47" y="195"/>
                </a:lnTo>
                <a:lnTo>
                  <a:pt x="49" y="190"/>
                </a:lnTo>
                <a:lnTo>
                  <a:pt x="52" y="186"/>
                </a:lnTo>
                <a:lnTo>
                  <a:pt x="58" y="185"/>
                </a:lnTo>
                <a:lnTo>
                  <a:pt x="51" y="177"/>
                </a:lnTo>
                <a:lnTo>
                  <a:pt x="47" y="170"/>
                </a:lnTo>
                <a:lnTo>
                  <a:pt x="38" y="148"/>
                </a:lnTo>
                <a:lnTo>
                  <a:pt x="33" y="130"/>
                </a:lnTo>
                <a:lnTo>
                  <a:pt x="27" y="88"/>
                </a:lnTo>
                <a:lnTo>
                  <a:pt x="24" y="100"/>
                </a:lnTo>
                <a:lnTo>
                  <a:pt x="14" y="99"/>
                </a:lnTo>
                <a:lnTo>
                  <a:pt x="9" y="95"/>
                </a:lnTo>
                <a:lnTo>
                  <a:pt x="6" y="89"/>
                </a:lnTo>
                <a:lnTo>
                  <a:pt x="0" y="75"/>
                </a:lnTo>
                <a:lnTo>
                  <a:pt x="0" y="75"/>
                </a:lnTo>
                <a:close/>
              </a:path>
            </a:pathLst>
          </a:custGeom>
          <a:gradFill rotWithShape="0">
            <a:gsLst>
              <a:gs pos="0">
                <a:srgbClr val="FFCC90"/>
              </a:gs>
              <a:gs pos="100000">
                <a:srgbClr val="FFCCB2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3" name="Freeform 107"/>
          <p:cNvSpPr>
            <a:spLocks noChangeArrowheads="1"/>
          </p:cNvSpPr>
          <p:nvPr/>
        </p:nvSpPr>
        <p:spPr bwMode="auto">
          <a:xfrm>
            <a:off x="4221163" y="4248150"/>
            <a:ext cx="239712" cy="182563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24" y="43"/>
              </a:cxn>
              <a:cxn ang="0">
                <a:pos x="42" y="64"/>
              </a:cxn>
              <a:cxn ang="0">
                <a:pos x="98" y="111"/>
              </a:cxn>
              <a:cxn ang="0">
                <a:pos x="109" y="115"/>
              </a:cxn>
              <a:cxn ang="0">
                <a:pos x="117" y="114"/>
              </a:cxn>
              <a:cxn ang="0">
                <a:pos x="123" y="111"/>
              </a:cxn>
              <a:cxn ang="0">
                <a:pos x="127" y="105"/>
              </a:cxn>
              <a:cxn ang="0">
                <a:pos x="131" y="96"/>
              </a:cxn>
              <a:cxn ang="0">
                <a:pos x="140" y="53"/>
              </a:cxn>
              <a:cxn ang="0">
                <a:pos x="123" y="70"/>
              </a:cxn>
              <a:cxn ang="0">
                <a:pos x="92" y="105"/>
              </a:cxn>
              <a:cxn ang="0">
                <a:pos x="122" y="70"/>
              </a:cxn>
              <a:cxn ang="0">
                <a:pos x="134" y="53"/>
              </a:cxn>
              <a:cxn ang="0">
                <a:pos x="139" y="42"/>
              </a:cxn>
              <a:cxn ang="0">
                <a:pos x="108" y="47"/>
              </a:cxn>
              <a:cxn ang="0">
                <a:pos x="130" y="38"/>
              </a:cxn>
              <a:cxn ang="0">
                <a:pos x="141" y="31"/>
              </a:cxn>
              <a:cxn ang="0">
                <a:pos x="149" y="22"/>
              </a:cxn>
              <a:cxn ang="0">
                <a:pos x="151" y="0"/>
              </a:cxn>
              <a:cxn ang="0">
                <a:pos x="137" y="13"/>
              </a:cxn>
              <a:cxn ang="0">
                <a:pos x="123" y="24"/>
              </a:cxn>
              <a:cxn ang="0">
                <a:pos x="111" y="29"/>
              </a:cxn>
              <a:cxn ang="0">
                <a:pos x="97" y="31"/>
              </a:cxn>
              <a:cxn ang="0">
                <a:pos x="85" y="33"/>
              </a:cxn>
              <a:cxn ang="0">
                <a:pos x="72" y="32"/>
              </a:cxn>
              <a:cxn ang="0">
                <a:pos x="53" y="29"/>
              </a:cxn>
              <a:cxn ang="0">
                <a:pos x="32" y="24"/>
              </a:cxn>
              <a:cxn ang="0">
                <a:pos x="17" y="16"/>
              </a:cxn>
              <a:cxn ang="0">
                <a:pos x="0" y="5"/>
              </a:cxn>
              <a:cxn ang="0">
                <a:pos x="6" y="22"/>
              </a:cxn>
              <a:cxn ang="0">
                <a:pos x="6" y="22"/>
              </a:cxn>
            </a:cxnLst>
            <a:rect l="0" t="0" r="r" b="b"/>
            <a:pathLst>
              <a:path w="151" h="115">
                <a:moveTo>
                  <a:pt x="6" y="22"/>
                </a:moveTo>
                <a:lnTo>
                  <a:pt x="24" y="43"/>
                </a:lnTo>
                <a:lnTo>
                  <a:pt x="42" y="64"/>
                </a:lnTo>
                <a:lnTo>
                  <a:pt x="98" y="111"/>
                </a:lnTo>
                <a:lnTo>
                  <a:pt x="109" y="115"/>
                </a:lnTo>
                <a:lnTo>
                  <a:pt x="117" y="114"/>
                </a:lnTo>
                <a:lnTo>
                  <a:pt x="123" y="111"/>
                </a:lnTo>
                <a:lnTo>
                  <a:pt x="127" y="105"/>
                </a:lnTo>
                <a:lnTo>
                  <a:pt x="131" y="96"/>
                </a:lnTo>
                <a:lnTo>
                  <a:pt x="140" y="53"/>
                </a:lnTo>
                <a:lnTo>
                  <a:pt x="123" y="70"/>
                </a:lnTo>
                <a:lnTo>
                  <a:pt x="92" y="105"/>
                </a:lnTo>
                <a:lnTo>
                  <a:pt x="122" y="70"/>
                </a:lnTo>
                <a:lnTo>
                  <a:pt x="134" y="53"/>
                </a:lnTo>
                <a:lnTo>
                  <a:pt x="139" y="42"/>
                </a:lnTo>
                <a:lnTo>
                  <a:pt x="108" y="47"/>
                </a:lnTo>
                <a:lnTo>
                  <a:pt x="130" y="38"/>
                </a:lnTo>
                <a:lnTo>
                  <a:pt x="141" y="31"/>
                </a:lnTo>
                <a:lnTo>
                  <a:pt x="149" y="22"/>
                </a:lnTo>
                <a:lnTo>
                  <a:pt x="151" y="0"/>
                </a:lnTo>
                <a:lnTo>
                  <a:pt x="137" y="13"/>
                </a:lnTo>
                <a:lnTo>
                  <a:pt x="123" y="24"/>
                </a:lnTo>
                <a:lnTo>
                  <a:pt x="111" y="29"/>
                </a:lnTo>
                <a:lnTo>
                  <a:pt x="97" y="31"/>
                </a:lnTo>
                <a:lnTo>
                  <a:pt x="85" y="33"/>
                </a:lnTo>
                <a:lnTo>
                  <a:pt x="72" y="32"/>
                </a:lnTo>
                <a:lnTo>
                  <a:pt x="53" y="29"/>
                </a:lnTo>
                <a:lnTo>
                  <a:pt x="32" y="24"/>
                </a:lnTo>
                <a:lnTo>
                  <a:pt x="17" y="16"/>
                </a:lnTo>
                <a:lnTo>
                  <a:pt x="0" y="5"/>
                </a:lnTo>
                <a:lnTo>
                  <a:pt x="6" y="22"/>
                </a:lnTo>
                <a:lnTo>
                  <a:pt x="6" y="22"/>
                </a:lnTo>
                <a:close/>
              </a:path>
            </a:pathLst>
          </a:custGeom>
          <a:gradFill rotWithShape="0">
            <a:gsLst>
              <a:gs pos="0">
                <a:srgbClr val="CCCCA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4" name="Freeform 108"/>
          <p:cNvSpPr>
            <a:spLocks noChangeArrowheads="1"/>
          </p:cNvSpPr>
          <p:nvPr/>
        </p:nvSpPr>
        <p:spPr bwMode="auto">
          <a:xfrm>
            <a:off x="4240213" y="4294188"/>
            <a:ext cx="166687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" y="11"/>
              </a:cxn>
              <a:cxn ang="0">
                <a:pos x="37" y="17"/>
              </a:cxn>
              <a:cxn ang="0">
                <a:pos x="54" y="20"/>
              </a:cxn>
              <a:cxn ang="0">
                <a:pos x="75" y="21"/>
              </a:cxn>
              <a:cxn ang="0">
                <a:pos x="105" y="17"/>
              </a:cxn>
            </a:cxnLst>
            <a:rect l="0" t="0" r="r" b="b"/>
            <a:pathLst>
              <a:path w="105" h="21">
                <a:moveTo>
                  <a:pt x="0" y="0"/>
                </a:moveTo>
                <a:lnTo>
                  <a:pt x="19" y="11"/>
                </a:lnTo>
                <a:lnTo>
                  <a:pt x="37" y="17"/>
                </a:lnTo>
                <a:lnTo>
                  <a:pt x="54" y="20"/>
                </a:lnTo>
                <a:lnTo>
                  <a:pt x="75" y="21"/>
                </a:lnTo>
                <a:lnTo>
                  <a:pt x="105" y="17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5" name="Freeform 109"/>
          <p:cNvSpPr>
            <a:spLocks noChangeArrowheads="1"/>
          </p:cNvSpPr>
          <p:nvPr/>
        </p:nvSpPr>
        <p:spPr bwMode="auto">
          <a:xfrm>
            <a:off x="3370263" y="4689475"/>
            <a:ext cx="357187" cy="193675"/>
          </a:xfrm>
          <a:custGeom>
            <a:avLst/>
            <a:gdLst/>
            <a:ahLst/>
            <a:cxnLst>
              <a:cxn ang="0">
                <a:pos x="225" y="103"/>
              </a:cxn>
              <a:cxn ang="0">
                <a:pos x="203" y="59"/>
              </a:cxn>
              <a:cxn ang="0">
                <a:pos x="183" y="45"/>
              </a:cxn>
              <a:cxn ang="0">
                <a:pos x="166" y="32"/>
              </a:cxn>
              <a:cxn ang="0">
                <a:pos x="152" y="23"/>
              </a:cxn>
              <a:cxn ang="0">
                <a:pos x="131" y="14"/>
              </a:cxn>
              <a:cxn ang="0">
                <a:pos x="109" y="8"/>
              </a:cxn>
              <a:cxn ang="0">
                <a:pos x="83" y="3"/>
              </a:cxn>
              <a:cxn ang="0">
                <a:pos x="50" y="0"/>
              </a:cxn>
              <a:cxn ang="0">
                <a:pos x="34" y="0"/>
              </a:cxn>
              <a:cxn ang="0">
                <a:pos x="28" y="4"/>
              </a:cxn>
              <a:cxn ang="0">
                <a:pos x="21" y="12"/>
              </a:cxn>
              <a:cxn ang="0">
                <a:pos x="16" y="20"/>
              </a:cxn>
              <a:cxn ang="0">
                <a:pos x="13" y="29"/>
              </a:cxn>
              <a:cxn ang="0">
                <a:pos x="7" y="42"/>
              </a:cxn>
              <a:cxn ang="0">
                <a:pos x="0" y="59"/>
              </a:cxn>
              <a:cxn ang="0">
                <a:pos x="0" y="67"/>
              </a:cxn>
              <a:cxn ang="0">
                <a:pos x="8" y="84"/>
              </a:cxn>
              <a:cxn ang="0">
                <a:pos x="2" y="95"/>
              </a:cxn>
              <a:cxn ang="0">
                <a:pos x="1" y="102"/>
              </a:cxn>
              <a:cxn ang="0">
                <a:pos x="5" y="109"/>
              </a:cxn>
              <a:cxn ang="0">
                <a:pos x="11" y="117"/>
              </a:cxn>
              <a:cxn ang="0">
                <a:pos x="19" y="122"/>
              </a:cxn>
              <a:cxn ang="0">
                <a:pos x="225" y="103"/>
              </a:cxn>
              <a:cxn ang="0">
                <a:pos x="225" y="103"/>
              </a:cxn>
            </a:cxnLst>
            <a:rect l="0" t="0" r="r" b="b"/>
            <a:pathLst>
              <a:path w="225" h="122">
                <a:moveTo>
                  <a:pt x="225" y="103"/>
                </a:moveTo>
                <a:lnTo>
                  <a:pt x="203" y="59"/>
                </a:lnTo>
                <a:lnTo>
                  <a:pt x="183" y="45"/>
                </a:lnTo>
                <a:lnTo>
                  <a:pt x="166" y="32"/>
                </a:lnTo>
                <a:lnTo>
                  <a:pt x="152" y="23"/>
                </a:lnTo>
                <a:lnTo>
                  <a:pt x="131" y="14"/>
                </a:lnTo>
                <a:lnTo>
                  <a:pt x="109" y="8"/>
                </a:lnTo>
                <a:lnTo>
                  <a:pt x="83" y="3"/>
                </a:lnTo>
                <a:lnTo>
                  <a:pt x="50" y="0"/>
                </a:lnTo>
                <a:lnTo>
                  <a:pt x="34" y="0"/>
                </a:lnTo>
                <a:lnTo>
                  <a:pt x="28" y="4"/>
                </a:lnTo>
                <a:lnTo>
                  <a:pt x="21" y="12"/>
                </a:lnTo>
                <a:lnTo>
                  <a:pt x="16" y="20"/>
                </a:lnTo>
                <a:lnTo>
                  <a:pt x="13" y="29"/>
                </a:lnTo>
                <a:lnTo>
                  <a:pt x="7" y="42"/>
                </a:lnTo>
                <a:lnTo>
                  <a:pt x="0" y="59"/>
                </a:lnTo>
                <a:lnTo>
                  <a:pt x="0" y="67"/>
                </a:lnTo>
                <a:lnTo>
                  <a:pt x="8" y="84"/>
                </a:lnTo>
                <a:lnTo>
                  <a:pt x="2" y="95"/>
                </a:lnTo>
                <a:lnTo>
                  <a:pt x="1" y="102"/>
                </a:lnTo>
                <a:lnTo>
                  <a:pt x="5" y="109"/>
                </a:lnTo>
                <a:lnTo>
                  <a:pt x="11" y="117"/>
                </a:lnTo>
                <a:lnTo>
                  <a:pt x="19" y="122"/>
                </a:lnTo>
                <a:lnTo>
                  <a:pt x="225" y="103"/>
                </a:lnTo>
                <a:lnTo>
                  <a:pt x="225" y="103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6" name="Freeform 110"/>
          <p:cNvSpPr>
            <a:spLocks noChangeArrowheads="1"/>
          </p:cNvSpPr>
          <p:nvPr/>
        </p:nvSpPr>
        <p:spPr bwMode="auto">
          <a:xfrm>
            <a:off x="3744913" y="3946525"/>
            <a:ext cx="14287" cy="47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"/>
              </a:cxn>
              <a:cxn ang="0">
                <a:pos x="9" y="30"/>
              </a:cxn>
              <a:cxn ang="0">
                <a:pos x="9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" h="30">
                <a:moveTo>
                  <a:pt x="0" y="0"/>
                </a:moveTo>
                <a:lnTo>
                  <a:pt x="0" y="30"/>
                </a:lnTo>
                <a:lnTo>
                  <a:pt x="9" y="30"/>
                </a:lnTo>
                <a:lnTo>
                  <a:pt x="9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7" name="Freeform 111"/>
          <p:cNvSpPr>
            <a:spLocks noChangeArrowheads="1"/>
          </p:cNvSpPr>
          <p:nvPr/>
        </p:nvSpPr>
        <p:spPr bwMode="auto">
          <a:xfrm>
            <a:off x="4432300" y="4995863"/>
            <a:ext cx="328613" cy="1651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29" y="60"/>
              </a:cxn>
              <a:cxn ang="0">
                <a:pos x="41" y="63"/>
              </a:cxn>
              <a:cxn ang="0">
                <a:pos x="53" y="63"/>
              </a:cxn>
              <a:cxn ang="0">
                <a:pos x="62" y="60"/>
              </a:cxn>
              <a:cxn ang="0">
                <a:pos x="70" y="55"/>
              </a:cxn>
              <a:cxn ang="0">
                <a:pos x="80" y="46"/>
              </a:cxn>
              <a:cxn ang="0">
                <a:pos x="88" y="42"/>
              </a:cxn>
              <a:cxn ang="0">
                <a:pos x="98" y="39"/>
              </a:cxn>
              <a:cxn ang="0">
                <a:pos x="126" y="36"/>
              </a:cxn>
              <a:cxn ang="0">
                <a:pos x="139" y="9"/>
              </a:cxn>
              <a:cxn ang="0">
                <a:pos x="166" y="5"/>
              </a:cxn>
              <a:cxn ang="0">
                <a:pos x="198" y="0"/>
              </a:cxn>
              <a:cxn ang="0">
                <a:pos x="207" y="104"/>
              </a:cxn>
              <a:cxn ang="0">
                <a:pos x="3" y="103"/>
              </a:cxn>
              <a:cxn ang="0">
                <a:pos x="0" y="46"/>
              </a:cxn>
              <a:cxn ang="0">
                <a:pos x="0" y="46"/>
              </a:cxn>
            </a:cxnLst>
            <a:rect l="0" t="0" r="r" b="b"/>
            <a:pathLst>
              <a:path w="207" h="104">
                <a:moveTo>
                  <a:pt x="0" y="46"/>
                </a:moveTo>
                <a:lnTo>
                  <a:pt x="29" y="60"/>
                </a:lnTo>
                <a:lnTo>
                  <a:pt x="41" y="63"/>
                </a:lnTo>
                <a:lnTo>
                  <a:pt x="53" y="63"/>
                </a:lnTo>
                <a:lnTo>
                  <a:pt x="62" y="60"/>
                </a:lnTo>
                <a:lnTo>
                  <a:pt x="70" y="55"/>
                </a:lnTo>
                <a:lnTo>
                  <a:pt x="80" y="46"/>
                </a:lnTo>
                <a:lnTo>
                  <a:pt x="88" y="42"/>
                </a:lnTo>
                <a:lnTo>
                  <a:pt x="98" y="39"/>
                </a:lnTo>
                <a:lnTo>
                  <a:pt x="126" y="36"/>
                </a:lnTo>
                <a:lnTo>
                  <a:pt x="139" y="9"/>
                </a:lnTo>
                <a:lnTo>
                  <a:pt x="166" y="5"/>
                </a:lnTo>
                <a:lnTo>
                  <a:pt x="198" y="0"/>
                </a:lnTo>
                <a:lnTo>
                  <a:pt x="207" y="104"/>
                </a:lnTo>
                <a:lnTo>
                  <a:pt x="3" y="103"/>
                </a:lnTo>
                <a:lnTo>
                  <a:pt x="0" y="46"/>
                </a:lnTo>
                <a:lnTo>
                  <a:pt x="0" y="46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8" name="Freeform 112"/>
          <p:cNvSpPr>
            <a:spLocks noChangeArrowheads="1"/>
          </p:cNvSpPr>
          <p:nvPr/>
        </p:nvSpPr>
        <p:spPr bwMode="auto">
          <a:xfrm>
            <a:off x="4400550" y="4681538"/>
            <a:ext cx="346075" cy="271462"/>
          </a:xfrm>
          <a:custGeom>
            <a:avLst/>
            <a:gdLst/>
            <a:ahLst/>
            <a:cxnLst>
              <a:cxn ang="0">
                <a:pos x="0" y="95"/>
              </a:cxn>
              <a:cxn ang="0">
                <a:pos x="87" y="115"/>
              </a:cxn>
              <a:cxn ang="0">
                <a:pos x="82" y="157"/>
              </a:cxn>
              <a:cxn ang="0">
                <a:pos x="153" y="171"/>
              </a:cxn>
              <a:cxn ang="0">
                <a:pos x="218" y="164"/>
              </a:cxn>
              <a:cxn ang="0">
                <a:pos x="209" y="118"/>
              </a:cxn>
              <a:cxn ang="0">
                <a:pos x="169" y="123"/>
              </a:cxn>
              <a:cxn ang="0">
                <a:pos x="141" y="128"/>
              </a:cxn>
              <a:cxn ang="0">
                <a:pos x="123" y="125"/>
              </a:cxn>
              <a:cxn ang="0">
                <a:pos x="122" y="120"/>
              </a:cxn>
              <a:cxn ang="0">
                <a:pos x="126" y="109"/>
              </a:cxn>
              <a:cxn ang="0">
                <a:pos x="152" y="44"/>
              </a:cxn>
              <a:cxn ang="0">
                <a:pos x="2" y="0"/>
              </a:cxn>
              <a:cxn ang="0">
                <a:pos x="0" y="95"/>
              </a:cxn>
              <a:cxn ang="0">
                <a:pos x="0" y="95"/>
              </a:cxn>
            </a:cxnLst>
            <a:rect l="0" t="0" r="r" b="b"/>
            <a:pathLst>
              <a:path w="218" h="171">
                <a:moveTo>
                  <a:pt x="0" y="95"/>
                </a:moveTo>
                <a:lnTo>
                  <a:pt x="87" y="115"/>
                </a:lnTo>
                <a:lnTo>
                  <a:pt x="82" y="157"/>
                </a:lnTo>
                <a:lnTo>
                  <a:pt x="153" y="171"/>
                </a:lnTo>
                <a:lnTo>
                  <a:pt x="218" y="164"/>
                </a:lnTo>
                <a:lnTo>
                  <a:pt x="209" y="118"/>
                </a:lnTo>
                <a:lnTo>
                  <a:pt x="169" y="123"/>
                </a:lnTo>
                <a:lnTo>
                  <a:pt x="141" y="128"/>
                </a:lnTo>
                <a:lnTo>
                  <a:pt x="123" y="125"/>
                </a:lnTo>
                <a:lnTo>
                  <a:pt x="122" y="120"/>
                </a:lnTo>
                <a:lnTo>
                  <a:pt x="126" y="109"/>
                </a:lnTo>
                <a:lnTo>
                  <a:pt x="152" y="44"/>
                </a:lnTo>
                <a:lnTo>
                  <a:pt x="2" y="0"/>
                </a:lnTo>
                <a:lnTo>
                  <a:pt x="0" y="95"/>
                </a:lnTo>
                <a:lnTo>
                  <a:pt x="0" y="95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49" name="Freeform 113"/>
          <p:cNvSpPr>
            <a:spLocks noChangeArrowheads="1"/>
          </p:cNvSpPr>
          <p:nvPr/>
        </p:nvSpPr>
        <p:spPr bwMode="auto">
          <a:xfrm>
            <a:off x="4800600" y="4679950"/>
            <a:ext cx="115888" cy="2428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153"/>
              </a:cxn>
              <a:cxn ang="0">
                <a:pos x="26" y="136"/>
              </a:cxn>
              <a:cxn ang="0">
                <a:pos x="31" y="136"/>
              </a:cxn>
              <a:cxn ang="0">
                <a:pos x="36" y="137"/>
              </a:cxn>
              <a:cxn ang="0">
                <a:pos x="40" y="141"/>
              </a:cxn>
              <a:cxn ang="0">
                <a:pos x="37" y="153"/>
              </a:cxn>
              <a:cxn ang="0">
                <a:pos x="69" y="136"/>
              </a:cxn>
              <a:cxn ang="0">
                <a:pos x="73" y="129"/>
              </a:cxn>
              <a:cxn ang="0">
                <a:pos x="72" y="124"/>
              </a:cxn>
              <a:cxn ang="0">
                <a:pos x="71" y="117"/>
              </a:cxn>
              <a:cxn ang="0">
                <a:pos x="66" y="113"/>
              </a:cxn>
              <a:cxn ang="0">
                <a:pos x="54" y="111"/>
              </a:cxn>
              <a:cxn ang="0">
                <a:pos x="57" y="100"/>
              </a:cxn>
              <a:cxn ang="0">
                <a:pos x="54" y="91"/>
              </a:cxn>
              <a:cxn ang="0">
                <a:pos x="50" y="81"/>
              </a:cxn>
              <a:cxn ang="0">
                <a:pos x="50" y="73"/>
              </a:cxn>
              <a:cxn ang="0">
                <a:pos x="51" y="66"/>
              </a:cxn>
              <a:cxn ang="0">
                <a:pos x="58" y="58"/>
              </a:cxn>
              <a:cxn ang="0">
                <a:pos x="54" y="45"/>
              </a:cxn>
              <a:cxn ang="0">
                <a:pos x="46" y="0"/>
              </a:cxn>
              <a:cxn ang="0">
                <a:pos x="0" y="4"/>
              </a:cxn>
              <a:cxn ang="0">
                <a:pos x="0" y="4"/>
              </a:cxn>
            </a:cxnLst>
            <a:rect l="0" t="0" r="r" b="b"/>
            <a:pathLst>
              <a:path w="73" h="153">
                <a:moveTo>
                  <a:pt x="0" y="4"/>
                </a:moveTo>
                <a:lnTo>
                  <a:pt x="4" y="153"/>
                </a:lnTo>
                <a:lnTo>
                  <a:pt x="26" y="136"/>
                </a:lnTo>
                <a:lnTo>
                  <a:pt x="31" y="136"/>
                </a:lnTo>
                <a:lnTo>
                  <a:pt x="36" y="137"/>
                </a:lnTo>
                <a:lnTo>
                  <a:pt x="40" y="141"/>
                </a:lnTo>
                <a:lnTo>
                  <a:pt x="37" y="153"/>
                </a:lnTo>
                <a:lnTo>
                  <a:pt x="69" y="136"/>
                </a:lnTo>
                <a:lnTo>
                  <a:pt x="73" y="129"/>
                </a:lnTo>
                <a:lnTo>
                  <a:pt x="72" y="124"/>
                </a:lnTo>
                <a:lnTo>
                  <a:pt x="71" y="117"/>
                </a:lnTo>
                <a:lnTo>
                  <a:pt x="66" y="113"/>
                </a:lnTo>
                <a:lnTo>
                  <a:pt x="54" y="111"/>
                </a:lnTo>
                <a:lnTo>
                  <a:pt x="57" y="100"/>
                </a:lnTo>
                <a:lnTo>
                  <a:pt x="54" y="91"/>
                </a:lnTo>
                <a:lnTo>
                  <a:pt x="50" y="81"/>
                </a:lnTo>
                <a:lnTo>
                  <a:pt x="50" y="73"/>
                </a:lnTo>
                <a:lnTo>
                  <a:pt x="51" y="66"/>
                </a:lnTo>
                <a:lnTo>
                  <a:pt x="58" y="58"/>
                </a:lnTo>
                <a:lnTo>
                  <a:pt x="54" y="45"/>
                </a:lnTo>
                <a:lnTo>
                  <a:pt x="46" y="0"/>
                </a:lnTo>
                <a:lnTo>
                  <a:pt x="0" y="4"/>
                </a:lnTo>
                <a:lnTo>
                  <a:pt x="0" y="4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0" name="Freeform 114"/>
          <p:cNvSpPr>
            <a:spLocks noChangeArrowheads="1"/>
          </p:cNvSpPr>
          <p:nvPr/>
        </p:nvSpPr>
        <p:spPr bwMode="auto">
          <a:xfrm>
            <a:off x="4156075" y="5006975"/>
            <a:ext cx="265113" cy="160338"/>
          </a:xfrm>
          <a:custGeom>
            <a:avLst/>
            <a:gdLst/>
            <a:ahLst/>
            <a:cxnLst>
              <a:cxn ang="0">
                <a:pos x="167" y="1"/>
              </a:cxn>
              <a:cxn ang="0">
                <a:pos x="152" y="11"/>
              </a:cxn>
              <a:cxn ang="0">
                <a:pos x="139" y="12"/>
              </a:cxn>
              <a:cxn ang="0">
                <a:pos x="127" y="8"/>
              </a:cxn>
              <a:cxn ang="0">
                <a:pos x="113" y="0"/>
              </a:cxn>
              <a:cxn ang="0">
                <a:pos x="110" y="5"/>
              </a:cxn>
              <a:cxn ang="0">
                <a:pos x="104" y="11"/>
              </a:cxn>
              <a:cxn ang="0">
                <a:pos x="93" y="14"/>
              </a:cxn>
              <a:cxn ang="0">
                <a:pos x="16" y="15"/>
              </a:cxn>
              <a:cxn ang="0">
                <a:pos x="0" y="101"/>
              </a:cxn>
              <a:cxn ang="0">
                <a:pos x="83" y="78"/>
              </a:cxn>
              <a:cxn ang="0">
                <a:pos x="117" y="62"/>
              </a:cxn>
              <a:cxn ang="0">
                <a:pos x="144" y="59"/>
              </a:cxn>
              <a:cxn ang="0">
                <a:pos x="156" y="56"/>
              </a:cxn>
              <a:cxn ang="0">
                <a:pos x="167" y="59"/>
              </a:cxn>
              <a:cxn ang="0">
                <a:pos x="167" y="1"/>
              </a:cxn>
              <a:cxn ang="0">
                <a:pos x="167" y="1"/>
              </a:cxn>
            </a:cxnLst>
            <a:rect l="0" t="0" r="r" b="b"/>
            <a:pathLst>
              <a:path w="167" h="101">
                <a:moveTo>
                  <a:pt x="167" y="1"/>
                </a:moveTo>
                <a:lnTo>
                  <a:pt x="152" y="11"/>
                </a:lnTo>
                <a:lnTo>
                  <a:pt x="139" y="12"/>
                </a:lnTo>
                <a:lnTo>
                  <a:pt x="127" y="8"/>
                </a:lnTo>
                <a:lnTo>
                  <a:pt x="113" y="0"/>
                </a:lnTo>
                <a:lnTo>
                  <a:pt x="110" y="5"/>
                </a:lnTo>
                <a:lnTo>
                  <a:pt x="104" y="11"/>
                </a:lnTo>
                <a:lnTo>
                  <a:pt x="93" y="14"/>
                </a:lnTo>
                <a:lnTo>
                  <a:pt x="16" y="15"/>
                </a:lnTo>
                <a:lnTo>
                  <a:pt x="0" y="101"/>
                </a:lnTo>
                <a:lnTo>
                  <a:pt x="83" y="78"/>
                </a:lnTo>
                <a:lnTo>
                  <a:pt x="117" y="62"/>
                </a:lnTo>
                <a:lnTo>
                  <a:pt x="144" y="59"/>
                </a:lnTo>
                <a:lnTo>
                  <a:pt x="156" y="56"/>
                </a:lnTo>
                <a:lnTo>
                  <a:pt x="167" y="59"/>
                </a:lnTo>
                <a:lnTo>
                  <a:pt x="167" y="1"/>
                </a:lnTo>
                <a:lnTo>
                  <a:pt x="167" y="1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1" name="Freeform 115"/>
          <p:cNvSpPr>
            <a:spLocks noChangeArrowheads="1"/>
          </p:cNvSpPr>
          <p:nvPr/>
        </p:nvSpPr>
        <p:spPr bwMode="auto">
          <a:xfrm>
            <a:off x="4327525" y="4791075"/>
            <a:ext cx="71438" cy="1555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28" y="12"/>
              </a:cxn>
              <a:cxn ang="0">
                <a:pos x="0" y="34"/>
              </a:cxn>
              <a:cxn ang="0">
                <a:pos x="3" y="98"/>
              </a:cxn>
              <a:cxn ang="0">
                <a:pos x="11" y="53"/>
              </a:cxn>
              <a:cxn ang="0">
                <a:pos x="36" y="28"/>
              </a:cxn>
              <a:cxn ang="0">
                <a:pos x="42" y="14"/>
              </a:cxn>
              <a:cxn ang="0">
                <a:pos x="45" y="6"/>
              </a:cxn>
              <a:cxn ang="0">
                <a:pos x="36" y="0"/>
              </a:cxn>
              <a:cxn ang="0">
                <a:pos x="36" y="0"/>
              </a:cxn>
            </a:cxnLst>
            <a:rect l="0" t="0" r="r" b="b"/>
            <a:pathLst>
              <a:path w="45" h="98">
                <a:moveTo>
                  <a:pt x="36" y="0"/>
                </a:moveTo>
                <a:lnTo>
                  <a:pt x="28" y="12"/>
                </a:lnTo>
                <a:lnTo>
                  <a:pt x="0" y="34"/>
                </a:lnTo>
                <a:lnTo>
                  <a:pt x="3" y="98"/>
                </a:lnTo>
                <a:lnTo>
                  <a:pt x="11" y="53"/>
                </a:lnTo>
                <a:lnTo>
                  <a:pt x="36" y="28"/>
                </a:lnTo>
                <a:lnTo>
                  <a:pt x="42" y="14"/>
                </a:lnTo>
                <a:lnTo>
                  <a:pt x="45" y="6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2" name="Freeform 116"/>
          <p:cNvSpPr>
            <a:spLocks noChangeArrowheads="1"/>
          </p:cNvSpPr>
          <p:nvPr/>
        </p:nvSpPr>
        <p:spPr bwMode="auto">
          <a:xfrm>
            <a:off x="4235450" y="4730750"/>
            <a:ext cx="104775" cy="122238"/>
          </a:xfrm>
          <a:custGeom>
            <a:avLst/>
            <a:gdLst/>
            <a:ahLst/>
            <a:cxnLst>
              <a:cxn ang="0">
                <a:pos x="66" y="18"/>
              </a:cxn>
              <a:cxn ang="0">
                <a:pos x="43" y="29"/>
              </a:cxn>
              <a:cxn ang="0">
                <a:pos x="31" y="40"/>
              </a:cxn>
              <a:cxn ang="0">
                <a:pos x="0" y="77"/>
              </a:cxn>
              <a:cxn ang="0">
                <a:pos x="2" y="11"/>
              </a:cxn>
              <a:cxn ang="0">
                <a:pos x="66" y="0"/>
              </a:cxn>
              <a:cxn ang="0">
                <a:pos x="66" y="18"/>
              </a:cxn>
              <a:cxn ang="0">
                <a:pos x="66" y="18"/>
              </a:cxn>
            </a:cxnLst>
            <a:rect l="0" t="0" r="r" b="b"/>
            <a:pathLst>
              <a:path w="66" h="77">
                <a:moveTo>
                  <a:pt x="66" y="18"/>
                </a:moveTo>
                <a:lnTo>
                  <a:pt x="43" y="29"/>
                </a:lnTo>
                <a:lnTo>
                  <a:pt x="31" y="40"/>
                </a:lnTo>
                <a:lnTo>
                  <a:pt x="0" y="77"/>
                </a:lnTo>
                <a:lnTo>
                  <a:pt x="2" y="11"/>
                </a:lnTo>
                <a:lnTo>
                  <a:pt x="66" y="0"/>
                </a:lnTo>
                <a:lnTo>
                  <a:pt x="66" y="18"/>
                </a:lnTo>
                <a:lnTo>
                  <a:pt x="66" y="18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3" name="Freeform 117"/>
          <p:cNvSpPr>
            <a:spLocks noChangeArrowheads="1"/>
          </p:cNvSpPr>
          <p:nvPr/>
        </p:nvSpPr>
        <p:spPr bwMode="auto">
          <a:xfrm>
            <a:off x="3686175" y="4251325"/>
            <a:ext cx="284163" cy="171450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31" y="60"/>
              </a:cxn>
              <a:cxn ang="0">
                <a:pos x="43" y="56"/>
              </a:cxn>
              <a:cxn ang="0">
                <a:pos x="54" y="57"/>
              </a:cxn>
              <a:cxn ang="0">
                <a:pos x="58" y="60"/>
              </a:cxn>
              <a:cxn ang="0">
                <a:pos x="60" y="68"/>
              </a:cxn>
              <a:cxn ang="0">
                <a:pos x="56" y="75"/>
              </a:cxn>
              <a:cxn ang="0">
                <a:pos x="50" y="79"/>
              </a:cxn>
              <a:cxn ang="0">
                <a:pos x="41" y="81"/>
              </a:cxn>
              <a:cxn ang="0">
                <a:pos x="33" y="87"/>
              </a:cxn>
              <a:cxn ang="0">
                <a:pos x="32" y="96"/>
              </a:cxn>
              <a:cxn ang="0">
                <a:pos x="38" y="104"/>
              </a:cxn>
              <a:cxn ang="0">
                <a:pos x="46" y="107"/>
              </a:cxn>
              <a:cxn ang="0">
                <a:pos x="59" y="108"/>
              </a:cxn>
              <a:cxn ang="0">
                <a:pos x="69" y="104"/>
              </a:cxn>
              <a:cxn ang="0">
                <a:pos x="77" y="97"/>
              </a:cxn>
              <a:cxn ang="0">
                <a:pos x="103" y="67"/>
              </a:cxn>
              <a:cxn ang="0">
                <a:pos x="110" y="62"/>
              </a:cxn>
              <a:cxn ang="0">
                <a:pos x="119" y="61"/>
              </a:cxn>
              <a:cxn ang="0">
                <a:pos x="124" y="63"/>
              </a:cxn>
              <a:cxn ang="0">
                <a:pos x="129" y="70"/>
              </a:cxn>
              <a:cxn ang="0">
                <a:pos x="131" y="80"/>
              </a:cxn>
              <a:cxn ang="0">
                <a:pos x="139" y="93"/>
              </a:cxn>
              <a:cxn ang="0">
                <a:pos x="147" y="99"/>
              </a:cxn>
              <a:cxn ang="0">
                <a:pos x="158" y="100"/>
              </a:cxn>
              <a:cxn ang="0">
                <a:pos x="165" y="98"/>
              </a:cxn>
              <a:cxn ang="0">
                <a:pos x="174" y="95"/>
              </a:cxn>
              <a:cxn ang="0">
                <a:pos x="179" y="90"/>
              </a:cxn>
              <a:cxn ang="0">
                <a:pos x="151" y="0"/>
              </a:cxn>
              <a:cxn ang="0">
                <a:pos x="48" y="34"/>
              </a:cxn>
              <a:cxn ang="0">
                <a:pos x="30" y="43"/>
              </a:cxn>
              <a:cxn ang="0">
                <a:pos x="24" y="48"/>
              </a:cxn>
              <a:cxn ang="0">
                <a:pos x="9" y="60"/>
              </a:cxn>
              <a:cxn ang="0">
                <a:pos x="0" y="73"/>
              </a:cxn>
              <a:cxn ang="0">
                <a:pos x="19" y="67"/>
              </a:cxn>
              <a:cxn ang="0">
                <a:pos x="19" y="67"/>
              </a:cxn>
            </a:cxnLst>
            <a:rect l="0" t="0" r="r" b="b"/>
            <a:pathLst>
              <a:path w="179" h="108">
                <a:moveTo>
                  <a:pt x="19" y="67"/>
                </a:moveTo>
                <a:lnTo>
                  <a:pt x="31" y="60"/>
                </a:lnTo>
                <a:lnTo>
                  <a:pt x="43" y="56"/>
                </a:lnTo>
                <a:lnTo>
                  <a:pt x="54" y="57"/>
                </a:lnTo>
                <a:lnTo>
                  <a:pt x="58" y="60"/>
                </a:lnTo>
                <a:lnTo>
                  <a:pt x="60" y="68"/>
                </a:lnTo>
                <a:lnTo>
                  <a:pt x="56" y="75"/>
                </a:lnTo>
                <a:lnTo>
                  <a:pt x="50" y="79"/>
                </a:lnTo>
                <a:lnTo>
                  <a:pt x="41" y="81"/>
                </a:lnTo>
                <a:lnTo>
                  <a:pt x="33" y="87"/>
                </a:lnTo>
                <a:lnTo>
                  <a:pt x="32" y="96"/>
                </a:lnTo>
                <a:lnTo>
                  <a:pt x="38" y="104"/>
                </a:lnTo>
                <a:lnTo>
                  <a:pt x="46" y="107"/>
                </a:lnTo>
                <a:lnTo>
                  <a:pt x="59" y="108"/>
                </a:lnTo>
                <a:lnTo>
                  <a:pt x="69" y="104"/>
                </a:lnTo>
                <a:lnTo>
                  <a:pt x="77" y="97"/>
                </a:lnTo>
                <a:lnTo>
                  <a:pt x="103" y="67"/>
                </a:lnTo>
                <a:lnTo>
                  <a:pt x="110" y="62"/>
                </a:lnTo>
                <a:lnTo>
                  <a:pt x="119" y="61"/>
                </a:lnTo>
                <a:lnTo>
                  <a:pt x="124" y="63"/>
                </a:lnTo>
                <a:lnTo>
                  <a:pt x="129" y="70"/>
                </a:lnTo>
                <a:lnTo>
                  <a:pt x="131" y="80"/>
                </a:lnTo>
                <a:lnTo>
                  <a:pt x="139" y="93"/>
                </a:lnTo>
                <a:lnTo>
                  <a:pt x="147" y="99"/>
                </a:lnTo>
                <a:lnTo>
                  <a:pt x="158" y="100"/>
                </a:lnTo>
                <a:lnTo>
                  <a:pt x="165" y="98"/>
                </a:lnTo>
                <a:lnTo>
                  <a:pt x="174" y="95"/>
                </a:lnTo>
                <a:lnTo>
                  <a:pt x="179" y="90"/>
                </a:lnTo>
                <a:lnTo>
                  <a:pt x="151" y="0"/>
                </a:lnTo>
                <a:lnTo>
                  <a:pt x="48" y="34"/>
                </a:lnTo>
                <a:lnTo>
                  <a:pt x="30" y="43"/>
                </a:lnTo>
                <a:lnTo>
                  <a:pt x="24" y="48"/>
                </a:lnTo>
                <a:lnTo>
                  <a:pt x="9" y="60"/>
                </a:lnTo>
                <a:lnTo>
                  <a:pt x="0" y="73"/>
                </a:lnTo>
                <a:lnTo>
                  <a:pt x="19" y="67"/>
                </a:lnTo>
                <a:lnTo>
                  <a:pt x="19" y="67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4" name="Freeform 118"/>
          <p:cNvSpPr>
            <a:spLocks noChangeArrowheads="1"/>
          </p:cNvSpPr>
          <p:nvPr/>
        </p:nvSpPr>
        <p:spPr bwMode="auto">
          <a:xfrm>
            <a:off x="3660775" y="4438650"/>
            <a:ext cx="317500" cy="158750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19" y="45"/>
              </a:cxn>
              <a:cxn ang="0">
                <a:pos x="28" y="47"/>
              </a:cxn>
              <a:cxn ang="0">
                <a:pos x="36" y="45"/>
              </a:cxn>
              <a:cxn ang="0">
                <a:pos x="42" y="39"/>
              </a:cxn>
              <a:cxn ang="0">
                <a:pos x="64" y="25"/>
              </a:cxn>
              <a:cxn ang="0">
                <a:pos x="79" y="15"/>
              </a:cxn>
              <a:cxn ang="0">
                <a:pos x="87" y="12"/>
              </a:cxn>
              <a:cxn ang="0">
                <a:pos x="96" y="11"/>
              </a:cxn>
              <a:cxn ang="0">
                <a:pos x="107" y="11"/>
              </a:cxn>
              <a:cxn ang="0">
                <a:pos x="120" y="16"/>
              </a:cxn>
              <a:cxn ang="0">
                <a:pos x="126" y="33"/>
              </a:cxn>
              <a:cxn ang="0">
                <a:pos x="133" y="19"/>
              </a:cxn>
              <a:cxn ang="0">
                <a:pos x="142" y="8"/>
              </a:cxn>
              <a:cxn ang="0">
                <a:pos x="155" y="2"/>
              </a:cxn>
              <a:cxn ang="0">
                <a:pos x="165" y="1"/>
              </a:cxn>
              <a:cxn ang="0">
                <a:pos x="174" y="0"/>
              </a:cxn>
              <a:cxn ang="0">
                <a:pos x="186" y="1"/>
              </a:cxn>
              <a:cxn ang="0">
                <a:pos x="197" y="7"/>
              </a:cxn>
              <a:cxn ang="0">
                <a:pos x="200" y="14"/>
              </a:cxn>
              <a:cxn ang="0">
                <a:pos x="199" y="18"/>
              </a:cxn>
              <a:cxn ang="0">
                <a:pos x="196" y="22"/>
              </a:cxn>
              <a:cxn ang="0">
                <a:pos x="187" y="24"/>
              </a:cxn>
              <a:cxn ang="0">
                <a:pos x="178" y="25"/>
              </a:cxn>
              <a:cxn ang="0">
                <a:pos x="168" y="25"/>
              </a:cxn>
              <a:cxn ang="0">
                <a:pos x="158" y="27"/>
              </a:cxn>
              <a:cxn ang="0">
                <a:pos x="149" y="31"/>
              </a:cxn>
              <a:cxn ang="0">
                <a:pos x="139" y="39"/>
              </a:cxn>
              <a:cxn ang="0">
                <a:pos x="132" y="53"/>
              </a:cxn>
              <a:cxn ang="0">
                <a:pos x="141" y="92"/>
              </a:cxn>
              <a:cxn ang="0">
                <a:pos x="130" y="100"/>
              </a:cxn>
              <a:cxn ang="0">
                <a:pos x="121" y="99"/>
              </a:cxn>
              <a:cxn ang="0">
                <a:pos x="118" y="96"/>
              </a:cxn>
              <a:cxn ang="0">
                <a:pos x="114" y="92"/>
              </a:cxn>
              <a:cxn ang="0">
                <a:pos x="106" y="80"/>
              </a:cxn>
              <a:cxn ang="0">
                <a:pos x="0" y="57"/>
              </a:cxn>
              <a:cxn ang="0">
                <a:pos x="0" y="28"/>
              </a:cxn>
              <a:cxn ang="0">
                <a:pos x="0" y="28"/>
              </a:cxn>
            </a:cxnLst>
            <a:rect l="0" t="0" r="r" b="b"/>
            <a:pathLst>
              <a:path w="200" h="100">
                <a:moveTo>
                  <a:pt x="0" y="28"/>
                </a:moveTo>
                <a:lnTo>
                  <a:pt x="19" y="45"/>
                </a:lnTo>
                <a:lnTo>
                  <a:pt x="28" y="47"/>
                </a:lnTo>
                <a:lnTo>
                  <a:pt x="36" y="45"/>
                </a:lnTo>
                <a:lnTo>
                  <a:pt x="42" y="39"/>
                </a:lnTo>
                <a:lnTo>
                  <a:pt x="64" y="25"/>
                </a:lnTo>
                <a:lnTo>
                  <a:pt x="79" y="15"/>
                </a:lnTo>
                <a:lnTo>
                  <a:pt x="87" y="12"/>
                </a:lnTo>
                <a:lnTo>
                  <a:pt x="96" y="11"/>
                </a:lnTo>
                <a:lnTo>
                  <a:pt x="107" y="11"/>
                </a:lnTo>
                <a:lnTo>
                  <a:pt x="120" y="16"/>
                </a:lnTo>
                <a:lnTo>
                  <a:pt x="126" y="33"/>
                </a:lnTo>
                <a:lnTo>
                  <a:pt x="133" y="19"/>
                </a:lnTo>
                <a:lnTo>
                  <a:pt x="142" y="8"/>
                </a:lnTo>
                <a:lnTo>
                  <a:pt x="155" y="2"/>
                </a:lnTo>
                <a:lnTo>
                  <a:pt x="165" y="1"/>
                </a:lnTo>
                <a:lnTo>
                  <a:pt x="174" y="0"/>
                </a:lnTo>
                <a:lnTo>
                  <a:pt x="186" y="1"/>
                </a:lnTo>
                <a:lnTo>
                  <a:pt x="197" y="7"/>
                </a:lnTo>
                <a:lnTo>
                  <a:pt x="200" y="14"/>
                </a:lnTo>
                <a:lnTo>
                  <a:pt x="199" y="18"/>
                </a:lnTo>
                <a:lnTo>
                  <a:pt x="196" y="22"/>
                </a:lnTo>
                <a:lnTo>
                  <a:pt x="187" y="24"/>
                </a:lnTo>
                <a:lnTo>
                  <a:pt x="178" y="25"/>
                </a:lnTo>
                <a:lnTo>
                  <a:pt x="168" y="25"/>
                </a:lnTo>
                <a:lnTo>
                  <a:pt x="158" y="27"/>
                </a:lnTo>
                <a:lnTo>
                  <a:pt x="149" y="31"/>
                </a:lnTo>
                <a:lnTo>
                  <a:pt x="139" y="39"/>
                </a:lnTo>
                <a:lnTo>
                  <a:pt x="132" y="53"/>
                </a:lnTo>
                <a:lnTo>
                  <a:pt x="141" y="92"/>
                </a:lnTo>
                <a:lnTo>
                  <a:pt x="130" y="100"/>
                </a:lnTo>
                <a:lnTo>
                  <a:pt x="121" y="99"/>
                </a:lnTo>
                <a:lnTo>
                  <a:pt x="118" y="96"/>
                </a:lnTo>
                <a:lnTo>
                  <a:pt x="114" y="92"/>
                </a:lnTo>
                <a:lnTo>
                  <a:pt x="106" y="80"/>
                </a:lnTo>
                <a:lnTo>
                  <a:pt x="0" y="57"/>
                </a:lnTo>
                <a:lnTo>
                  <a:pt x="0" y="28"/>
                </a:lnTo>
                <a:lnTo>
                  <a:pt x="0" y="28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5" name="Freeform 119"/>
          <p:cNvSpPr>
            <a:spLocks noChangeArrowheads="1"/>
          </p:cNvSpPr>
          <p:nvPr/>
        </p:nvSpPr>
        <p:spPr bwMode="auto">
          <a:xfrm>
            <a:off x="3509963" y="4484688"/>
            <a:ext cx="366712" cy="417512"/>
          </a:xfrm>
          <a:custGeom>
            <a:avLst/>
            <a:gdLst/>
            <a:ahLst/>
            <a:cxnLst>
              <a:cxn ang="0">
                <a:pos x="0" y="88"/>
              </a:cxn>
              <a:cxn ang="0">
                <a:pos x="32" y="72"/>
              </a:cxn>
              <a:cxn ang="0">
                <a:pos x="47" y="69"/>
              </a:cxn>
              <a:cxn ang="0">
                <a:pos x="63" y="69"/>
              </a:cxn>
              <a:cxn ang="0">
                <a:pos x="78" y="70"/>
              </a:cxn>
              <a:cxn ang="0">
                <a:pos x="87" y="72"/>
              </a:cxn>
              <a:cxn ang="0">
                <a:pos x="93" y="78"/>
              </a:cxn>
              <a:cxn ang="0">
                <a:pos x="94" y="84"/>
              </a:cxn>
              <a:cxn ang="0">
                <a:pos x="90" y="92"/>
              </a:cxn>
              <a:cxn ang="0">
                <a:pos x="81" y="100"/>
              </a:cxn>
              <a:cxn ang="0">
                <a:pos x="77" y="105"/>
              </a:cxn>
              <a:cxn ang="0">
                <a:pos x="77" y="112"/>
              </a:cxn>
              <a:cxn ang="0">
                <a:pos x="80" y="118"/>
              </a:cxn>
              <a:cxn ang="0">
                <a:pos x="86" y="121"/>
              </a:cxn>
              <a:cxn ang="0">
                <a:pos x="95" y="121"/>
              </a:cxn>
              <a:cxn ang="0">
                <a:pos x="103" y="115"/>
              </a:cxn>
              <a:cxn ang="0">
                <a:pos x="116" y="103"/>
              </a:cxn>
              <a:cxn ang="0">
                <a:pos x="124" y="99"/>
              </a:cxn>
              <a:cxn ang="0">
                <a:pos x="131" y="100"/>
              </a:cxn>
              <a:cxn ang="0">
                <a:pos x="164" y="140"/>
              </a:cxn>
              <a:cxn ang="0">
                <a:pos x="170" y="151"/>
              </a:cxn>
              <a:cxn ang="0">
                <a:pos x="173" y="163"/>
              </a:cxn>
              <a:cxn ang="0">
                <a:pos x="171" y="170"/>
              </a:cxn>
              <a:cxn ang="0">
                <a:pos x="166" y="174"/>
              </a:cxn>
              <a:cxn ang="0">
                <a:pos x="156" y="175"/>
              </a:cxn>
              <a:cxn ang="0">
                <a:pos x="147" y="172"/>
              </a:cxn>
              <a:cxn ang="0">
                <a:pos x="119" y="163"/>
              </a:cxn>
              <a:cxn ang="0">
                <a:pos x="109" y="162"/>
              </a:cxn>
              <a:cxn ang="0">
                <a:pos x="101" y="165"/>
              </a:cxn>
              <a:cxn ang="0">
                <a:pos x="95" y="174"/>
              </a:cxn>
              <a:cxn ang="0">
                <a:pos x="105" y="184"/>
              </a:cxn>
              <a:cxn ang="0">
                <a:pos x="116" y="197"/>
              </a:cxn>
              <a:cxn ang="0">
                <a:pos x="123" y="211"/>
              </a:cxn>
              <a:cxn ang="0">
                <a:pos x="133" y="234"/>
              </a:cxn>
              <a:cxn ang="0">
                <a:pos x="145" y="263"/>
              </a:cxn>
              <a:cxn ang="0">
                <a:pos x="185" y="258"/>
              </a:cxn>
              <a:cxn ang="0">
                <a:pos x="231" y="130"/>
              </a:cxn>
              <a:cxn ang="0">
                <a:pos x="181" y="116"/>
              </a:cxn>
              <a:cxn ang="0">
                <a:pos x="196" y="34"/>
              </a:cxn>
              <a:cxn ang="0">
                <a:pos x="123" y="50"/>
              </a:cxn>
              <a:cxn ang="0">
                <a:pos x="71" y="0"/>
              </a:cxn>
              <a:cxn ang="0">
                <a:pos x="15" y="40"/>
              </a:cxn>
              <a:cxn ang="0">
                <a:pos x="0" y="88"/>
              </a:cxn>
              <a:cxn ang="0">
                <a:pos x="0" y="88"/>
              </a:cxn>
            </a:cxnLst>
            <a:rect l="0" t="0" r="r" b="b"/>
            <a:pathLst>
              <a:path w="231" h="263">
                <a:moveTo>
                  <a:pt x="0" y="88"/>
                </a:moveTo>
                <a:lnTo>
                  <a:pt x="32" y="72"/>
                </a:lnTo>
                <a:lnTo>
                  <a:pt x="47" y="69"/>
                </a:lnTo>
                <a:lnTo>
                  <a:pt x="63" y="69"/>
                </a:lnTo>
                <a:lnTo>
                  <a:pt x="78" y="70"/>
                </a:lnTo>
                <a:lnTo>
                  <a:pt x="87" y="72"/>
                </a:lnTo>
                <a:lnTo>
                  <a:pt x="93" y="78"/>
                </a:lnTo>
                <a:lnTo>
                  <a:pt x="94" y="84"/>
                </a:lnTo>
                <a:lnTo>
                  <a:pt x="90" y="92"/>
                </a:lnTo>
                <a:lnTo>
                  <a:pt x="81" y="100"/>
                </a:lnTo>
                <a:lnTo>
                  <a:pt x="77" y="105"/>
                </a:lnTo>
                <a:lnTo>
                  <a:pt x="77" y="112"/>
                </a:lnTo>
                <a:lnTo>
                  <a:pt x="80" y="118"/>
                </a:lnTo>
                <a:lnTo>
                  <a:pt x="86" y="121"/>
                </a:lnTo>
                <a:lnTo>
                  <a:pt x="95" y="121"/>
                </a:lnTo>
                <a:lnTo>
                  <a:pt x="103" y="115"/>
                </a:lnTo>
                <a:lnTo>
                  <a:pt x="116" y="103"/>
                </a:lnTo>
                <a:lnTo>
                  <a:pt x="124" y="99"/>
                </a:lnTo>
                <a:lnTo>
                  <a:pt x="131" y="100"/>
                </a:lnTo>
                <a:lnTo>
                  <a:pt x="164" y="140"/>
                </a:lnTo>
                <a:lnTo>
                  <a:pt x="170" y="151"/>
                </a:lnTo>
                <a:lnTo>
                  <a:pt x="173" y="163"/>
                </a:lnTo>
                <a:lnTo>
                  <a:pt x="171" y="170"/>
                </a:lnTo>
                <a:lnTo>
                  <a:pt x="166" y="174"/>
                </a:lnTo>
                <a:lnTo>
                  <a:pt x="156" y="175"/>
                </a:lnTo>
                <a:lnTo>
                  <a:pt x="147" y="172"/>
                </a:lnTo>
                <a:lnTo>
                  <a:pt x="119" y="163"/>
                </a:lnTo>
                <a:lnTo>
                  <a:pt x="109" y="162"/>
                </a:lnTo>
                <a:lnTo>
                  <a:pt x="101" y="165"/>
                </a:lnTo>
                <a:lnTo>
                  <a:pt x="95" y="174"/>
                </a:lnTo>
                <a:lnTo>
                  <a:pt x="105" y="184"/>
                </a:lnTo>
                <a:lnTo>
                  <a:pt x="116" y="197"/>
                </a:lnTo>
                <a:lnTo>
                  <a:pt x="123" y="211"/>
                </a:lnTo>
                <a:lnTo>
                  <a:pt x="133" y="234"/>
                </a:lnTo>
                <a:lnTo>
                  <a:pt x="145" y="263"/>
                </a:lnTo>
                <a:lnTo>
                  <a:pt x="185" y="258"/>
                </a:lnTo>
                <a:lnTo>
                  <a:pt x="231" y="130"/>
                </a:lnTo>
                <a:lnTo>
                  <a:pt x="181" y="116"/>
                </a:lnTo>
                <a:lnTo>
                  <a:pt x="196" y="34"/>
                </a:lnTo>
                <a:lnTo>
                  <a:pt x="123" y="50"/>
                </a:lnTo>
                <a:lnTo>
                  <a:pt x="71" y="0"/>
                </a:lnTo>
                <a:lnTo>
                  <a:pt x="15" y="40"/>
                </a:lnTo>
                <a:lnTo>
                  <a:pt x="0" y="88"/>
                </a:lnTo>
                <a:lnTo>
                  <a:pt x="0" y="88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6" name="Freeform 120"/>
          <p:cNvSpPr>
            <a:spLocks noChangeArrowheads="1"/>
          </p:cNvSpPr>
          <p:nvPr/>
        </p:nvSpPr>
        <p:spPr bwMode="auto">
          <a:xfrm>
            <a:off x="3438525" y="4419600"/>
            <a:ext cx="447675" cy="322263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142" y="18"/>
              </a:cxn>
              <a:cxn ang="0">
                <a:pos x="142" y="42"/>
              </a:cxn>
              <a:cxn ang="0">
                <a:pos x="150" y="59"/>
              </a:cxn>
              <a:cxn ang="0">
                <a:pos x="168" y="73"/>
              </a:cxn>
              <a:cxn ang="0">
                <a:pos x="201" y="76"/>
              </a:cxn>
              <a:cxn ang="0">
                <a:pos x="233" y="60"/>
              </a:cxn>
              <a:cxn ang="0">
                <a:pos x="244" y="57"/>
              </a:cxn>
              <a:cxn ang="0">
                <a:pos x="253" y="65"/>
              </a:cxn>
              <a:cxn ang="0">
                <a:pos x="255" y="78"/>
              </a:cxn>
              <a:cxn ang="0">
                <a:pos x="249" y="95"/>
              </a:cxn>
              <a:cxn ang="0">
                <a:pos x="236" y="130"/>
              </a:cxn>
              <a:cxn ang="0">
                <a:pos x="242" y="146"/>
              </a:cxn>
              <a:cxn ang="0">
                <a:pos x="258" y="152"/>
              </a:cxn>
              <a:cxn ang="0">
                <a:pos x="271" y="203"/>
              </a:cxn>
              <a:cxn ang="0">
                <a:pos x="206" y="158"/>
              </a:cxn>
              <a:cxn ang="0">
                <a:pos x="188" y="140"/>
              </a:cxn>
              <a:cxn ang="0">
                <a:pos x="185" y="129"/>
              </a:cxn>
              <a:cxn ang="0">
                <a:pos x="192" y="122"/>
              </a:cxn>
              <a:cxn ang="0">
                <a:pos x="209" y="124"/>
              </a:cxn>
              <a:cxn ang="0">
                <a:pos x="224" y="119"/>
              </a:cxn>
              <a:cxn ang="0">
                <a:pos x="232" y="100"/>
              </a:cxn>
              <a:cxn ang="0">
                <a:pos x="224" y="90"/>
              </a:cxn>
              <a:cxn ang="0">
                <a:pos x="207" y="90"/>
              </a:cxn>
              <a:cxn ang="0">
                <a:pos x="161" y="104"/>
              </a:cxn>
              <a:cxn ang="0">
                <a:pos x="146" y="103"/>
              </a:cxn>
              <a:cxn ang="0">
                <a:pos x="139" y="92"/>
              </a:cxn>
              <a:cxn ang="0">
                <a:pos x="137" y="73"/>
              </a:cxn>
              <a:cxn ang="0">
                <a:pos x="127" y="66"/>
              </a:cxn>
              <a:cxn ang="0">
                <a:pos x="106" y="68"/>
              </a:cxn>
              <a:cxn ang="0">
                <a:pos x="71" y="77"/>
              </a:cxn>
              <a:cxn ang="0">
                <a:pos x="60" y="94"/>
              </a:cxn>
              <a:cxn ang="0">
                <a:pos x="62" y="116"/>
              </a:cxn>
              <a:cxn ang="0">
                <a:pos x="46" y="143"/>
              </a:cxn>
              <a:cxn ang="0">
                <a:pos x="20" y="148"/>
              </a:cxn>
              <a:cxn ang="0">
                <a:pos x="26" y="118"/>
              </a:cxn>
              <a:cxn ang="0">
                <a:pos x="45" y="94"/>
              </a:cxn>
              <a:cxn ang="0">
                <a:pos x="80" y="40"/>
              </a:cxn>
              <a:cxn ang="0">
                <a:pos x="97" y="25"/>
              </a:cxn>
              <a:cxn ang="0">
                <a:pos x="111" y="18"/>
              </a:cxn>
            </a:cxnLst>
            <a:rect l="0" t="0" r="r" b="b"/>
            <a:pathLst>
              <a:path w="282" h="203">
                <a:moveTo>
                  <a:pt x="111" y="18"/>
                </a:moveTo>
                <a:lnTo>
                  <a:pt x="127" y="0"/>
                </a:lnTo>
                <a:lnTo>
                  <a:pt x="136" y="5"/>
                </a:lnTo>
                <a:lnTo>
                  <a:pt x="142" y="18"/>
                </a:lnTo>
                <a:lnTo>
                  <a:pt x="143" y="28"/>
                </a:lnTo>
                <a:lnTo>
                  <a:pt x="142" y="42"/>
                </a:lnTo>
                <a:lnTo>
                  <a:pt x="146" y="51"/>
                </a:lnTo>
                <a:lnTo>
                  <a:pt x="150" y="59"/>
                </a:lnTo>
                <a:lnTo>
                  <a:pt x="159" y="67"/>
                </a:lnTo>
                <a:lnTo>
                  <a:pt x="168" y="73"/>
                </a:lnTo>
                <a:lnTo>
                  <a:pt x="184" y="77"/>
                </a:lnTo>
                <a:lnTo>
                  <a:pt x="201" y="76"/>
                </a:lnTo>
                <a:lnTo>
                  <a:pt x="213" y="73"/>
                </a:lnTo>
                <a:lnTo>
                  <a:pt x="233" y="60"/>
                </a:lnTo>
                <a:lnTo>
                  <a:pt x="240" y="58"/>
                </a:lnTo>
                <a:lnTo>
                  <a:pt x="244" y="57"/>
                </a:lnTo>
                <a:lnTo>
                  <a:pt x="249" y="60"/>
                </a:lnTo>
                <a:lnTo>
                  <a:pt x="253" y="65"/>
                </a:lnTo>
                <a:lnTo>
                  <a:pt x="254" y="69"/>
                </a:lnTo>
                <a:lnTo>
                  <a:pt x="255" y="78"/>
                </a:lnTo>
                <a:lnTo>
                  <a:pt x="253" y="85"/>
                </a:lnTo>
                <a:lnTo>
                  <a:pt x="249" y="95"/>
                </a:lnTo>
                <a:lnTo>
                  <a:pt x="240" y="115"/>
                </a:lnTo>
                <a:lnTo>
                  <a:pt x="236" y="130"/>
                </a:lnTo>
                <a:lnTo>
                  <a:pt x="237" y="139"/>
                </a:lnTo>
                <a:lnTo>
                  <a:pt x="242" y="146"/>
                </a:lnTo>
                <a:lnTo>
                  <a:pt x="251" y="150"/>
                </a:lnTo>
                <a:lnTo>
                  <a:pt x="258" y="152"/>
                </a:lnTo>
                <a:lnTo>
                  <a:pt x="282" y="145"/>
                </a:lnTo>
                <a:lnTo>
                  <a:pt x="271" y="203"/>
                </a:lnTo>
                <a:lnTo>
                  <a:pt x="226" y="172"/>
                </a:lnTo>
                <a:lnTo>
                  <a:pt x="206" y="158"/>
                </a:lnTo>
                <a:lnTo>
                  <a:pt x="193" y="147"/>
                </a:lnTo>
                <a:lnTo>
                  <a:pt x="188" y="140"/>
                </a:lnTo>
                <a:lnTo>
                  <a:pt x="186" y="134"/>
                </a:lnTo>
                <a:lnTo>
                  <a:pt x="185" y="129"/>
                </a:lnTo>
                <a:lnTo>
                  <a:pt x="188" y="124"/>
                </a:lnTo>
                <a:lnTo>
                  <a:pt x="192" y="122"/>
                </a:lnTo>
                <a:lnTo>
                  <a:pt x="197" y="121"/>
                </a:lnTo>
                <a:lnTo>
                  <a:pt x="209" y="124"/>
                </a:lnTo>
                <a:lnTo>
                  <a:pt x="217" y="123"/>
                </a:lnTo>
                <a:lnTo>
                  <a:pt x="224" y="119"/>
                </a:lnTo>
                <a:lnTo>
                  <a:pt x="229" y="107"/>
                </a:lnTo>
                <a:lnTo>
                  <a:pt x="232" y="100"/>
                </a:lnTo>
                <a:lnTo>
                  <a:pt x="229" y="93"/>
                </a:lnTo>
                <a:lnTo>
                  <a:pt x="224" y="90"/>
                </a:lnTo>
                <a:lnTo>
                  <a:pt x="217" y="88"/>
                </a:lnTo>
                <a:lnTo>
                  <a:pt x="207" y="90"/>
                </a:lnTo>
                <a:lnTo>
                  <a:pt x="174" y="100"/>
                </a:lnTo>
                <a:lnTo>
                  <a:pt x="161" y="104"/>
                </a:lnTo>
                <a:lnTo>
                  <a:pt x="150" y="104"/>
                </a:lnTo>
                <a:lnTo>
                  <a:pt x="146" y="103"/>
                </a:lnTo>
                <a:lnTo>
                  <a:pt x="141" y="99"/>
                </a:lnTo>
                <a:lnTo>
                  <a:pt x="139" y="92"/>
                </a:lnTo>
                <a:lnTo>
                  <a:pt x="137" y="82"/>
                </a:lnTo>
                <a:lnTo>
                  <a:pt x="137" y="73"/>
                </a:lnTo>
                <a:lnTo>
                  <a:pt x="132" y="67"/>
                </a:lnTo>
                <a:lnTo>
                  <a:pt x="127" y="66"/>
                </a:lnTo>
                <a:lnTo>
                  <a:pt x="119" y="67"/>
                </a:lnTo>
                <a:lnTo>
                  <a:pt x="106" y="68"/>
                </a:lnTo>
                <a:lnTo>
                  <a:pt x="89" y="72"/>
                </a:lnTo>
                <a:lnTo>
                  <a:pt x="71" y="77"/>
                </a:lnTo>
                <a:lnTo>
                  <a:pt x="62" y="86"/>
                </a:lnTo>
                <a:lnTo>
                  <a:pt x="60" y="94"/>
                </a:lnTo>
                <a:lnTo>
                  <a:pt x="62" y="105"/>
                </a:lnTo>
                <a:lnTo>
                  <a:pt x="62" y="116"/>
                </a:lnTo>
                <a:lnTo>
                  <a:pt x="57" y="132"/>
                </a:lnTo>
                <a:lnTo>
                  <a:pt x="46" y="143"/>
                </a:lnTo>
                <a:lnTo>
                  <a:pt x="33" y="148"/>
                </a:lnTo>
                <a:lnTo>
                  <a:pt x="20" y="148"/>
                </a:lnTo>
                <a:lnTo>
                  <a:pt x="0" y="139"/>
                </a:lnTo>
                <a:lnTo>
                  <a:pt x="26" y="118"/>
                </a:lnTo>
                <a:lnTo>
                  <a:pt x="37" y="106"/>
                </a:lnTo>
                <a:lnTo>
                  <a:pt x="45" y="94"/>
                </a:lnTo>
                <a:lnTo>
                  <a:pt x="61" y="69"/>
                </a:lnTo>
                <a:lnTo>
                  <a:pt x="80" y="40"/>
                </a:lnTo>
                <a:lnTo>
                  <a:pt x="88" y="31"/>
                </a:lnTo>
                <a:lnTo>
                  <a:pt x="97" y="25"/>
                </a:lnTo>
                <a:lnTo>
                  <a:pt x="111" y="18"/>
                </a:lnTo>
                <a:lnTo>
                  <a:pt x="111" y="18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7" name="Freeform 121"/>
          <p:cNvSpPr>
            <a:spLocks noChangeArrowheads="1"/>
          </p:cNvSpPr>
          <p:nvPr/>
        </p:nvSpPr>
        <p:spPr bwMode="auto">
          <a:xfrm>
            <a:off x="3913188" y="4508500"/>
            <a:ext cx="180975" cy="296863"/>
          </a:xfrm>
          <a:custGeom>
            <a:avLst/>
            <a:gdLst/>
            <a:ahLst/>
            <a:cxnLst>
              <a:cxn ang="0">
                <a:pos x="58" y="3"/>
              </a:cxn>
              <a:cxn ang="0">
                <a:pos x="31" y="9"/>
              </a:cxn>
              <a:cxn ang="0">
                <a:pos x="11" y="17"/>
              </a:cxn>
              <a:cxn ang="0">
                <a:pos x="0" y="40"/>
              </a:cxn>
              <a:cxn ang="0">
                <a:pos x="8" y="56"/>
              </a:cxn>
              <a:cxn ang="0">
                <a:pos x="22" y="67"/>
              </a:cxn>
              <a:cxn ang="0">
                <a:pos x="33" y="84"/>
              </a:cxn>
              <a:cxn ang="0">
                <a:pos x="25" y="112"/>
              </a:cxn>
              <a:cxn ang="0">
                <a:pos x="3" y="123"/>
              </a:cxn>
              <a:cxn ang="0">
                <a:pos x="11" y="159"/>
              </a:cxn>
              <a:cxn ang="0">
                <a:pos x="36" y="170"/>
              </a:cxn>
              <a:cxn ang="0">
                <a:pos x="67" y="187"/>
              </a:cxn>
              <a:cxn ang="0">
                <a:pos x="114" y="67"/>
              </a:cxn>
              <a:cxn ang="0">
                <a:pos x="86" y="17"/>
              </a:cxn>
              <a:cxn ang="0">
                <a:pos x="80" y="0"/>
              </a:cxn>
              <a:cxn ang="0">
                <a:pos x="58" y="3"/>
              </a:cxn>
              <a:cxn ang="0">
                <a:pos x="58" y="3"/>
              </a:cxn>
            </a:cxnLst>
            <a:rect l="0" t="0" r="r" b="b"/>
            <a:pathLst>
              <a:path w="114" h="187">
                <a:moveTo>
                  <a:pt x="58" y="3"/>
                </a:moveTo>
                <a:lnTo>
                  <a:pt x="31" y="9"/>
                </a:lnTo>
                <a:lnTo>
                  <a:pt x="11" y="17"/>
                </a:lnTo>
                <a:lnTo>
                  <a:pt x="0" y="40"/>
                </a:lnTo>
                <a:lnTo>
                  <a:pt x="8" y="56"/>
                </a:lnTo>
                <a:lnTo>
                  <a:pt x="22" y="67"/>
                </a:lnTo>
                <a:lnTo>
                  <a:pt x="33" y="84"/>
                </a:lnTo>
                <a:lnTo>
                  <a:pt x="25" y="112"/>
                </a:lnTo>
                <a:lnTo>
                  <a:pt x="3" y="123"/>
                </a:lnTo>
                <a:lnTo>
                  <a:pt x="11" y="159"/>
                </a:lnTo>
                <a:lnTo>
                  <a:pt x="36" y="170"/>
                </a:lnTo>
                <a:lnTo>
                  <a:pt x="67" y="187"/>
                </a:lnTo>
                <a:lnTo>
                  <a:pt x="114" y="67"/>
                </a:lnTo>
                <a:lnTo>
                  <a:pt x="86" y="17"/>
                </a:lnTo>
                <a:lnTo>
                  <a:pt x="80" y="0"/>
                </a:lnTo>
                <a:lnTo>
                  <a:pt x="58" y="3"/>
                </a:lnTo>
                <a:lnTo>
                  <a:pt x="58" y="3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8" name="Freeform 122"/>
          <p:cNvSpPr>
            <a:spLocks noChangeArrowheads="1"/>
          </p:cNvSpPr>
          <p:nvPr/>
        </p:nvSpPr>
        <p:spPr bwMode="auto">
          <a:xfrm>
            <a:off x="4267200" y="4721225"/>
            <a:ext cx="95250" cy="23813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0" y="0"/>
              </a:cxn>
              <a:cxn ang="0">
                <a:pos x="46" y="15"/>
              </a:cxn>
              <a:cxn ang="0">
                <a:pos x="46" y="6"/>
              </a:cxn>
              <a:cxn ang="0">
                <a:pos x="0" y="14"/>
              </a:cxn>
              <a:cxn ang="0">
                <a:pos x="0" y="14"/>
              </a:cxn>
            </a:cxnLst>
            <a:rect l="0" t="0" r="r" b="b"/>
            <a:pathLst>
              <a:path w="60" h="15">
                <a:moveTo>
                  <a:pt x="0" y="14"/>
                </a:moveTo>
                <a:lnTo>
                  <a:pt x="60" y="0"/>
                </a:lnTo>
                <a:lnTo>
                  <a:pt x="46" y="15"/>
                </a:lnTo>
                <a:lnTo>
                  <a:pt x="46" y="6"/>
                </a:lnTo>
                <a:lnTo>
                  <a:pt x="0" y="14"/>
                </a:lnTo>
                <a:lnTo>
                  <a:pt x="0" y="14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59" name="Freeform 123"/>
          <p:cNvSpPr>
            <a:spLocks noChangeArrowheads="1"/>
          </p:cNvSpPr>
          <p:nvPr/>
        </p:nvSpPr>
        <p:spPr bwMode="auto">
          <a:xfrm>
            <a:off x="4000500" y="4765675"/>
            <a:ext cx="339725" cy="265113"/>
          </a:xfrm>
          <a:custGeom>
            <a:avLst/>
            <a:gdLst/>
            <a:ahLst/>
            <a:cxnLst>
              <a:cxn ang="0">
                <a:pos x="214" y="0"/>
              </a:cxn>
              <a:cxn ang="0">
                <a:pos x="211" y="151"/>
              </a:cxn>
              <a:cxn ang="0">
                <a:pos x="207" y="156"/>
              </a:cxn>
              <a:cxn ang="0">
                <a:pos x="200" y="163"/>
              </a:cxn>
              <a:cxn ang="0">
                <a:pos x="193" y="166"/>
              </a:cxn>
              <a:cxn ang="0">
                <a:pos x="14" y="167"/>
              </a:cxn>
              <a:cxn ang="0">
                <a:pos x="5" y="162"/>
              </a:cxn>
              <a:cxn ang="0">
                <a:pos x="1" y="154"/>
              </a:cxn>
              <a:cxn ang="0">
                <a:pos x="0" y="89"/>
              </a:cxn>
            </a:cxnLst>
            <a:rect l="0" t="0" r="r" b="b"/>
            <a:pathLst>
              <a:path w="214" h="167">
                <a:moveTo>
                  <a:pt x="214" y="0"/>
                </a:moveTo>
                <a:lnTo>
                  <a:pt x="211" y="151"/>
                </a:lnTo>
                <a:lnTo>
                  <a:pt x="207" y="156"/>
                </a:lnTo>
                <a:lnTo>
                  <a:pt x="200" y="163"/>
                </a:lnTo>
                <a:lnTo>
                  <a:pt x="193" y="166"/>
                </a:lnTo>
                <a:lnTo>
                  <a:pt x="14" y="167"/>
                </a:lnTo>
                <a:lnTo>
                  <a:pt x="5" y="162"/>
                </a:lnTo>
                <a:lnTo>
                  <a:pt x="1" y="154"/>
                </a:lnTo>
                <a:lnTo>
                  <a:pt x="0" y="89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0" name="Freeform 124"/>
          <p:cNvSpPr>
            <a:spLocks noChangeArrowheads="1"/>
          </p:cNvSpPr>
          <p:nvPr/>
        </p:nvSpPr>
        <p:spPr bwMode="auto">
          <a:xfrm>
            <a:off x="3995738" y="4813300"/>
            <a:ext cx="346075" cy="190500"/>
          </a:xfrm>
          <a:custGeom>
            <a:avLst/>
            <a:gdLst/>
            <a:ahLst/>
            <a:cxnLst>
              <a:cxn ang="0">
                <a:pos x="218" y="8"/>
              </a:cxn>
              <a:cxn ang="0">
                <a:pos x="208" y="2"/>
              </a:cxn>
              <a:cxn ang="0">
                <a:pos x="204" y="0"/>
              </a:cxn>
              <a:cxn ang="0">
                <a:pos x="198" y="2"/>
              </a:cxn>
              <a:cxn ang="0">
                <a:pos x="192" y="9"/>
              </a:cxn>
              <a:cxn ang="0">
                <a:pos x="190" y="14"/>
              </a:cxn>
              <a:cxn ang="0">
                <a:pos x="187" y="34"/>
              </a:cxn>
              <a:cxn ang="0">
                <a:pos x="157" y="45"/>
              </a:cxn>
              <a:cxn ang="0">
                <a:pos x="137" y="39"/>
              </a:cxn>
              <a:cxn ang="0">
                <a:pos x="117" y="31"/>
              </a:cxn>
              <a:cxn ang="0">
                <a:pos x="108" y="29"/>
              </a:cxn>
              <a:cxn ang="0">
                <a:pos x="99" y="31"/>
              </a:cxn>
              <a:cxn ang="0">
                <a:pos x="88" y="36"/>
              </a:cxn>
              <a:cxn ang="0">
                <a:pos x="6" y="81"/>
              </a:cxn>
              <a:cxn ang="0">
                <a:pos x="3" y="84"/>
              </a:cxn>
              <a:cxn ang="0">
                <a:pos x="0" y="103"/>
              </a:cxn>
              <a:cxn ang="0">
                <a:pos x="3" y="120"/>
              </a:cxn>
              <a:cxn ang="0">
                <a:pos x="87" y="81"/>
              </a:cxn>
              <a:cxn ang="0">
                <a:pos x="99" y="80"/>
              </a:cxn>
              <a:cxn ang="0">
                <a:pos x="111" y="90"/>
              </a:cxn>
              <a:cxn ang="0">
                <a:pos x="133" y="101"/>
              </a:cxn>
              <a:cxn ang="0">
                <a:pos x="154" y="105"/>
              </a:cxn>
              <a:cxn ang="0">
                <a:pos x="169" y="105"/>
              </a:cxn>
              <a:cxn ang="0">
                <a:pos x="187" y="104"/>
              </a:cxn>
              <a:cxn ang="0">
                <a:pos x="215" y="94"/>
              </a:cxn>
              <a:cxn ang="0">
                <a:pos x="218" y="8"/>
              </a:cxn>
              <a:cxn ang="0">
                <a:pos x="218" y="8"/>
              </a:cxn>
            </a:cxnLst>
            <a:rect l="0" t="0" r="r" b="b"/>
            <a:pathLst>
              <a:path w="218" h="120">
                <a:moveTo>
                  <a:pt x="218" y="8"/>
                </a:moveTo>
                <a:lnTo>
                  <a:pt x="208" y="2"/>
                </a:lnTo>
                <a:lnTo>
                  <a:pt x="204" y="0"/>
                </a:lnTo>
                <a:lnTo>
                  <a:pt x="198" y="2"/>
                </a:lnTo>
                <a:lnTo>
                  <a:pt x="192" y="9"/>
                </a:lnTo>
                <a:lnTo>
                  <a:pt x="190" y="14"/>
                </a:lnTo>
                <a:lnTo>
                  <a:pt x="187" y="34"/>
                </a:lnTo>
                <a:lnTo>
                  <a:pt x="157" y="45"/>
                </a:lnTo>
                <a:lnTo>
                  <a:pt x="137" y="39"/>
                </a:lnTo>
                <a:lnTo>
                  <a:pt x="117" y="31"/>
                </a:lnTo>
                <a:lnTo>
                  <a:pt x="108" y="29"/>
                </a:lnTo>
                <a:lnTo>
                  <a:pt x="99" y="31"/>
                </a:lnTo>
                <a:lnTo>
                  <a:pt x="88" y="36"/>
                </a:lnTo>
                <a:lnTo>
                  <a:pt x="6" y="81"/>
                </a:lnTo>
                <a:lnTo>
                  <a:pt x="3" y="84"/>
                </a:lnTo>
                <a:lnTo>
                  <a:pt x="0" y="103"/>
                </a:lnTo>
                <a:lnTo>
                  <a:pt x="3" y="120"/>
                </a:lnTo>
                <a:lnTo>
                  <a:pt x="87" y="81"/>
                </a:lnTo>
                <a:lnTo>
                  <a:pt x="99" y="80"/>
                </a:lnTo>
                <a:lnTo>
                  <a:pt x="111" y="90"/>
                </a:lnTo>
                <a:lnTo>
                  <a:pt x="133" y="101"/>
                </a:lnTo>
                <a:lnTo>
                  <a:pt x="154" y="105"/>
                </a:lnTo>
                <a:lnTo>
                  <a:pt x="169" y="105"/>
                </a:lnTo>
                <a:lnTo>
                  <a:pt x="187" y="104"/>
                </a:lnTo>
                <a:lnTo>
                  <a:pt x="215" y="94"/>
                </a:lnTo>
                <a:lnTo>
                  <a:pt x="218" y="8"/>
                </a:lnTo>
                <a:lnTo>
                  <a:pt x="218" y="8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1" name="Freeform 125"/>
          <p:cNvSpPr>
            <a:spLocks noChangeArrowheads="1"/>
          </p:cNvSpPr>
          <p:nvPr/>
        </p:nvSpPr>
        <p:spPr bwMode="auto">
          <a:xfrm>
            <a:off x="4397375" y="4813300"/>
            <a:ext cx="233363" cy="24130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36" y="42"/>
              </a:cxn>
              <a:cxn ang="0">
                <a:pos x="70" y="36"/>
              </a:cxn>
              <a:cxn ang="0">
                <a:pos x="80" y="37"/>
              </a:cxn>
              <a:cxn ang="0">
                <a:pos x="84" y="44"/>
              </a:cxn>
              <a:cxn ang="0">
                <a:pos x="80" y="51"/>
              </a:cxn>
              <a:cxn ang="0">
                <a:pos x="72" y="57"/>
              </a:cxn>
              <a:cxn ang="0">
                <a:pos x="61" y="61"/>
              </a:cxn>
              <a:cxn ang="0">
                <a:pos x="55" y="68"/>
              </a:cxn>
              <a:cxn ang="0">
                <a:pos x="57" y="77"/>
              </a:cxn>
              <a:cxn ang="0">
                <a:pos x="64" y="81"/>
              </a:cxn>
              <a:cxn ang="0">
                <a:pos x="93" y="84"/>
              </a:cxn>
              <a:cxn ang="0">
                <a:pos x="97" y="90"/>
              </a:cxn>
              <a:cxn ang="0">
                <a:pos x="96" y="98"/>
              </a:cxn>
              <a:cxn ang="0">
                <a:pos x="88" y="105"/>
              </a:cxn>
              <a:cxn ang="0">
                <a:pos x="76" y="112"/>
              </a:cxn>
              <a:cxn ang="0">
                <a:pos x="59" y="117"/>
              </a:cxn>
              <a:cxn ang="0">
                <a:pos x="44" y="123"/>
              </a:cxn>
              <a:cxn ang="0">
                <a:pos x="28" y="134"/>
              </a:cxn>
              <a:cxn ang="0">
                <a:pos x="17" y="136"/>
              </a:cxn>
              <a:cxn ang="0">
                <a:pos x="21" y="152"/>
              </a:cxn>
              <a:cxn ang="0">
                <a:pos x="65" y="139"/>
              </a:cxn>
              <a:cxn ang="0">
                <a:pos x="110" y="128"/>
              </a:cxn>
              <a:cxn ang="0">
                <a:pos x="133" y="123"/>
              </a:cxn>
              <a:cxn ang="0">
                <a:pos x="147" y="117"/>
              </a:cxn>
              <a:cxn ang="0">
                <a:pos x="147" y="102"/>
              </a:cxn>
              <a:cxn ang="0">
                <a:pos x="112" y="97"/>
              </a:cxn>
              <a:cxn ang="0">
                <a:pos x="113" y="74"/>
              </a:cxn>
              <a:cxn ang="0">
                <a:pos x="98" y="70"/>
              </a:cxn>
              <a:cxn ang="0">
                <a:pos x="95" y="61"/>
              </a:cxn>
              <a:cxn ang="0">
                <a:pos x="98" y="51"/>
              </a:cxn>
              <a:cxn ang="0">
                <a:pos x="107" y="34"/>
              </a:cxn>
              <a:cxn ang="0">
                <a:pos x="107" y="17"/>
              </a:cxn>
              <a:cxn ang="0">
                <a:pos x="100" y="7"/>
              </a:cxn>
              <a:cxn ang="0">
                <a:pos x="87" y="0"/>
              </a:cxn>
              <a:cxn ang="0">
                <a:pos x="74" y="0"/>
              </a:cxn>
              <a:cxn ang="0">
                <a:pos x="62" y="3"/>
              </a:cxn>
              <a:cxn ang="0">
                <a:pos x="44" y="6"/>
              </a:cxn>
              <a:cxn ang="0">
                <a:pos x="26" y="6"/>
              </a:cxn>
              <a:cxn ang="0">
                <a:pos x="12" y="3"/>
              </a:cxn>
              <a:cxn ang="0">
                <a:pos x="4" y="3"/>
              </a:cxn>
              <a:cxn ang="0">
                <a:pos x="0" y="44"/>
              </a:cxn>
              <a:cxn ang="0">
                <a:pos x="0" y="44"/>
              </a:cxn>
            </a:cxnLst>
            <a:rect l="0" t="0" r="r" b="b"/>
            <a:pathLst>
              <a:path w="147" h="152">
                <a:moveTo>
                  <a:pt x="0" y="44"/>
                </a:moveTo>
                <a:lnTo>
                  <a:pt x="36" y="42"/>
                </a:lnTo>
                <a:lnTo>
                  <a:pt x="70" y="36"/>
                </a:lnTo>
                <a:lnTo>
                  <a:pt x="80" y="37"/>
                </a:lnTo>
                <a:lnTo>
                  <a:pt x="84" y="44"/>
                </a:lnTo>
                <a:lnTo>
                  <a:pt x="80" y="51"/>
                </a:lnTo>
                <a:lnTo>
                  <a:pt x="72" y="57"/>
                </a:lnTo>
                <a:lnTo>
                  <a:pt x="61" y="61"/>
                </a:lnTo>
                <a:lnTo>
                  <a:pt x="55" y="68"/>
                </a:lnTo>
                <a:lnTo>
                  <a:pt x="57" y="77"/>
                </a:lnTo>
                <a:lnTo>
                  <a:pt x="64" y="81"/>
                </a:lnTo>
                <a:lnTo>
                  <a:pt x="93" y="84"/>
                </a:lnTo>
                <a:lnTo>
                  <a:pt x="97" y="90"/>
                </a:lnTo>
                <a:lnTo>
                  <a:pt x="96" y="98"/>
                </a:lnTo>
                <a:lnTo>
                  <a:pt x="88" y="105"/>
                </a:lnTo>
                <a:lnTo>
                  <a:pt x="76" y="112"/>
                </a:lnTo>
                <a:lnTo>
                  <a:pt x="59" y="117"/>
                </a:lnTo>
                <a:lnTo>
                  <a:pt x="44" y="123"/>
                </a:lnTo>
                <a:lnTo>
                  <a:pt x="28" y="134"/>
                </a:lnTo>
                <a:lnTo>
                  <a:pt x="17" y="136"/>
                </a:lnTo>
                <a:lnTo>
                  <a:pt x="21" y="152"/>
                </a:lnTo>
                <a:lnTo>
                  <a:pt x="65" y="139"/>
                </a:lnTo>
                <a:lnTo>
                  <a:pt x="110" y="128"/>
                </a:lnTo>
                <a:lnTo>
                  <a:pt x="133" y="123"/>
                </a:lnTo>
                <a:lnTo>
                  <a:pt x="147" y="117"/>
                </a:lnTo>
                <a:lnTo>
                  <a:pt x="147" y="102"/>
                </a:lnTo>
                <a:lnTo>
                  <a:pt x="112" y="97"/>
                </a:lnTo>
                <a:lnTo>
                  <a:pt x="113" y="74"/>
                </a:lnTo>
                <a:lnTo>
                  <a:pt x="98" y="70"/>
                </a:lnTo>
                <a:lnTo>
                  <a:pt x="95" y="61"/>
                </a:lnTo>
                <a:lnTo>
                  <a:pt x="98" y="51"/>
                </a:lnTo>
                <a:lnTo>
                  <a:pt x="107" y="34"/>
                </a:lnTo>
                <a:lnTo>
                  <a:pt x="107" y="17"/>
                </a:lnTo>
                <a:lnTo>
                  <a:pt x="100" y="7"/>
                </a:lnTo>
                <a:lnTo>
                  <a:pt x="87" y="0"/>
                </a:lnTo>
                <a:lnTo>
                  <a:pt x="74" y="0"/>
                </a:lnTo>
                <a:lnTo>
                  <a:pt x="62" y="3"/>
                </a:lnTo>
                <a:lnTo>
                  <a:pt x="44" y="6"/>
                </a:lnTo>
                <a:lnTo>
                  <a:pt x="26" y="6"/>
                </a:lnTo>
                <a:lnTo>
                  <a:pt x="12" y="3"/>
                </a:lnTo>
                <a:lnTo>
                  <a:pt x="4" y="3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2" name="Freeform 126"/>
          <p:cNvSpPr>
            <a:spLocks noChangeArrowheads="1"/>
          </p:cNvSpPr>
          <p:nvPr/>
        </p:nvSpPr>
        <p:spPr bwMode="auto">
          <a:xfrm>
            <a:off x="4033838" y="4354513"/>
            <a:ext cx="365125" cy="427037"/>
          </a:xfrm>
          <a:custGeom>
            <a:avLst/>
            <a:gdLst/>
            <a:ahLst/>
            <a:cxnLst>
              <a:cxn ang="0">
                <a:pos x="223" y="70"/>
              </a:cxn>
              <a:cxn ang="0">
                <a:pos x="116" y="33"/>
              </a:cxn>
              <a:cxn ang="0">
                <a:pos x="118" y="0"/>
              </a:cxn>
              <a:cxn ang="0">
                <a:pos x="0" y="18"/>
              </a:cxn>
              <a:cxn ang="0">
                <a:pos x="20" y="81"/>
              </a:cxn>
              <a:cxn ang="0">
                <a:pos x="164" y="112"/>
              </a:cxn>
              <a:cxn ang="0">
                <a:pos x="173" y="116"/>
              </a:cxn>
              <a:cxn ang="0">
                <a:pos x="180" y="127"/>
              </a:cxn>
              <a:cxn ang="0">
                <a:pos x="179" y="137"/>
              </a:cxn>
              <a:cxn ang="0">
                <a:pos x="171" y="143"/>
              </a:cxn>
              <a:cxn ang="0">
                <a:pos x="137" y="165"/>
              </a:cxn>
              <a:cxn ang="0">
                <a:pos x="196" y="158"/>
              </a:cxn>
              <a:cxn ang="0">
                <a:pos x="208" y="230"/>
              </a:cxn>
              <a:cxn ang="0">
                <a:pos x="194" y="246"/>
              </a:cxn>
              <a:cxn ang="0">
                <a:pos x="194" y="269"/>
              </a:cxn>
              <a:cxn ang="0">
                <a:pos x="229" y="263"/>
              </a:cxn>
              <a:cxn ang="0">
                <a:pos x="230" y="224"/>
              </a:cxn>
              <a:cxn ang="0">
                <a:pos x="221" y="147"/>
              </a:cxn>
              <a:cxn ang="0">
                <a:pos x="223" y="70"/>
              </a:cxn>
              <a:cxn ang="0">
                <a:pos x="223" y="70"/>
              </a:cxn>
            </a:cxnLst>
            <a:rect l="0" t="0" r="r" b="b"/>
            <a:pathLst>
              <a:path w="230" h="269">
                <a:moveTo>
                  <a:pt x="223" y="70"/>
                </a:moveTo>
                <a:lnTo>
                  <a:pt x="116" y="33"/>
                </a:lnTo>
                <a:lnTo>
                  <a:pt x="118" y="0"/>
                </a:lnTo>
                <a:lnTo>
                  <a:pt x="0" y="18"/>
                </a:lnTo>
                <a:lnTo>
                  <a:pt x="20" y="81"/>
                </a:lnTo>
                <a:lnTo>
                  <a:pt x="164" y="112"/>
                </a:lnTo>
                <a:lnTo>
                  <a:pt x="173" y="116"/>
                </a:lnTo>
                <a:lnTo>
                  <a:pt x="180" y="127"/>
                </a:lnTo>
                <a:lnTo>
                  <a:pt x="179" y="137"/>
                </a:lnTo>
                <a:lnTo>
                  <a:pt x="171" y="143"/>
                </a:lnTo>
                <a:lnTo>
                  <a:pt x="137" y="165"/>
                </a:lnTo>
                <a:lnTo>
                  <a:pt x="196" y="158"/>
                </a:lnTo>
                <a:lnTo>
                  <a:pt x="208" y="230"/>
                </a:lnTo>
                <a:lnTo>
                  <a:pt x="194" y="246"/>
                </a:lnTo>
                <a:lnTo>
                  <a:pt x="194" y="269"/>
                </a:lnTo>
                <a:lnTo>
                  <a:pt x="229" y="263"/>
                </a:lnTo>
                <a:lnTo>
                  <a:pt x="230" y="224"/>
                </a:lnTo>
                <a:lnTo>
                  <a:pt x="221" y="147"/>
                </a:lnTo>
                <a:lnTo>
                  <a:pt x="223" y="70"/>
                </a:lnTo>
                <a:lnTo>
                  <a:pt x="223" y="70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3" name="Freeform 127"/>
          <p:cNvSpPr>
            <a:spLocks noChangeArrowheads="1"/>
          </p:cNvSpPr>
          <p:nvPr/>
        </p:nvSpPr>
        <p:spPr bwMode="auto">
          <a:xfrm>
            <a:off x="4730750" y="4635500"/>
            <a:ext cx="142875" cy="331788"/>
          </a:xfrm>
          <a:custGeom>
            <a:avLst/>
            <a:gdLst/>
            <a:ahLst/>
            <a:cxnLst>
              <a:cxn ang="0">
                <a:pos x="56" y="7"/>
              </a:cxn>
              <a:cxn ang="0">
                <a:pos x="70" y="3"/>
              </a:cxn>
              <a:cxn ang="0">
                <a:pos x="83" y="0"/>
              </a:cxn>
              <a:cxn ang="0">
                <a:pos x="90" y="28"/>
              </a:cxn>
              <a:cxn ang="0">
                <a:pos x="70" y="37"/>
              </a:cxn>
              <a:cxn ang="0">
                <a:pos x="64" y="44"/>
              </a:cxn>
              <a:cxn ang="0">
                <a:pos x="61" y="52"/>
              </a:cxn>
              <a:cxn ang="0">
                <a:pos x="56" y="63"/>
              </a:cxn>
              <a:cxn ang="0">
                <a:pos x="52" y="74"/>
              </a:cxn>
              <a:cxn ang="0">
                <a:pos x="54" y="84"/>
              </a:cxn>
              <a:cxn ang="0">
                <a:pos x="59" y="88"/>
              </a:cxn>
              <a:cxn ang="0">
                <a:pos x="68" y="88"/>
              </a:cxn>
              <a:cxn ang="0">
                <a:pos x="78" y="87"/>
              </a:cxn>
              <a:cxn ang="0">
                <a:pos x="83" y="90"/>
              </a:cxn>
              <a:cxn ang="0">
                <a:pos x="84" y="96"/>
              </a:cxn>
              <a:cxn ang="0">
                <a:pos x="81" y="103"/>
              </a:cxn>
              <a:cxn ang="0">
                <a:pos x="76" y="113"/>
              </a:cxn>
              <a:cxn ang="0">
                <a:pos x="67" y="125"/>
              </a:cxn>
              <a:cxn ang="0">
                <a:pos x="68" y="135"/>
              </a:cxn>
              <a:cxn ang="0">
                <a:pos x="67" y="144"/>
              </a:cxn>
              <a:cxn ang="0">
                <a:pos x="62" y="155"/>
              </a:cxn>
              <a:cxn ang="0">
                <a:pos x="56" y="168"/>
              </a:cxn>
              <a:cxn ang="0">
                <a:pos x="45" y="183"/>
              </a:cxn>
              <a:cxn ang="0">
                <a:pos x="12" y="209"/>
              </a:cxn>
              <a:cxn ang="0">
                <a:pos x="0" y="148"/>
              </a:cxn>
              <a:cxn ang="0">
                <a:pos x="1" y="68"/>
              </a:cxn>
              <a:cxn ang="0">
                <a:pos x="20" y="36"/>
              </a:cxn>
              <a:cxn ang="0">
                <a:pos x="42" y="15"/>
              </a:cxn>
              <a:cxn ang="0">
                <a:pos x="56" y="7"/>
              </a:cxn>
              <a:cxn ang="0">
                <a:pos x="56" y="7"/>
              </a:cxn>
            </a:cxnLst>
            <a:rect l="0" t="0" r="r" b="b"/>
            <a:pathLst>
              <a:path w="90" h="209">
                <a:moveTo>
                  <a:pt x="56" y="7"/>
                </a:moveTo>
                <a:lnTo>
                  <a:pt x="70" y="3"/>
                </a:lnTo>
                <a:lnTo>
                  <a:pt x="83" y="0"/>
                </a:lnTo>
                <a:lnTo>
                  <a:pt x="90" y="28"/>
                </a:lnTo>
                <a:lnTo>
                  <a:pt x="70" y="37"/>
                </a:lnTo>
                <a:lnTo>
                  <a:pt x="64" y="44"/>
                </a:lnTo>
                <a:lnTo>
                  <a:pt x="61" y="52"/>
                </a:lnTo>
                <a:lnTo>
                  <a:pt x="56" y="63"/>
                </a:lnTo>
                <a:lnTo>
                  <a:pt x="52" y="74"/>
                </a:lnTo>
                <a:lnTo>
                  <a:pt x="54" y="84"/>
                </a:lnTo>
                <a:lnTo>
                  <a:pt x="59" y="88"/>
                </a:lnTo>
                <a:lnTo>
                  <a:pt x="68" y="88"/>
                </a:lnTo>
                <a:lnTo>
                  <a:pt x="78" y="87"/>
                </a:lnTo>
                <a:lnTo>
                  <a:pt x="83" y="90"/>
                </a:lnTo>
                <a:lnTo>
                  <a:pt x="84" y="96"/>
                </a:lnTo>
                <a:lnTo>
                  <a:pt x="81" y="103"/>
                </a:lnTo>
                <a:lnTo>
                  <a:pt x="76" y="113"/>
                </a:lnTo>
                <a:lnTo>
                  <a:pt x="67" y="125"/>
                </a:lnTo>
                <a:lnTo>
                  <a:pt x="68" y="135"/>
                </a:lnTo>
                <a:lnTo>
                  <a:pt x="67" y="144"/>
                </a:lnTo>
                <a:lnTo>
                  <a:pt x="62" y="155"/>
                </a:lnTo>
                <a:lnTo>
                  <a:pt x="56" y="168"/>
                </a:lnTo>
                <a:lnTo>
                  <a:pt x="45" y="183"/>
                </a:lnTo>
                <a:lnTo>
                  <a:pt x="12" y="209"/>
                </a:lnTo>
                <a:lnTo>
                  <a:pt x="0" y="148"/>
                </a:lnTo>
                <a:lnTo>
                  <a:pt x="1" y="68"/>
                </a:lnTo>
                <a:lnTo>
                  <a:pt x="20" y="36"/>
                </a:lnTo>
                <a:lnTo>
                  <a:pt x="42" y="15"/>
                </a:lnTo>
                <a:lnTo>
                  <a:pt x="56" y="7"/>
                </a:lnTo>
                <a:lnTo>
                  <a:pt x="56" y="7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4" name="Freeform 128"/>
          <p:cNvSpPr>
            <a:spLocks noChangeArrowheads="1"/>
          </p:cNvSpPr>
          <p:nvPr/>
        </p:nvSpPr>
        <p:spPr bwMode="auto">
          <a:xfrm>
            <a:off x="4437063" y="5057775"/>
            <a:ext cx="325437" cy="120650"/>
          </a:xfrm>
          <a:custGeom>
            <a:avLst/>
            <a:gdLst/>
            <a:ahLst/>
            <a:cxnLst>
              <a:cxn ang="0">
                <a:pos x="165" y="10"/>
              </a:cxn>
              <a:cxn ang="0">
                <a:pos x="155" y="29"/>
              </a:cxn>
              <a:cxn ang="0">
                <a:pos x="151" y="36"/>
              </a:cxn>
              <a:cxn ang="0">
                <a:pos x="146" y="40"/>
              </a:cxn>
              <a:cxn ang="0">
                <a:pos x="139" y="40"/>
              </a:cxn>
              <a:cxn ang="0">
                <a:pos x="133" y="37"/>
              </a:cxn>
              <a:cxn ang="0">
                <a:pos x="70" y="57"/>
              </a:cxn>
              <a:cxn ang="0">
                <a:pos x="56" y="62"/>
              </a:cxn>
              <a:cxn ang="0">
                <a:pos x="41" y="63"/>
              </a:cxn>
              <a:cxn ang="0">
                <a:pos x="31" y="62"/>
              </a:cxn>
              <a:cxn ang="0">
                <a:pos x="0" y="58"/>
              </a:cxn>
              <a:cxn ang="0">
                <a:pos x="1" y="76"/>
              </a:cxn>
              <a:cxn ang="0">
                <a:pos x="205" y="76"/>
              </a:cxn>
              <a:cxn ang="0">
                <a:pos x="193" y="3"/>
              </a:cxn>
              <a:cxn ang="0">
                <a:pos x="185" y="0"/>
              </a:cxn>
              <a:cxn ang="0">
                <a:pos x="176" y="1"/>
              </a:cxn>
              <a:cxn ang="0">
                <a:pos x="169" y="4"/>
              </a:cxn>
              <a:cxn ang="0">
                <a:pos x="165" y="10"/>
              </a:cxn>
              <a:cxn ang="0">
                <a:pos x="165" y="10"/>
              </a:cxn>
            </a:cxnLst>
            <a:rect l="0" t="0" r="r" b="b"/>
            <a:pathLst>
              <a:path w="205" h="76">
                <a:moveTo>
                  <a:pt x="165" y="10"/>
                </a:moveTo>
                <a:lnTo>
                  <a:pt x="155" y="29"/>
                </a:lnTo>
                <a:lnTo>
                  <a:pt x="151" y="36"/>
                </a:lnTo>
                <a:lnTo>
                  <a:pt x="146" y="40"/>
                </a:lnTo>
                <a:lnTo>
                  <a:pt x="139" y="40"/>
                </a:lnTo>
                <a:lnTo>
                  <a:pt x="133" y="37"/>
                </a:lnTo>
                <a:lnTo>
                  <a:pt x="70" y="57"/>
                </a:lnTo>
                <a:lnTo>
                  <a:pt x="56" y="62"/>
                </a:lnTo>
                <a:lnTo>
                  <a:pt x="41" y="63"/>
                </a:lnTo>
                <a:lnTo>
                  <a:pt x="31" y="62"/>
                </a:lnTo>
                <a:lnTo>
                  <a:pt x="0" y="58"/>
                </a:lnTo>
                <a:lnTo>
                  <a:pt x="1" y="76"/>
                </a:lnTo>
                <a:lnTo>
                  <a:pt x="205" y="76"/>
                </a:lnTo>
                <a:lnTo>
                  <a:pt x="193" y="3"/>
                </a:lnTo>
                <a:lnTo>
                  <a:pt x="185" y="0"/>
                </a:lnTo>
                <a:lnTo>
                  <a:pt x="176" y="1"/>
                </a:lnTo>
                <a:lnTo>
                  <a:pt x="169" y="4"/>
                </a:lnTo>
                <a:lnTo>
                  <a:pt x="165" y="10"/>
                </a:lnTo>
                <a:lnTo>
                  <a:pt x="165" y="10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5" name="Freeform 129"/>
          <p:cNvSpPr>
            <a:spLocks noChangeArrowheads="1"/>
          </p:cNvSpPr>
          <p:nvPr/>
        </p:nvSpPr>
        <p:spPr bwMode="auto">
          <a:xfrm>
            <a:off x="4400550" y="4576763"/>
            <a:ext cx="336550" cy="236537"/>
          </a:xfrm>
          <a:custGeom>
            <a:avLst/>
            <a:gdLst/>
            <a:ahLst/>
            <a:cxnLst>
              <a:cxn ang="0">
                <a:pos x="4" y="113"/>
              </a:cxn>
              <a:cxn ang="0">
                <a:pos x="37" y="130"/>
              </a:cxn>
              <a:cxn ang="0">
                <a:pos x="51" y="133"/>
              </a:cxn>
              <a:cxn ang="0">
                <a:pos x="59" y="130"/>
              </a:cxn>
              <a:cxn ang="0">
                <a:pos x="63" y="122"/>
              </a:cxn>
              <a:cxn ang="0">
                <a:pos x="61" y="114"/>
              </a:cxn>
              <a:cxn ang="0">
                <a:pos x="55" y="102"/>
              </a:cxn>
              <a:cxn ang="0">
                <a:pos x="58" y="94"/>
              </a:cxn>
              <a:cxn ang="0">
                <a:pos x="67" y="93"/>
              </a:cxn>
              <a:cxn ang="0">
                <a:pos x="75" y="95"/>
              </a:cxn>
              <a:cxn ang="0">
                <a:pos x="82" y="103"/>
              </a:cxn>
              <a:cxn ang="0">
                <a:pos x="91" y="121"/>
              </a:cxn>
              <a:cxn ang="0">
                <a:pos x="97" y="126"/>
              </a:cxn>
              <a:cxn ang="0">
                <a:pos x="104" y="127"/>
              </a:cxn>
              <a:cxn ang="0">
                <a:pos x="106" y="101"/>
              </a:cxn>
              <a:cxn ang="0">
                <a:pos x="119" y="108"/>
              </a:cxn>
              <a:cxn ang="0">
                <a:pos x="127" y="113"/>
              </a:cxn>
              <a:cxn ang="0">
                <a:pos x="134" y="122"/>
              </a:cxn>
              <a:cxn ang="0">
                <a:pos x="135" y="132"/>
              </a:cxn>
              <a:cxn ang="0">
                <a:pos x="137" y="141"/>
              </a:cxn>
              <a:cxn ang="0">
                <a:pos x="144" y="147"/>
              </a:cxn>
              <a:cxn ang="0">
                <a:pos x="157" y="149"/>
              </a:cxn>
              <a:cxn ang="0">
                <a:pos x="207" y="149"/>
              </a:cxn>
              <a:cxn ang="0">
                <a:pos x="212" y="94"/>
              </a:cxn>
              <a:cxn ang="0">
                <a:pos x="202" y="82"/>
              </a:cxn>
              <a:cxn ang="0">
                <a:pos x="175" y="84"/>
              </a:cxn>
              <a:cxn ang="0">
                <a:pos x="104" y="90"/>
              </a:cxn>
              <a:cxn ang="0">
                <a:pos x="103" y="69"/>
              </a:cxn>
              <a:cxn ang="0">
                <a:pos x="57" y="71"/>
              </a:cxn>
              <a:cxn ang="0">
                <a:pos x="48" y="66"/>
              </a:cxn>
              <a:cxn ang="0">
                <a:pos x="46" y="57"/>
              </a:cxn>
              <a:cxn ang="0">
                <a:pos x="52" y="52"/>
              </a:cxn>
              <a:cxn ang="0">
                <a:pos x="64" y="50"/>
              </a:cxn>
              <a:cxn ang="0">
                <a:pos x="90" y="48"/>
              </a:cxn>
              <a:cxn ang="0">
                <a:pos x="96" y="45"/>
              </a:cxn>
              <a:cxn ang="0">
                <a:pos x="96" y="38"/>
              </a:cxn>
              <a:cxn ang="0">
                <a:pos x="92" y="34"/>
              </a:cxn>
              <a:cxn ang="0">
                <a:pos x="86" y="31"/>
              </a:cxn>
              <a:cxn ang="0">
                <a:pos x="42" y="21"/>
              </a:cxn>
              <a:cxn ang="0">
                <a:pos x="34" y="19"/>
              </a:cxn>
              <a:cxn ang="0">
                <a:pos x="25" y="14"/>
              </a:cxn>
              <a:cxn ang="0">
                <a:pos x="10" y="0"/>
              </a:cxn>
              <a:cxn ang="0">
                <a:pos x="0" y="54"/>
              </a:cxn>
              <a:cxn ang="0">
                <a:pos x="4" y="113"/>
              </a:cxn>
              <a:cxn ang="0">
                <a:pos x="4" y="113"/>
              </a:cxn>
            </a:cxnLst>
            <a:rect l="0" t="0" r="r" b="b"/>
            <a:pathLst>
              <a:path w="212" h="149">
                <a:moveTo>
                  <a:pt x="4" y="113"/>
                </a:moveTo>
                <a:lnTo>
                  <a:pt x="37" y="130"/>
                </a:lnTo>
                <a:lnTo>
                  <a:pt x="51" y="133"/>
                </a:lnTo>
                <a:lnTo>
                  <a:pt x="59" y="130"/>
                </a:lnTo>
                <a:lnTo>
                  <a:pt x="63" y="122"/>
                </a:lnTo>
                <a:lnTo>
                  <a:pt x="61" y="114"/>
                </a:lnTo>
                <a:lnTo>
                  <a:pt x="55" y="102"/>
                </a:lnTo>
                <a:lnTo>
                  <a:pt x="58" y="94"/>
                </a:lnTo>
                <a:lnTo>
                  <a:pt x="67" y="93"/>
                </a:lnTo>
                <a:lnTo>
                  <a:pt x="75" y="95"/>
                </a:lnTo>
                <a:lnTo>
                  <a:pt x="82" y="103"/>
                </a:lnTo>
                <a:lnTo>
                  <a:pt x="91" y="121"/>
                </a:lnTo>
                <a:lnTo>
                  <a:pt x="97" y="126"/>
                </a:lnTo>
                <a:lnTo>
                  <a:pt x="104" y="127"/>
                </a:lnTo>
                <a:lnTo>
                  <a:pt x="106" y="101"/>
                </a:lnTo>
                <a:lnTo>
                  <a:pt x="119" y="108"/>
                </a:lnTo>
                <a:lnTo>
                  <a:pt x="127" y="113"/>
                </a:lnTo>
                <a:lnTo>
                  <a:pt x="134" y="122"/>
                </a:lnTo>
                <a:lnTo>
                  <a:pt x="135" y="132"/>
                </a:lnTo>
                <a:lnTo>
                  <a:pt x="137" y="141"/>
                </a:lnTo>
                <a:lnTo>
                  <a:pt x="144" y="147"/>
                </a:lnTo>
                <a:lnTo>
                  <a:pt x="157" y="149"/>
                </a:lnTo>
                <a:lnTo>
                  <a:pt x="207" y="149"/>
                </a:lnTo>
                <a:lnTo>
                  <a:pt x="212" y="94"/>
                </a:lnTo>
                <a:lnTo>
                  <a:pt x="202" y="82"/>
                </a:lnTo>
                <a:lnTo>
                  <a:pt x="175" y="84"/>
                </a:lnTo>
                <a:lnTo>
                  <a:pt x="104" y="90"/>
                </a:lnTo>
                <a:lnTo>
                  <a:pt x="103" y="69"/>
                </a:lnTo>
                <a:lnTo>
                  <a:pt x="57" y="71"/>
                </a:lnTo>
                <a:lnTo>
                  <a:pt x="48" y="66"/>
                </a:lnTo>
                <a:lnTo>
                  <a:pt x="46" y="57"/>
                </a:lnTo>
                <a:lnTo>
                  <a:pt x="52" y="52"/>
                </a:lnTo>
                <a:lnTo>
                  <a:pt x="64" y="50"/>
                </a:lnTo>
                <a:lnTo>
                  <a:pt x="90" y="48"/>
                </a:lnTo>
                <a:lnTo>
                  <a:pt x="96" y="45"/>
                </a:lnTo>
                <a:lnTo>
                  <a:pt x="96" y="38"/>
                </a:lnTo>
                <a:lnTo>
                  <a:pt x="92" y="34"/>
                </a:lnTo>
                <a:lnTo>
                  <a:pt x="86" y="31"/>
                </a:lnTo>
                <a:lnTo>
                  <a:pt x="42" y="21"/>
                </a:lnTo>
                <a:lnTo>
                  <a:pt x="34" y="19"/>
                </a:lnTo>
                <a:lnTo>
                  <a:pt x="25" y="14"/>
                </a:lnTo>
                <a:lnTo>
                  <a:pt x="10" y="0"/>
                </a:lnTo>
                <a:lnTo>
                  <a:pt x="0" y="54"/>
                </a:lnTo>
                <a:lnTo>
                  <a:pt x="4" y="113"/>
                </a:lnTo>
                <a:lnTo>
                  <a:pt x="4" y="113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6" name="Freeform 130"/>
          <p:cNvSpPr>
            <a:spLocks noChangeArrowheads="1"/>
          </p:cNvSpPr>
          <p:nvPr/>
        </p:nvSpPr>
        <p:spPr bwMode="auto">
          <a:xfrm>
            <a:off x="4473575" y="4389438"/>
            <a:ext cx="203200" cy="207962"/>
          </a:xfrm>
          <a:custGeom>
            <a:avLst/>
            <a:gdLst/>
            <a:ahLst/>
            <a:cxnLst>
              <a:cxn ang="0">
                <a:pos x="0" y="45"/>
              </a:cxn>
              <a:cxn ang="0">
                <a:pos x="2" y="57"/>
              </a:cxn>
              <a:cxn ang="0">
                <a:pos x="8" y="75"/>
              </a:cxn>
              <a:cxn ang="0">
                <a:pos x="16" y="91"/>
              </a:cxn>
              <a:cxn ang="0">
                <a:pos x="29" y="103"/>
              </a:cxn>
              <a:cxn ang="0">
                <a:pos x="45" y="112"/>
              </a:cxn>
              <a:cxn ang="0">
                <a:pos x="64" y="117"/>
              </a:cxn>
              <a:cxn ang="0">
                <a:pos x="95" y="131"/>
              </a:cxn>
              <a:cxn ang="0">
                <a:pos x="128" y="7"/>
              </a:cxn>
              <a:cxn ang="0">
                <a:pos x="39" y="0"/>
              </a:cxn>
              <a:cxn ang="0">
                <a:pos x="0" y="45"/>
              </a:cxn>
              <a:cxn ang="0">
                <a:pos x="0" y="45"/>
              </a:cxn>
            </a:cxnLst>
            <a:rect l="0" t="0" r="r" b="b"/>
            <a:pathLst>
              <a:path w="128" h="131">
                <a:moveTo>
                  <a:pt x="0" y="45"/>
                </a:moveTo>
                <a:lnTo>
                  <a:pt x="2" y="57"/>
                </a:lnTo>
                <a:lnTo>
                  <a:pt x="8" y="75"/>
                </a:lnTo>
                <a:lnTo>
                  <a:pt x="16" y="91"/>
                </a:lnTo>
                <a:lnTo>
                  <a:pt x="29" y="103"/>
                </a:lnTo>
                <a:lnTo>
                  <a:pt x="45" y="112"/>
                </a:lnTo>
                <a:lnTo>
                  <a:pt x="64" y="117"/>
                </a:lnTo>
                <a:lnTo>
                  <a:pt x="95" y="131"/>
                </a:lnTo>
                <a:lnTo>
                  <a:pt x="128" y="7"/>
                </a:lnTo>
                <a:lnTo>
                  <a:pt x="39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7" name="Freeform 131"/>
          <p:cNvSpPr>
            <a:spLocks noChangeArrowheads="1"/>
          </p:cNvSpPr>
          <p:nvPr/>
        </p:nvSpPr>
        <p:spPr bwMode="auto">
          <a:xfrm>
            <a:off x="4222750" y="4605338"/>
            <a:ext cx="114300" cy="123825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46" y="25"/>
              </a:cxn>
              <a:cxn ang="0">
                <a:pos x="44" y="31"/>
              </a:cxn>
              <a:cxn ang="0">
                <a:pos x="45" y="37"/>
              </a:cxn>
              <a:cxn ang="0">
                <a:pos x="61" y="45"/>
              </a:cxn>
              <a:cxn ang="0">
                <a:pos x="67" y="52"/>
              </a:cxn>
              <a:cxn ang="0">
                <a:pos x="69" y="60"/>
              </a:cxn>
              <a:cxn ang="0">
                <a:pos x="65" y="65"/>
              </a:cxn>
              <a:cxn ang="0">
                <a:pos x="58" y="68"/>
              </a:cxn>
              <a:cxn ang="0">
                <a:pos x="16" y="78"/>
              </a:cxn>
              <a:cxn ang="0">
                <a:pos x="0" y="10"/>
              </a:cxn>
              <a:cxn ang="0">
                <a:pos x="72" y="0"/>
              </a:cxn>
              <a:cxn ang="0">
                <a:pos x="72" y="0"/>
              </a:cxn>
            </a:cxnLst>
            <a:rect l="0" t="0" r="r" b="b"/>
            <a:pathLst>
              <a:path w="72" h="78">
                <a:moveTo>
                  <a:pt x="72" y="0"/>
                </a:moveTo>
                <a:lnTo>
                  <a:pt x="46" y="25"/>
                </a:lnTo>
                <a:lnTo>
                  <a:pt x="44" y="31"/>
                </a:lnTo>
                <a:lnTo>
                  <a:pt x="45" y="37"/>
                </a:lnTo>
                <a:lnTo>
                  <a:pt x="61" y="45"/>
                </a:lnTo>
                <a:lnTo>
                  <a:pt x="67" y="52"/>
                </a:lnTo>
                <a:lnTo>
                  <a:pt x="69" y="60"/>
                </a:lnTo>
                <a:lnTo>
                  <a:pt x="65" y="65"/>
                </a:lnTo>
                <a:lnTo>
                  <a:pt x="58" y="68"/>
                </a:lnTo>
                <a:lnTo>
                  <a:pt x="16" y="78"/>
                </a:lnTo>
                <a:lnTo>
                  <a:pt x="0" y="10"/>
                </a:lnTo>
                <a:lnTo>
                  <a:pt x="72" y="0"/>
                </a:lnTo>
                <a:lnTo>
                  <a:pt x="72" y="0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8" name="Freeform 132"/>
          <p:cNvSpPr>
            <a:spLocks noChangeArrowheads="1"/>
          </p:cNvSpPr>
          <p:nvPr/>
        </p:nvSpPr>
        <p:spPr bwMode="auto">
          <a:xfrm>
            <a:off x="4448175" y="4151313"/>
            <a:ext cx="200025" cy="227012"/>
          </a:xfrm>
          <a:custGeom>
            <a:avLst/>
            <a:gdLst/>
            <a:ahLst/>
            <a:cxnLst>
              <a:cxn ang="0">
                <a:pos x="38" y="0"/>
              </a:cxn>
              <a:cxn ang="0">
                <a:pos x="37" y="16"/>
              </a:cxn>
              <a:cxn ang="0">
                <a:pos x="41" y="29"/>
              </a:cxn>
              <a:cxn ang="0">
                <a:pos x="49" y="38"/>
              </a:cxn>
              <a:cxn ang="0">
                <a:pos x="53" y="49"/>
              </a:cxn>
              <a:cxn ang="0">
                <a:pos x="50" y="57"/>
              </a:cxn>
              <a:cxn ang="0">
                <a:pos x="44" y="61"/>
              </a:cxn>
              <a:cxn ang="0">
                <a:pos x="33" y="68"/>
              </a:cxn>
              <a:cxn ang="0">
                <a:pos x="15" y="70"/>
              </a:cxn>
              <a:cxn ang="0">
                <a:pos x="9" y="94"/>
              </a:cxn>
              <a:cxn ang="0">
                <a:pos x="0" y="135"/>
              </a:cxn>
              <a:cxn ang="0">
                <a:pos x="5" y="143"/>
              </a:cxn>
              <a:cxn ang="0">
                <a:pos x="13" y="142"/>
              </a:cxn>
              <a:cxn ang="0">
                <a:pos x="17" y="139"/>
              </a:cxn>
              <a:cxn ang="0">
                <a:pos x="27" y="129"/>
              </a:cxn>
              <a:cxn ang="0">
                <a:pos x="50" y="97"/>
              </a:cxn>
              <a:cxn ang="0">
                <a:pos x="63" y="93"/>
              </a:cxn>
              <a:cxn ang="0">
                <a:pos x="82" y="87"/>
              </a:cxn>
              <a:cxn ang="0">
                <a:pos x="110" y="81"/>
              </a:cxn>
              <a:cxn ang="0">
                <a:pos x="126" y="77"/>
              </a:cxn>
              <a:cxn ang="0">
                <a:pos x="91" y="52"/>
              </a:cxn>
              <a:cxn ang="0">
                <a:pos x="68" y="35"/>
              </a:cxn>
              <a:cxn ang="0">
                <a:pos x="53" y="15"/>
              </a:cxn>
              <a:cxn ang="0">
                <a:pos x="38" y="0"/>
              </a:cxn>
              <a:cxn ang="0">
                <a:pos x="38" y="0"/>
              </a:cxn>
            </a:cxnLst>
            <a:rect l="0" t="0" r="r" b="b"/>
            <a:pathLst>
              <a:path w="126" h="143">
                <a:moveTo>
                  <a:pt x="38" y="0"/>
                </a:moveTo>
                <a:lnTo>
                  <a:pt x="37" y="16"/>
                </a:lnTo>
                <a:lnTo>
                  <a:pt x="41" y="29"/>
                </a:lnTo>
                <a:lnTo>
                  <a:pt x="49" y="38"/>
                </a:lnTo>
                <a:lnTo>
                  <a:pt x="53" y="49"/>
                </a:lnTo>
                <a:lnTo>
                  <a:pt x="50" y="57"/>
                </a:lnTo>
                <a:lnTo>
                  <a:pt x="44" y="61"/>
                </a:lnTo>
                <a:lnTo>
                  <a:pt x="33" y="68"/>
                </a:lnTo>
                <a:lnTo>
                  <a:pt x="15" y="70"/>
                </a:lnTo>
                <a:lnTo>
                  <a:pt x="9" y="94"/>
                </a:lnTo>
                <a:lnTo>
                  <a:pt x="0" y="135"/>
                </a:lnTo>
                <a:lnTo>
                  <a:pt x="5" y="143"/>
                </a:lnTo>
                <a:lnTo>
                  <a:pt x="13" y="142"/>
                </a:lnTo>
                <a:lnTo>
                  <a:pt x="17" y="139"/>
                </a:lnTo>
                <a:lnTo>
                  <a:pt x="27" y="129"/>
                </a:lnTo>
                <a:lnTo>
                  <a:pt x="50" y="97"/>
                </a:lnTo>
                <a:lnTo>
                  <a:pt x="63" y="93"/>
                </a:lnTo>
                <a:lnTo>
                  <a:pt x="82" y="87"/>
                </a:lnTo>
                <a:lnTo>
                  <a:pt x="110" y="81"/>
                </a:lnTo>
                <a:lnTo>
                  <a:pt x="126" y="77"/>
                </a:lnTo>
                <a:lnTo>
                  <a:pt x="91" y="52"/>
                </a:lnTo>
                <a:lnTo>
                  <a:pt x="68" y="35"/>
                </a:lnTo>
                <a:lnTo>
                  <a:pt x="53" y="15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69" name="Freeform 133"/>
          <p:cNvSpPr>
            <a:spLocks noChangeArrowheads="1"/>
          </p:cNvSpPr>
          <p:nvPr/>
        </p:nvSpPr>
        <p:spPr bwMode="auto">
          <a:xfrm>
            <a:off x="4724400" y="4662488"/>
            <a:ext cx="174625" cy="514350"/>
          </a:xfrm>
          <a:custGeom>
            <a:avLst/>
            <a:gdLst/>
            <a:ahLst/>
            <a:cxnLst>
              <a:cxn ang="0">
                <a:pos x="18" y="216"/>
              </a:cxn>
              <a:cxn ang="0">
                <a:pos x="22" y="202"/>
              </a:cxn>
              <a:cxn ang="0">
                <a:pos x="21" y="196"/>
              </a:cxn>
              <a:cxn ang="0">
                <a:pos x="23" y="189"/>
              </a:cxn>
              <a:cxn ang="0">
                <a:pos x="32" y="181"/>
              </a:cxn>
              <a:cxn ang="0">
                <a:pos x="98" y="124"/>
              </a:cxn>
              <a:cxn ang="0">
                <a:pos x="27" y="176"/>
              </a:cxn>
              <a:cxn ang="0">
                <a:pos x="24" y="178"/>
              </a:cxn>
              <a:cxn ang="0">
                <a:pos x="20" y="175"/>
              </a:cxn>
              <a:cxn ang="0">
                <a:pos x="13" y="166"/>
              </a:cxn>
              <a:cxn ang="0">
                <a:pos x="10" y="157"/>
              </a:cxn>
              <a:cxn ang="0">
                <a:pos x="8" y="137"/>
              </a:cxn>
              <a:cxn ang="0">
                <a:pos x="7" y="118"/>
              </a:cxn>
              <a:cxn ang="0">
                <a:pos x="26" y="86"/>
              </a:cxn>
              <a:cxn ang="0">
                <a:pos x="6" y="110"/>
              </a:cxn>
              <a:cxn ang="0">
                <a:pos x="9" y="91"/>
              </a:cxn>
              <a:cxn ang="0">
                <a:pos x="9" y="61"/>
              </a:cxn>
              <a:cxn ang="0">
                <a:pos x="12" y="46"/>
              </a:cxn>
              <a:cxn ang="0">
                <a:pos x="19" y="33"/>
              </a:cxn>
              <a:cxn ang="0">
                <a:pos x="24" y="24"/>
              </a:cxn>
              <a:cxn ang="0">
                <a:pos x="36" y="10"/>
              </a:cxn>
              <a:cxn ang="0">
                <a:pos x="46" y="0"/>
              </a:cxn>
              <a:cxn ang="0">
                <a:pos x="15" y="23"/>
              </a:cxn>
              <a:cxn ang="0">
                <a:pos x="7" y="35"/>
              </a:cxn>
              <a:cxn ang="0">
                <a:pos x="1" y="51"/>
              </a:cxn>
              <a:cxn ang="0">
                <a:pos x="0" y="73"/>
              </a:cxn>
              <a:cxn ang="0">
                <a:pos x="0" y="90"/>
              </a:cxn>
              <a:cxn ang="0">
                <a:pos x="7" y="139"/>
              </a:cxn>
              <a:cxn ang="0">
                <a:pos x="13" y="200"/>
              </a:cxn>
              <a:cxn ang="0">
                <a:pos x="9" y="206"/>
              </a:cxn>
              <a:cxn ang="0">
                <a:pos x="2" y="211"/>
              </a:cxn>
              <a:cxn ang="0">
                <a:pos x="9" y="254"/>
              </a:cxn>
              <a:cxn ang="0">
                <a:pos x="8" y="269"/>
              </a:cxn>
              <a:cxn ang="0">
                <a:pos x="16" y="292"/>
              </a:cxn>
              <a:cxn ang="0">
                <a:pos x="18" y="310"/>
              </a:cxn>
              <a:cxn ang="0">
                <a:pos x="17" y="324"/>
              </a:cxn>
              <a:cxn ang="0">
                <a:pos x="30" y="324"/>
              </a:cxn>
              <a:cxn ang="0">
                <a:pos x="32" y="307"/>
              </a:cxn>
              <a:cxn ang="0">
                <a:pos x="24" y="304"/>
              </a:cxn>
              <a:cxn ang="0">
                <a:pos x="22" y="293"/>
              </a:cxn>
              <a:cxn ang="0">
                <a:pos x="23" y="283"/>
              </a:cxn>
              <a:cxn ang="0">
                <a:pos x="33" y="270"/>
              </a:cxn>
              <a:cxn ang="0">
                <a:pos x="19" y="274"/>
              </a:cxn>
              <a:cxn ang="0">
                <a:pos x="15" y="260"/>
              </a:cxn>
              <a:cxn ang="0">
                <a:pos x="17" y="248"/>
              </a:cxn>
              <a:cxn ang="0">
                <a:pos x="21" y="240"/>
              </a:cxn>
              <a:cxn ang="0">
                <a:pos x="51" y="217"/>
              </a:cxn>
              <a:cxn ang="0">
                <a:pos x="63" y="208"/>
              </a:cxn>
              <a:cxn ang="0">
                <a:pos x="77" y="202"/>
              </a:cxn>
              <a:cxn ang="0">
                <a:pos x="110" y="189"/>
              </a:cxn>
              <a:cxn ang="0">
                <a:pos x="88" y="196"/>
              </a:cxn>
              <a:cxn ang="0">
                <a:pos x="73" y="201"/>
              </a:cxn>
              <a:cxn ang="0">
                <a:pos x="59" y="208"/>
              </a:cxn>
              <a:cxn ang="0">
                <a:pos x="38" y="221"/>
              </a:cxn>
              <a:cxn ang="0">
                <a:pos x="16" y="238"/>
              </a:cxn>
              <a:cxn ang="0">
                <a:pos x="16" y="227"/>
              </a:cxn>
              <a:cxn ang="0">
                <a:pos x="18" y="216"/>
              </a:cxn>
              <a:cxn ang="0">
                <a:pos x="18" y="216"/>
              </a:cxn>
            </a:cxnLst>
            <a:rect l="0" t="0" r="r" b="b"/>
            <a:pathLst>
              <a:path w="110" h="324">
                <a:moveTo>
                  <a:pt x="18" y="216"/>
                </a:moveTo>
                <a:lnTo>
                  <a:pt x="22" y="202"/>
                </a:lnTo>
                <a:lnTo>
                  <a:pt x="21" y="196"/>
                </a:lnTo>
                <a:lnTo>
                  <a:pt x="23" y="189"/>
                </a:lnTo>
                <a:lnTo>
                  <a:pt x="32" y="181"/>
                </a:lnTo>
                <a:lnTo>
                  <a:pt x="98" y="124"/>
                </a:lnTo>
                <a:lnTo>
                  <a:pt x="27" y="176"/>
                </a:lnTo>
                <a:lnTo>
                  <a:pt x="24" y="178"/>
                </a:lnTo>
                <a:lnTo>
                  <a:pt x="20" y="175"/>
                </a:lnTo>
                <a:lnTo>
                  <a:pt x="13" y="166"/>
                </a:lnTo>
                <a:lnTo>
                  <a:pt x="10" y="157"/>
                </a:lnTo>
                <a:lnTo>
                  <a:pt x="8" y="137"/>
                </a:lnTo>
                <a:lnTo>
                  <a:pt x="7" y="118"/>
                </a:lnTo>
                <a:lnTo>
                  <a:pt x="26" y="86"/>
                </a:lnTo>
                <a:lnTo>
                  <a:pt x="6" y="110"/>
                </a:lnTo>
                <a:lnTo>
                  <a:pt x="9" y="91"/>
                </a:lnTo>
                <a:lnTo>
                  <a:pt x="9" y="61"/>
                </a:lnTo>
                <a:lnTo>
                  <a:pt x="12" y="46"/>
                </a:lnTo>
                <a:lnTo>
                  <a:pt x="19" y="33"/>
                </a:lnTo>
                <a:lnTo>
                  <a:pt x="24" y="24"/>
                </a:lnTo>
                <a:lnTo>
                  <a:pt x="36" y="10"/>
                </a:lnTo>
                <a:lnTo>
                  <a:pt x="46" y="0"/>
                </a:lnTo>
                <a:lnTo>
                  <a:pt x="15" y="23"/>
                </a:lnTo>
                <a:lnTo>
                  <a:pt x="7" y="35"/>
                </a:lnTo>
                <a:lnTo>
                  <a:pt x="1" y="51"/>
                </a:lnTo>
                <a:lnTo>
                  <a:pt x="0" y="73"/>
                </a:lnTo>
                <a:lnTo>
                  <a:pt x="0" y="90"/>
                </a:lnTo>
                <a:lnTo>
                  <a:pt x="7" y="139"/>
                </a:lnTo>
                <a:lnTo>
                  <a:pt x="13" y="200"/>
                </a:lnTo>
                <a:lnTo>
                  <a:pt x="9" y="206"/>
                </a:lnTo>
                <a:lnTo>
                  <a:pt x="2" y="211"/>
                </a:lnTo>
                <a:lnTo>
                  <a:pt x="9" y="254"/>
                </a:lnTo>
                <a:lnTo>
                  <a:pt x="8" y="269"/>
                </a:lnTo>
                <a:lnTo>
                  <a:pt x="16" y="292"/>
                </a:lnTo>
                <a:lnTo>
                  <a:pt x="18" y="310"/>
                </a:lnTo>
                <a:lnTo>
                  <a:pt x="17" y="324"/>
                </a:lnTo>
                <a:lnTo>
                  <a:pt x="30" y="324"/>
                </a:lnTo>
                <a:lnTo>
                  <a:pt x="32" y="307"/>
                </a:lnTo>
                <a:lnTo>
                  <a:pt x="24" y="304"/>
                </a:lnTo>
                <a:lnTo>
                  <a:pt x="22" y="293"/>
                </a:lnTo>
                <a:lnTo>
                  <a:pt x="23" y="283"/>
                </a:lnTo>
                <a:lnTo>
                  <a:pt x="33" y="270"/>
                </a:lnTo>
                <a:lnTo>
                  <a:pt x="19" y="274"/>
                </a:lnTo>
                <a:lnTo>
                  <a:pt x="15" y="260"/>
                </a:lnTo>
                <a:lnTo>
                  <a:pt x="17" y="248"/>
                </a:lnTo>
                <a:lnTo>
                  <a:pt x="21" y="240"/>
                </a:lnTo>
                <a:lnTo>
                  <a:pt x="51" y="217"/>
                </a:lnTo>
                <a:lnTo>
                  <a:pt x="63" y="208"/>
                </a:lnTo>
                <a:lnTo>
                  <a:pt x="77" y="202"/>
                </a:lnTo>
                <a:lnTo>
                  <a:pt x="110" y="189"/>
                </a:lnTo>
                <a:lnTo>
                  <a:pt x="88" y="196"/>
                </a:lnTo>
                <a:lnTo>
                  <a:pt x="73" y="201"/>
                </a:lnTo>
                <a:lnTo>
                  <a:pt x="59" y="208"/>
                </a:lnTo>
                <a:lnTo>
                  <a:pt x="38" y="221"/>
                </a:lnTo>
                <a:lnTo>
                  <a:pt x="16" y="238"/>
                </a:lnTo>
                <a:lnTo>
                  <a:pt x="16" y="227"/>
                </a:lnTo>
                <a:lnTo>
                  <a:pt x="18" y="216"/>
                </a:lnTo>
                <a:lnTo>
                  <a:pt x="18" y="216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0" name="Freeform 134"/>
          <p:cNvSpPr>
            <a:spLocks noChangeArrowheads="1"/>
          </p:cNvSpPr>
          <p:nvPr/>
        </p:nvSpPr>
        <p:spPr bwMode="auto">
          <a:xfrm>
            <a:off x="3978275" y="4157663"/>
            <a:ext cx="323850" cy="806450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4" y="49"/>
              </a:cxn>
              <a:cxn ang="0">
                <a:pos x="26" y="77"/>
              </a:cxn>
              <a:cxn ang="0">
                <a:pos x="51" y="116"/>
              </a:cxn>
              <a:cxn ang="0">
                <a:pos x="75" y="160"/>
              </a:cxn>
              <a:cxn ang="0">
                <a:pos x="90" y="190"/>
              </a:cxn>
              <a:cxn ang="0">
                <a:pos x="100" y="221"/>
              </a:cxn>
              <a:cxn ang="0">
                <a:pos x="114" y="283"/>
              </a:cxn>
              <a:cxn ang="0">
                <a:pos x="131" y="280"/>
              </a:cxn>
              <a:cxn ang="0">
                <a:pos x="134" y="397"/>
              </a:cxn>
              <a:cxn ang="0">
                <a:pos x="139" y="469"/>
              </a:cxn>
              <a:cxn ang="0">
                <a:pos x="138" y="500"/>
              </a:cxn>
              <a:cxn ang="0">
                <a:pos x="135" y="505"/>
              </a:cxn>
              <a:cxn ang="0">
                <a:pos x="183" y="508"/>
              </a:cxn>
              <a:cxn ang="0">
                <a:pos x="188" y="505"/>
              </a:cxn>
              <a:cxn ang="0">
                <a:pos x="190" y="502"/>
              </a:cxn>
              <a:cxn ang="0">
                <a:pos x="190" y="419"/>
              </a:cxn>
              <a:cxn ang="0">
                <a:pos x="184" y="330"/>
              </a:cxn>
              <a:cxn ang="0">
                <a:pos x="184" y="269"/>
              </a:cxn>
              <a:cxn ang="0">
                <a:pos x="204" y="263"/>
              </a:cxn>
              <a:cxn ang="0">
                <a:pos x="197" y="228"/>
              </a:cxn>
              <a:cxn ang="0">
                <a:pos x="189" y="196"/>
              </a:cxn>
              <a:cxn ang="0">
                <a:pos x="177" y="163"/>
              </a:cxn>
              <a:cxn ang="0">
                <a:pos x="122" y="54"/>
              </a:cxn>
              <a:cxn ang="0">
                <a:pos x="70" y="0"/>
              </a:cxn>
              <a:cxn ang="0">
                <a:pos x="3" y="37"/>
              </a:cxn>
              <a:cxn ang="0">
                <a:pos x="0" y="40"/>
              </a:cxn>
              <a:cxn ang="0">
                <a:pos x="0" y="40"/>
              </a:cxn>
            </a:cxnLst>
            <a:rect l="0" t="0" r="r" b="b"/>
            <a:pathLst>
              <a:path w="204" h="508">
                <a:moveTo>
                  <a:pt x="0" y="40"/>
                </a:moveTo>
                <a:lnTo>
                  <a:pt x="4" y="49"/>
                </a:lnTo>
                <a:lnTo>
                  <a:pt x="26" y="77"/>
                </a:lnTo>
                <a:lnTo>
                  <a:pt x="51" y="116"/>
                </a:lnTo>
                <a:lnTo>
                  <a:pt x="75" y="160"/>
                </a:lnTo>
                <a:lnTo>
                  <a:pt x="90" y="190"/>
                </a:lnTo>
                <a:lnTo>
                  <a:pt x="100" y="221"/>
                </a:lnTo>
                <a:lnTo>
                  <a:pt x="114" y="283"/>
                </a:lnTo>
                <a:lnTo>
                  <a:pt x="131" y="280"/>
                </a:lnTo>
                <a:lnTo>
                  <a:pt x="134" y="397"/>
                </a:lnTo>
                <a:lnTo>
                  <a:pt x="139" y="469"/>
                </a:lnTo>
                <a:lnTo>
                  <a:pt x="138" y="500"/>
                </a:lnTo>
                <a:lnTo>
                  <a:pt x="135" y="505"/>
                </a:lnTo>
                <a:lnTo>
                  <a:pt x="183" y="508"/>
                </a:lnTo>
                <a:lnTo>
                  <a:pt x="188" y="505"/>
                </a:lnTo>
                <a:lnTo>
                  <a:pt x="190" y="502"/>
                </a:lnTo>
                <a:lnTo>
                  <a:pt x="190" y="419"/>
                </a:lnTo>
                <a:lnTo>
                  <a:pt x="184" y="330"/>
                </a:lnTo>
                <a:lnTo>
                  <a:pt x="184" y="269"/>
                </a:lnTo>
                <a:lnTo>
                  <a:pt x="204" y="263"/>
                </a:lnTo>
                <a:lnTo>
                  <a:pt x="197" y="228"/>
                </a:lnTo>
                <a:lnTo>
                  <a:pt x="189" y="196"/>
                </a:lnTo>
                <a:lnTo>
                  <a:pt x="177" y="163"/>
                </a:lnTo>
                <a:lnTo>
                  <a:pt x="122" y="54"/>
                </a:lnTo>
                <a:lnTo>
                  <a:pt x="70" y="0"/>
                </a:lnTo>
                <a:lnTo>
                  <a:pt x="3" y="37"/>
                </a:lnTo>
                <a:lnTo>
                  <a:pt x="0" y="40"/>
                </a:lnTo>
                <a:lnTo>
                  <a:pt x="0" y="40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1" name="Freeform 135"/>
          <p:cNvSpPr>
            <a:spLocks noChangeArrowheads="1"/>
          </p:cNvSpPr>
          <p:nvPr/>
        </p:nvSpPr>
        <p:spPr bwMode="auto">
          <a:xfrm>
            <a:off x="4170363" y="4937125"/>
            <a:ext cx="128587" cy="106363"/>
          </a:xfrm>
          <a:custGeom>
            <a:avLst/>
            <a:gdLst/>
            <a:ahLst/>
            <a:cxnLst>
              <a:cxn ang="0">
                <a:pos x="17" y="1"/>
              </a:cxn>
              <a:cxn ang="0">
                <a:pos x="10" y="0"/>
              </a:cxn>
              <a:cxn ang="0">
                <a:pos x="3" y="5"/>
              </a:cxn>
              <a:cxn ang="0">
                <a:pos x="0" y="29"/>
              </a:cxn>
              <a:cxn ang="0">
                <a:pos x="4" y="37"/>
              </a:cxn>
              <a:cxn ang="0">
                <a:pos x="32" y="42"/>
              </a:cxn>
              <a:cxn ang="0">
                <a:pos x="28" y="65"/>
              </a:cxn>
              <a:cxn ang="0">
                <a:pos x="39" y="67"/>
              </a:cxn>
              <a:cxn ang="0">
                <a:pos x="44" y="44"/>
              </a:cxn>
              <a:cxn ang="0">
                <a:pos x="67" y="49"/>
              </a:cxn>
              <a:cxn ang="0">
                <a:pos x="76" y="45"/>
              </a:cxn>
              <a:cxn ang="0">
                <a:pos x="81" y="16"/>
              </a:cxn>
              <a:cxn ang="0">
                <a:pos x="78" y="9"/>
              </a:cxn>
              <a:cxn ang="0">
                <a:pos x="69" y="5"/>
              </a:cxn>
              <a:cxn ang="0">
                <a:pos x="67" y="14"/>
              </a:cxn>
              <a:cxn ang="0">
                <a:pos x="71" y="17"/>
              </a:cxn>
              <a:cxn ang="0">
                <a:pos x="68" y="34"/>
              </a:cxn>
              <a:cxn ang="0">
                <a:pos x="62" y="37"/>
              </a:cxn>
              <a:cxn ang="0">
                <a:pos x="12" y="28"/>
              </a:cxn>
              <a:cxn ang="0">
                <a:pos x="11" y="23"/>
              </a:cxn>
              <a:cxn ang="0">
                <a:pos x="13" y="11"/>
              </a:cxn>
              <a:cxn ang="0">
                <a:pos x="16" y="10"/>
              </a:cxn>
              <a:cxn ang="0">
                <a:pos x="17" y="1"/>
              </a:cxn>
              <a:cxn ang="0">
                <a:pos x="17" y="1"/>
              </a:cxn>
            </a:cxnLst>
            <a:rect l="0" t="0" r="r" b="b"/>
            <a:pathLst>
              <a:path w="81" h="67">
                <a:moveTo>
                  <a:pt x="17" y="1"/>
                </a:moveTo>
                <a:lnTo>
                  <a:pt x="10" y="0"/>
                </a:lnTo>
                <a:lnTo>
                  <a:pt x="3" y="5"/>
                </a:lnTo>
                <a:lnTo>
                  <a:pt x="0" y="29"/>
                </a:lnTo>
                <a:lnTo>
                  <a:pt x="4" y="37"/>
                </a:lnTo>
                <a:lnTo>
                  <a:pt x="32" y="42"/>
                </a:lnTo>
                <a:lnTo>
                  <a:pt x="28" y="65"/>
                </a:lnTo>
                <a:lnTo>
                  <a:pt x="39" y="67"/>
                </a:lnTo>
                <a:lnTo>
                  <a:pt x="44" y="44"/>
                </a:lnTo>
                <a:lnTo>
                  <a:pt x="67" y="49"/>
                </a:lnTo>
                <a:lnTo>
                  <a:pt x="76" y="45"/>
                </a:lnTo>
                <a:lnTo>
                  <a:pt x="81" y="16"/>
                </a:lnTo>
                <a:lnTo>
                  <a:pt x="78" y="9"/>
                </a:lnTo>
                <a:lnTo>
                  <a:pt x="69" y="5"/>
                </a:lnTo>
                <a:lnTo>
                  <a:pt x="67" y="14"/>
                </a:lnTo>
                <a:lnTo>
                  <a:pt x="71" y="17"/>
                </a:lnTo>
                <a:lnTo>
                  <a:pt x="68" y="34"/>
                </a:lnTo>
                <a:lnTo>
                  <a:pt x="62" y="37"/>
                </a:lnTo>
                <a:lnTo>
                  <a:pt x="12" y="28"/>
                </a:lnTo>
                <a:lnTo>
                  <a:pt x="11" y="23"/>
                </a:lnTo>
                <a:lnTo>
                  <a:pt x="13" y="11"/>
                </a:lnTo>
                <a:lnTo>
                  <a:pt x="16" y="10"/>
                </a:lnTo>
                <a:lnTo>
                  <a:pt x="17" y="1"/>
                </a:lnTo>
                <a:lnTo>
                  <a:pt x="17" y="1"/>
                </a:lnTo>
                <a:close/>
              </a:path>
            </a:pathLst>
          </a:custGeom>
          <a:gradFill rotWithShape="0">
            <a:gsLst>
              <a:gs pos="0">
                <a:srgbClr val="A5B2A2"/>
              </a:gs>
              <a:gs pos="100000">
                <a:srgbClr val="99996C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2" name="Freeform 136"/>
          <p:cNvSpPr>
            <a:spLocks noChangeArrowheads="1"/>
          </p:cNvSpPr>
          <p:nvPr/>
        </p:nvSpPr>
        <p:spPr bwMode="auto">
          <a:xfrm>
            <a:off x="4156075" y="3989388"/>
            <a:ext cx="455613" cy="192087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" y="39"/>
              </a:cxn>
              <a:cxn ang="0">
                <a:pos x="58" y="89"/>
              </a:cxn>
              <a:cxn ang="0">
                <a:pos x="82" y="105"/>
              </a:cxn>
              <a:cxn ang="0">
                <a:pos x="97" y="112"/>
              </a:cxn>
              <a:cxn ang="0">
                <a:pos x="113" y="118"/>
              </a:cxn>
              <a:cxn ang="0">
                <a:pos x="129" y="121"/>
              </a:cxn>
              <a:cxn ang="0">
                <a:pos x="142" y="121"/>
              </a:cxn>
              <a:cxn ang="0">
                <a:pos x="154" y="119"/>
              </a:cxn>
              <a:cxn ang="0">
                <a:pos x="165" y="114"/>
              </a:cxn>
              <a:cxn ang="0">
                <a:pos x="179" y="106"/>
              </a:cxn>
              <a:cxn ang="0">
                <a:pos x="200" y="89"/>
              </a:cxn>
              <a:cxn ang="0">
                <a:pos x="217" y="72"/>
              </a:cxn>
              <a:cxn ang="0">
                <a:pos x="226" y="73"/>
              </a:cxn>
              <a:cxn ang="0">
                <a:pos x="235" y="71"/>
              </a:cxn>
              <a:cxn ang="0">
                <a:pos x="244" y="64"/>
              </a:cxn>
              <a:cxn ang="0">
                <a:pos x="248" y="55"/>
              </a:cxn>
              <a:cxn ang="0">
                <a:pos x="252" y="43"/>
              </a:cxn>
              <a:cxn ang="0">
                <a:pos x="259" y="33"/>
              </a:cxn>
              <a:cxn ang="0">
                <a:pos x="271" y="15"/>
              </a:cxn>
              <a:cxn ang="0">
                <a:pos x="287" y="0"/>
              </a:cxn>
              <a:cxn ang="0">
                <a:pos x="276" y="0"/>
              </a:cxn>
              <a:cxn ang="0">
                <a:pos x="244" y="36"/>
              </a:cxn>
              <a:cxn ang="0">
                <a:pos x="227" y="48"/>
              </a:cxn>
              <a:cxn ang="0">
                <a:pos x="215" y="56"/>
              </a:cxn>
              <a:cxn ang="0">
                <a:pos x="194" y="73"/>
              </a:cxn>
              <a:cxn ang="0">
                <a:pos x="182" y="79"/>
              </a:cxn>
              <a:cxn ang="0">
                <a:pos x="171" y="82"/>
              </a:cxn>
              <a:cxn ang="0">
                <a:pos x="151" y="85"/>
              </a:cxn>
              <a:cxn ang="0">
                <a:pos x="133" y="85"/>
              </a:cxn>
              <a:cxn ang="0">
                <a:pos x="115" y="84"/>
              </a:cxn>
              <a:cxn ang="0">
                <a:pos x="99" y="81"/>
              </a:cxn>
              <a:cxn ang="0">
                <a:pos x="82" y="77"/>
              </a:cxn>
              <a:cxn ang="0">
                <a:pos x="64" y="69"/>
              </a:cxn>
              <a:cxn ang="0">
                <a:pos x="10" y="24"/>
              </a:cxn>
              <a:cxn ang="0">
                <a:pos x="0" y="24"/>
              </a:cxn>
              <a:cxn ang="0">
                <a:pos x="0" y="24"/>
              </a:cxn>
            </a:cxnLst>
            <a:rect l="0" t="0" r="r" b="b"/>
            <a:pathLst>
              <a:path w="287" h="121">
                <a:moveTo>
                  <a:pt x="0" y="24"/>
                </a:moveTo>
                <a:lnTo>
                  <a:pt x="3" y="39"/>
                </a:lnTo>
                <a:lnTo>
                  <a:pt x="58" y="89"/>
                </a:lnTo>
                <a:lnTo>
                  <a:pt x="82" y="105"/>
                </a:lnTo>
                <a:lnTo>
                  <a:pt x="97" y="112"/>
                </a:lnTo>
                <a:lnTo>
                  <a:pt x="113" y="118"/>
                </a:lnTo>
                <a:lnTo>
                  <a:pt x="129" y="121"/>
                </a:lnTo>
                <a:lnTo>
                  <a:pt x="142" y="121"/>
                </a:lnTo>
                <a:lnTo>
                  <a:pt x="154" y="119"/>
                </a:lnTo>
                <a:lnTo>
                  <a:pt x="165" y="114"/>
                </a:lnTo>
                <a:lnTo>
                  <a:pt x="179" y="106"/>
                </a:lnTo>
                <a:lnTo>
                  <a:pt x="200" y="89"/>
                </a:lnTo>
                <a:lnTo>
                  <a:pt x="217" y="72"/>
                </a:lnTo>
                <a:lnTo>
                  <a:pt x="226" y="73"/>
                </a:lnTo>
                <a:lnTo>
                  <a:pt x="235" y="71"/>
                </a:lnTo>
                <a:lnTo>
                  <a:pt x="244" y="64"/>
                </a:lnTo>
                <a:lnTo>
                  <a:pt x="248" y="55"/>
                </a:lnTo>
                <a:lnTo>
                  <a:pt x="252" y="43"/>
                </a:lnTo>
                <a:lnTo>
                  <a:pt x="259" y="33"/>
                </a:lnTo>
                <a:lnTo>
                  <a:pt x="271" y="15"/>
                </a:lnTo>
                <a:lnTo>
                  <a:pt x="287" y="0"/>
                </a:lnTo>
                <a:lnTo>
                  <a:pt x="276" y="0"/>
                </a:lnTo>
                <a:lnTo>
                  <a:pt x="244" y="36"/>
                </a:lnTo>
                <a:lnTo>
                  <a:pt x="227" y="48"/>
                </a:lnTo>
                <a:lnTo>
                  <a:pt x="215" y="56"/>
                </a:lnTo>
                <a:lnTo>
                  <a:pt x="194" y="73"/>
                </a:lnTo>
                <a:lnTo>
                  <a:pt x="182" y="79"/>
                </a:lnTo>
                <a:lnTo>
                  <a:pt x="171" y="82"/>
                </a:lnTo>
                <a:lnTo>
                  <a:pt x="151" y="85"/>
                </a:lnTo>
                <a:lnTo>
                  <a:pt x="133" y="85"/>
                </a:lnTo>
                <a:lnTo>
                  <a:pt x="115" y="84"/>
                </a:lnTo>
                <a:lnTo>
                  <a:pt x="99" y="81"/>
                </a:lnTo>
                <a:lnTo>
                  <a:pt x="82" y="77"/>
                </a:lnTo>
                <a:lnTo>
                  <a:pt x="64" y="69"/>
                </a:lnTo>
                <a:lnTo>
                  <a:pt x="10" y="24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3" name="Freeform 137"/>
          <p:cNvSpPr>
            <a:spLocks noChangeArrowheads="1"/>
          </p:cNvSpPr>
          <p:nvPr/>
        </p:nvSpPr>
        <p:spPr bwMode="auto">
          <a:xfrm>
            <a:off x="4308475" y="4038600"/>
            <a:ext cx="144463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2"/>
              </a:cxn>
              <a:cxn ang="0">
                <a:pos x="24" y="0"/>
              </a:cxn>
              <a:cxn ang="0">
                <a:pos x="33" y="0"/>
              </a:cxn>
              <a:cxn ang="0">
                <a:pos x="46" y="2"/>
              </a:cxn>
              <a:cxn ang="0">
                <a:pos x="66" y="0"/>
              </a:cxn>
              <a:cxn ang="0">
                <a:pos x="74" y="0"/>
              </a:cxn>
              <a:cxn ang="0">
                <a:pos x="90" y="5"/>
              </a:cxn>
              <a:cxn ang="0">
                <a:pos x="91" y="9"/>
              </a:cxn>
              <a:cxn ang="0">
                <a:pos x="76" y="8"/>
              </a:cxn>
              <a:cxn ang="0">
                <a:pos x="53" y="12"/>
              </a:cxn>
              <a:cxn ang="0">
                <a:pos x="45" y="12"/>
              </a:cxn>
              <a:cxn ang="0">
                <a:pos x="37" y="11"/>
              </a:cxn>
              <a:cxn ang="0">
                <a:pos x="24" y="7"/>
              </a:cxn>
              <a:cxn ang="0">
                <a:pos x="10" y="7"/>
              </a:cxn>
              <a:cxn ang="0">
                <a:pos x="4" y="8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91" h="12">
                <a:moveTo>
                  <a:pt x="0" y="5"/>
                </a:moveTo>
                <a:lnTo>
                  <a:pt x="4" y="2"/>
                </a:lnTo>
                <a:lnTo>
                  <a:pt x="24" y="0"/>
                </a:lnTo>
                <a:lnTo>
                  <a:pt x="33" y="0"/>
                </a:lnTo>
                <a:lnTo>
                  <a:pt x="46" y="2"/>
                </a:lnTo>
                <a:lnTo>
                  <a:pt x="66" y="0"/>
                </a:lnTo>
                <a:lnTo>
                  <a:pt x="74" y="0"/>
                </a:lnTo>
                <a:lnTo>
                  <a:pt x="90" y="5"/>
                </a:lnTo>
                <a:lnTo>
                  <a:pt x="91" y="9"/>
                </a:lnTo>
                <a:lnTo>
                  <a:pt x="76" y="8"/>
                </a:lnTo>
                <a:lnTo>
                  <a:pt x="53" y="12"/>
                </a:lnTo>
                <a:lnTo>
                  <a:pt x="45" y="12"/>
                </a:lnTo>
                <a:lnTo>
                  <a:pt x="37" y="11"/>
                </a:lnTo>
                <a:lnTo>
                  <a:pt x="24" y="7"/>
                </a:lnTo>
                <a:lnTo>
                  <a:pt x="10" y="7"/>
                </a:lnTo>
                <a:lnTo>
                  <a:pt x="4" y="8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4" name="Freeform 138"/>
          <p:cNvSpPr>
            <a:spLocks noChangeArrowheads="1"/>
          </p:cNvSpPr>
          <p:nvPr/>
        </p:nvSpPr>
        <p:spPr bwMode="auto">
          <a:xfrm>
            <a:off x="4340225" y="4079875"/>
            <a:ext cx="82550" cy="190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7" y="7"/>
              </a:cxn>
              <a:cxn ang="0">
                <a:pos x="26" y="9"/>
              </a:cxn>
              <a:cxn ang="0">
                <a:pos x="35" y="9"/>
              </a:cxn>
              <a:cxn ang="0">
                <a:pos x="43" y="10"/>
              </a:cxn>
              <a:cxn ang="0">
                <a:pos x="51" y="12"/>
              </a:cxn>
              <a:cxn ang="0">
                <a:pos x="49" y="5"/>
              </a:cxn>
              <a:cxn ang="0">
                <a:pos x="52" y="0"/>
              </a:cxn>
              <a:cxn ang="0">
                <a:pos x="33" y="5"/>
              </a:cxn>
              <a:cxn ang="0">
                <a:pos x="24" y="5"/>
              </a:cxn>
              <a:cxn ang="0">
                <a:pos x="12" y="4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52" h="12">
                <a:moveTo>
                  <a:pt x="0" y="3"/>
                </a:moveTo>
                <a:lnTo>
                  <a:pt x="17" y="7"/>
                </a:lnTo>
                <a:lnTo>
                  <a:pt x="26" y="9"/>
                </a:lnTo>
                <a:lnTo>
                  <a:pt x="35" y="9"/>
                </a:lnTo>
                <a:lnTo>
                  <a:pt x="43" y="10"/>
                </a:lnTo>
                <a:lnTo>
                  <a:pt x="51" y="12"/>
                </a:lnTo>
                <a:lnTo>
                  <a:pt x="49" y="5"/>
                </a:lnTo>
                <a:lnTo>
                  <a:pt x="52" y="0"/>
                </a:lnTo>
                <a:lnTo>
                  <a:pt x="33" y="5"/>
                </a:lnTo>
                <a:lnTo>
                  <a:pt x="24" y="5"/>
                </a:lnTo>
                <a:lnTo>
                  <a:pt x="12" y="4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5" name="Freeform 139"/>
          <p:cNvSpPr>
            <a:spLocks noChangeArrowheads="1"/>
          </p:cNvSpPr>
          <p:nvPr/>
        </p:nvSpPr>
        <p:spPr bwMode="auto">
          <a:xfrm>
            <a:off x="4316413" y="3967163"/>
            <a:ext cx="120650" cy="33337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0" y="8"/>
              </a:cxn>
              <a:cxn ang="0">
                <a:pos x="0" y="15"/>
              </a:cxn>
              <a:cxn ang="0">
                <a:pos x="4" y="18"/>
              </a:cxn>
              <a:cxn ang="0">
                <a:pos x="7" y="20"/>
              </a:cxn>
              <a:cxn ang="0">
                <a:pos x="13" y="20"/>
              </a:cxn>
              <a:cxn ang="0">
                <a:pos x="25" y="18"/>
              </a:cxn>
              <a:cxn ang="0">
                <a:pos x="35" y="20"/>
              </a:cxn>
              <a:cxn ang="0">
                <a:pos x="40" y="21"/>
              </a:cxn>
              <a:cxn ang="0">
                <a:pos x="47" y="21"/>
              </a:cxn>
              <a:cxn ang="0">
                <a:pos x="57" y="18"/>
              </a:cxn>
              <a:cxn ang="0">
                <a:pos x="66" y="19"/>
              </a:cxn>
              <a:cxn ang="0">
                <a:pos x="71" y="18"/>
              </a:cxn>
              <a:cxn ang="0">
                <a:pos x="76" y="13"/>
              </a:cxn>
              <a:cxn ang="0">
                <a:pos x="76" y="8"/>
              </a:cxn>
              <a:cxn ang="0">
                <a:pos x="72" y="0"/>
              </a:cxn>
              <a:cxn ang="0">
                <a:pos x="74" y="5"/>
              </a:cxn>
              <a:cxn ang="0">
                <a:pos x="74" y="10"/>
              </a:cxn>
              <a:cxn ang="0">
                <a:pos x="71" y="14"/>
              </a:cxn>
              <a:cxn ang="0">
                <a:pos x="66" y="15"/>
              </a:cxn>
              <a:cxn ang="0">
                <a:pos x="62" y="14"/>
              </a:cxn>
              <a:cxn ang="0">
                <a:pos x="58" y="12"/>
              </a:cxn>
              <a:cxn ang="0">
                <a:pos x="53" y="12"/>
              </a:cxn>
              <a:cxn ang="0">
                <a:pos x="47" y="17"/>
              </a:cxn>
              <a:cxn ang="0">
                <a:pos x="42" y="19"/>
              </a:cxn>
              <a:cxn ang="0">
                <a:pos x="36" y="18"/>
              </a:cxn>
              <a:cxn ang="0">
                <a:pos x="31" y="16"/>
              </a:cxn>
              <a:cxn ang="0">
                <a:pos x="28" y="13"/>
              </a:cxn>
              <a:cxn ang="0">
                <a:pos x="22" y="12"/>
              </a:cxn>
              <a:cxn ang="0">
                <a:pos x="8" y="16"/>
              </a:cxn>
              <a:cxn ang="0">
                <a:pos x="4" y="14"/>
              </a:cxn>
              <a:cxn ang="0">
                <a:pos x="2" y="10"/>
              </a:cxn>
              <a:cxn ang="0">
                <a:pos x="1" y="2"/>
              </a:cxn>
              <a:cxn ang="0">
                <a:pos x="1" y="2"/>
              </a:cxn>
            </a:cxnLst>
            <a:rect l="0" t="0" r="r" b="b"/>
            <a:pathLst>
              <a:path w="76" h="21">
                <a:moveTo>
                  <a:pt x="1" y="2"/>
                </a:moveTo>
                <a:lnTo>
                  <a:pt x="0" y="8"/>
                </a:lnTo>
                <a:lnTo>
                  <a:pt x="0" y="15"/>
                </a:lnTo>
                <a:lnTo>
                  <a:pt x="4" y="18"/>
                </a:lnTo>
                <a:lnTo>
                  <a:pt x="7" y="20"/>
                </a:lnTo>
                <a:lnTo>
                  <a:pt x="13" y="20"/>
                </a:lnTo>
                <a:lnTo>
                  <a:pt x="25" y="18"/>
                </a:lnTo>
                <a:lnTo>
                  <a:pt x="35" y="20"/>
                </a:lnTo>
                <a:lnTo>
                  <a:pt x="40" y="21"/>
                </a:lnTo>
                <a:lnTo>
                  <a:pt x="47" y="21"/>
                </a:lnTo>
                <a:lnTo>
                  <a:pt x="57" y="18"/>
                </a:lnTo>
                <a:lnTo>
                  <a:pt x="66" y="19"/>
                </a:lnTo>
                <a:lnTo>
                  <a:pt x="71" y="18"/>
                </a:lnTo>
                <a:lnTo>
                  <a:pt x="76" y="13"/>
                </a:lnTo>
                <a:lnTo>
                  <a:pt x="76" y="8"/>
                </a:lnTo>
                <a:lnTo>
                  <a:pt x="72" y="0"/>
                </a:lnTo>
                <a:lnTo>
                  <a:pt x="74" y="5"/>
                </a:lnTo>
                <a:lnTo>
                  <a:pt x="74" y="10"/>
                </a:lnTo>
                <a:lnTo>
                  <a:pt x="71" y="14"/>
                </a:lnTo>
                <a:lnTo>
                  <a:pt x="66" y="15"/>
                </a:lnTo>
                <a:lnTo>
                  <a:pt x="62" y="14"/>
                </a:lnTo>
                <a:lnTo>
                  <a:pt x="58" y="12"/>
                </a:lnTo>
                <a:lnTo>
                  <a:pt x="53" y="12"/>
                </a:lnTo>
                <a:lnTo>
                  <a:pt x="47" y="17"/>
                </a:lnTo>
                <a:lnTo>
                  <a:pt x="42" y="19"/>
                </a:lnTo>
                <a:lnTo>
                  <a:pt x="36" y="18"/>
                </a:lnTo>
                <a:lnTo>
                  <a:pt x="31" y="16"/>
                </a:lnTo>
                <a:lnTo>
                  <a:pt x="28" y="13"/>
                </a:lnTo>
                <a:lnTo>
                  <a:pt x="22" y="12"/>
                </a:lnTo>
                <a:lnTo>
                  <a:pt x="8" y="16"/>
                </a:lnTo>
                <a:lnTo>
                  <a:pt x="4" y="14"/>
                </a:lnTo>
                <a:lnTo>
                  <a:pt x="2" y="10"/>
                </a:lnTo>
                <a:lnTo>
                  <a:pt x="1" y="2"/>
                </a:lnTo>
                <a:lnTo>
                  <a:pt x="1" y="2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6" name="Freeform 140"/>
          <p:cNvSpPr>
            <a:spLocks noChangeArrowheads="1"/>
          </p:cNvSpPr>
          <p:nvPr/>
        </p:nvSpPr>
        <p:spPr bwMode="auto">
          <a:xfrm>
            <a:off x="4297363" y="4141788"/>
            <a:ext cx="150812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" y="10"/>
              </a:cxn>
              <a:cxn ang="0">
                <a:pos x="35" y="14"/>
              </a:cxn>
              <a:cxn ang="0">
                <a:pos x="48" y="16"/>
              </a:cxn>
              <a:cxn ang="0">
                <a:pos x="58" y="16"/>
              </a:cxn>
              <a:cxn ang="0">
                <a:pos x="67" y="14"/>
              </a:cxn>
              <a:cxn ang="0">
                <a:pos x="77" y="11"/>
              </a:cxn>
              <a:cxn ang="0">
                <a:pos x="95" y="1"/>
              </a:cxn>
              <a:cxn ang="0">
                <a:pos x="75" y="8"/>
              </a:cxn>
              <a:cxn ang="0">
                <a:pos x="57" y="9"/>
              </a:cxn>
              <a:cxn ang="0">
                <a:pos x="36" y="8"/>
              </a:cxn>
              <a:cxn ang="0">
                <a:pos x="14" y="4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95" h="16">
                <a:moveTo>
                  <a:pt x="0" y="0"/>
                </a:moveTo>
                <a:lnTo>
                  <a:pt x="21" y="10"/>
                </a:lnTo>
                <a:lnTo>
                  <a:pt x="35" y="14"/>
                </a:lnTo>
                <a:lnTo>
                  <a:pt x="48" y="16"/>
                </a:lnTo>
                <a:lnTo>
                  <a:pt x="58" y="16"/>
                </a:lnTo>
                <a:lnTo>
                  <a:pt x="67" y="14"/>
                </a:lnTo>
                <a:lnTo>
                  <a:pt x="77" y="11"/>
                </a:lnTo>
                <a:lnTo>
                  <a:pt x="95" y="1"/>
                </a:lnTo>
                <a:lnTo>
                  <a:pt x="75" y="8"/>
                </a:lnTo>
                <a:lnTo>
                  <a:pt x="57" y="9"/>
                </a:lnTo>
                <a:lnTo>
                  <a:pt x="36" y="8"/>
                </a:lnTo>
                <a:lnTo>
                  <a:pt x="14" y="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CC90"/>
              </a:gs>
              <a:gs pos="100000">
                <a:srgbClr val="FFCCB2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7" name="Freeform 141"/>
          <p:cNvSpPr>
            <a:spLocks noChangeArrowheads="1"/>
          </p:cNvSpPr>
          <p:nvPr/>
        </p:nvSpPr>
        <p:spPr bwMode="auto">
          <a:xfrm>
            <a:off x="4037013" y="3468688"/>
            <a:ext cx="631825" cy="517525"/>
          </a:xfrm>
          <a:custGeom>
            <a:avLst/>
            <a:gdLst/>
            <a:ahLst/>
            <a:cxnLst>
              <a:cxn ang="0">
                <a:pos x="19" y="167"/>
              </a:cxn>
              <a:cxn ang="0">
                <a:pos x="0" y="230"/>
              </a:cxn>
              <a:cxn ang="0">
                <a:pos x="1" y="299"/>
              </a:cxn>
              <a:cxn ang="0">
                <a:pos x="22" y="253"/>
              </a:cxn>
              <a:cxn ang="0">
                <a:pos x="34" y="230"/>
              </a:cxn>
              <a:cxn ang="0">
                <a:pos x="42" y="217"/>
              </a:cxn>
              <a:cxn ang="0">
                <a:pos x="49" y="213"/>
              </a:cxn>
              <a:cxn ang="0">
                <a:pos x="59" y="212"/>
              </a:cxn>
              <a:cxn ang="0">
                <a:pos x="74" y="210"/>
              </a:cxn>
              <a:cxn ang="0">
                <a:pos x="207" y="165"/>
              </a:cxn>
              <a:cxn ang="0">
                <a:pos x="326" y="215"/>
              </a:cxn>
              <a:cxn ang="0">
                <a:pos x="339" y="216"/>
              </a:cxn>
              <a:cxn ang="0">
                <a:pos x="350" y="219"/>
              </a:cxn>
              <a:cxn ang="0">
                <a:pos x="360" y="225"/>
              </a:cxn>
              <a:cxn ang="0">
                <a:pos x="365" y="232"/>
              </a:cxn>
              <a:cxn ang="0">
                <a:pos x="369" y="244"/>
              </a:cxn>
              <a:cxn ang="0">
                <a:pos x="375" y="264"/>
              </a:cxn>
              <a:cxn ang="0">
                <a:pos x="383" y="304"/>
              </a:cxn>
              <a:cxn ang="0">
                <a:pos x="387" y="320"/>
              </a:cxn>
              <a:cxn ang="0">
                <a:pos x="394" y="326"/>
              </a:cxn>
              <a:cxn ang="0">
                <a:pos x="397" y="324"/>
              </a:cxn>
              <a:cxn ang="0">
                <a:pos x="398" y="319"/>
              </a:cxn>
              <a:cxn ang="0">
                <a:pos x="389" y="223"/>
              </a:cxn>
              <a:cxn ang="0">
                <a:pos x="374" y="189"/>
              </a:cxn>
              <a:cxn ang="0">
                <a:pos x="370" y="147"/>
              </a:cxn>
              <a:cxn ang="0">
                <a:pos x="363" y="109"/>
              </a:cxn>
              <a:cxn ang="0">
                <a:pos x="355" y="86"/>
              </a:cxn>
              <a:cxn ang="0">
                <a:pos x="346" y="63"/>
              </a:cxn>
              <a:cxn ang="0">
                <a:pos x="342" y="53"/>
              </a:cxn>
              <a:cxn ang="0">
                <a:pos x="303" y="20"/>
              </a:cxn>
              <a:cxn ang="0">
                <a:pos x="287" y="11"/>
              </a:cxn>
              <a:cxn ang="0">
                <a:pos x="264" y="7"/>
              </a:cxn>
              <a:cxn ang="0">
                <a:pos x="239" y="4"/>
              </a:cxn>
              <a:cxn ang="0">
                <a:pos x="204" y="0"/>
              </a:cxn>
              <a:cxn ang="0">
                <a:pos x="182" y="1"/>
              </a:cxn>
              <a:cxn ang="0">
                <a:pos x="162" y="2"/>
              </a:cxn>
              <a:cxn ang="0">
                <a:pos x="60" y="73"/>
              </a:cxn>
              <a:cxn ang="0">
                <a:pos x="19" y="167"/>
              </a:cxn>
              <a:cxn ang="0">
                <a:pos x="19" y="167"/>
              </a:cxn>
            </a:cxnLst>
            <a:rect l="0" t="0" r="r" b="b"/>
            <a:pathLst>
              <a:path w="398" h="326">
                <a:moveTo>
                  <a:pt x="19" y="167"/>
                </a:moveTo>
                <a:lnTo>
                  <a:pt x="0" y="230"/>
                </a:lnTo>
                <a:lnTo>
                  <a:pt x="1" y="299"/>
                </a:lnTo>
                <a:lnTo>
                  <a:pt x="22" y="253"/>
                </a:lnTo>
                <a:lnTo>
                  <a:pt x="34" y="230"/>
                </a:lnTo>
                <a:lnTo>
                  <a:pt x="42" y="217"/>
                </a:lnTo>
                <a:lnTo>
                  <a:pt x="49" y="213"/>
                </a:lnTo>
                <a:lnTo>
                  <a:pt x="59" y="212"/>
                </a:lnTo>
                <a:lnTo>
                  <a:pt x="74" y="210"/>
                </a:lnTo>
                <a:lnTo>
                  <a:pt x="207" y="165"/>
                </a:lnTo>
                <a:lnTo>
                  <a:pt x="326" y="215"/>
                </a:lnTo>
                <a:lnTo>
                  <a:pt x="339" y="216"/>
                </a:lnTo>
                <a:lnTo>
                  <a:pt x="350" y="219"/>
                </a:lnTo>
                <a:lnTo>
                  <a:pt x="360" y="225"/>
                </a:lnTo>
                <a:lnTo>
                  <a:pt x="365" y="232"/>
                </a:lnTo>
                <a:lnTo>
                  <a:pt x="369" y="244"/>
                </a:lnTo>
                <a:lnTo>
                  <a:pt x="375" y="264"/>
                </a:lnTo>
                <a:lnTo>
                  <a:pt x="383" y="304"/>
                </a:lnTo>
                <a:lnTo>
                  <a:pt x="387" y="320"/>
                </a:lnTo>
                <a:lnTo>
                  <a:pt x="394" y="326"/>
                </a:lnTo>
                <a:lnTo>
                  <a:pt x="397" y="324"/>
                </a:lnTo>
                <a:lnTo>
                  <a:pt x="398" y="319"/>
                </a:lnTo>
                <a:lnTo>
                  <a:pt x="389" y="223"/>
                </a:lnTo>
                <a:lnTo>
                  <a:pt x="374" y="189"/>
                </a:lnTo>
                <a:lnTo>
                  <a:pt x="370" y="147"/>
                </a:lnTo>
                <a:lnTo>
                  <a:pt x="363" y="109"/>
                </a:lnTo>
                <a:lnTo>
                  <a:pt x="355" y="86"/>
                </a:lnTo>
                <a:lnTo>
                  <a:pt x="346" y="63"/>
                </a:lnTo>
                <a:lnTo>
                  <a:pt x="342" y="53"/>
                </a:lnTo>
                <a:lnTo>
                  <a:pt x="303" y="20"/>
                </a:lnTo>
                <a:lnTo>
                  <a:pt x="287" y="11"/>
                </a:lnTo>
                <a:lnTo>
                  <a:pt x="264" y="7"/>
                </a:lnTo>
                <a:lnTo>
                  <a:pt x="239" y="4"/>
                </a:lnTo>
                <a:lnTo>
                  <a:pt x="204" y="0"/>
                </a:lnTo>
                <a:lnTo>
                  <a:pt x="182" y="1"/>
                </a:lnTo>
                <a:lnTo>
                  <a:pt x="162" y="2"/>
                </a:lnTo>
                <a:lnTo>
                  <a:pt x="60" y="73"/>
                </a:lnTo>
                <a:lnTo>
                  <a:pt x="19" y="167"/>
                </a:lnTo>
                <a:lnTo>
                  <a:pt x="19" y="167"/>
                </a:lnTo>
                <a:close/>
              </a:path>
            </a:pathLst>
          </a:custGeom>
          <a:gradFill rotWithShape="0">
            <a:gsLst>
              <a:gs pos="0">
                <a:srgbClr val="A5B2A2"/>
              </a:gs>
              <a:gs pos="100000">
                <a:srgbClr val="99996C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8" name="Freeform 142"/>
          <p:cNvSpPr>
            <a:spLocks noChangeArrowheads="1"/>
          </p:cNvSpPr>
          <p:nvPr/>
        </p:nvSpPr>
        <p:spPr bwMode="auto">
          <a:xfrm>
            <a:off x="4114800" y="3470275"/>
            <a:ext cx="350838" cy="338138"/>
          </a:xfrm>
          <a:custGeom>
            <a:avLst/>
            <a:gdLst/>
            <a:ahLst/>
            <a:cxnLst>
              <a:cxn ang="0">
                <a:pos x="7" y="210"/>
              </a:cxn>
              <a:cxn ang="0">
                <a:pos x="9" y="203"/>
              </a:cxn>
              <a:cxn ang="0">
                <a:pos x="12" y="197"/>
              </a:cxn>
              <a:cxn ang="0">
                <a:pos x="19" y="188"/>
              </a:cxn>
              <a:cxn ang="0">
                <a:pos x="53" y="156"/>
              </a:cxn>
              <a:cxn ang="0">
                <a:pos x="54" y="129"/>
              </a:cxn>
              <a:cxn ang="0">
                <a:pos x="56" y="120"/>
              </a:cxn>
              <a:cxn ang="0">
                <a:pos x="60" y="113"/>
              </a:cxn>
              <a:cxn ang="0">
                <a:pos x="73" y="98"/>
              </a:cxn>
              <a:cxn ang="0">
                <a:pos x="100" y="69"/>
              </a:cxn>
              <a:cxn ang="0">
                <a:pos x="108" y="61"/>
              </a:cxn>
              <a:cxn ang="0">
                <a:pos x="114" y="57"/>
              </a:cxn>
              <a:cxn ang="0">
                <a:pos x="126" y="54"/>
              </a:cxn>
              <a:cxn ang="0">
                <a:pos x="134" y="50"/>
              </a:cxn>
              <a:cxn ang="0">
                <a:pos x="142" y="46"/>
              </a:cxn>
              <a:cxn ang="0">
                <a:pos x="144" y="41"/>
              </a:cxn>
              <a:cxn ang="0">
                <a:pos x="146" y="35"/>
              </a:cxn>
              <a:cxn ang="0">
                <a:pos x="162" y="0"/>
              </a:cxn>
              <a:cxn ang="0">
                <a:pos x="182" y="1"/>
              </a:cxn>
              <a:cxn ang="0">
                <a:pos x="201" y="3"/>
              </a:cxn>
              <a:cxn ang="0">
                <a:pos x="221" y="6"/>
              </a:cxn>
              <a:cxn ang="0">
                <a:pos x="185" y="32"/>
              </a:cxn>
              <a:cxn ang="0">
                <a:pos x="181" y="141"/>
              </a:cxn>
              <a:cxn ang="0">
                <a:pos x="179" y="206"/>
              </a:cxn>
              <a:cxn ang="0">
                <a:pos x="138" y="205"/>
              </a:cxn>
              <a:cxn ang="0">
                <a:pos x="98" y="205"/>
              </a:cxn>
              <a:cxn ang="0">
                <a:pos x="63" y="206"/>
              </a:cxn>
              <a:cxn ang="0">
                <a:pos x="26" y="210"/>
              </a:cxn>
              <a:cxn ang="0">
                <a:pos x="12" y="211"/>
              </a:cxn>
              <a:cxn ang="0">
                <a:pos x="0" y="213"/>
              </a:cxn>
              <a:cxn ang="0">
                <a:pos x="7" y="210"/>
              </a:cxn>
              <a:cxn ang="0">
                <a:pos x="7" y="210"/>
              </a:cxn>
            </a:cxnLst>
            <a:rect l="0" t="0" r="r" b="b"/>
            <a:pathLst>
              <a:path w="221" h="213">
                <a:moveTo>
                  <a:pt x="7" y="210"/>
                </a:moveTo>
                <a:lnTo>
                  <a:pt x="9" y="203"/>
                </a:lnTo>
                <a:lnTo>
                  <a:pt x="12" y="197"/>
                </a:lnTo>
                <a:lnTo>
                  <a:pt x="19" y="188"/>
                </a:lnTo>
                <a:lnTo>
                  <a:pt x="53" y="156"/>
                </a:lnTo>
                <a:lnTo>
                  <a:pt x="54" y="129"/>
                </a:lnTo>
                <a:lnTo>
                  <a:pt x="56" y="120"/>
                </a:lnTo>
                <a:lnTo>
                  <a:pt x="60" y="113"/>
                </a:lnTo>
                <a:lnTo>
                  <a:pt x="73" y="98"/>
                </a:lnTo>
                <a:lnTo>
                  <a:pt x="100" y="69"/>
                </a:lnTo>
                <a:lnTo>
                  <a:pt x="108" y="61"/>
                </a:lnTo>
                <a:lnTo>
                  <a:pt x="114" y="57"/>
                </a:lnTo>
                <a:lnTo>
                  <a:pt x="126" y="54"/>
                </a:lnTo>
                <a:lnTo>
                  <a:pt x="134" y="50"/>
                </a:lnTo>
                <a:lnTo>
                  <a:pt x="142" y="46"/>
                </a:lnTo>
                <a:lnTo>
                  <a:pt x="144" y="41"/>
                </a:lnTo>
                <a:lnTo>
                  <a:pt x="146" y="35"/>
                </a:lnTo>
                <a:lnTo>
                  <a:pt x="162" y="0"/>
                </a:lnTo>
                <a:lnTo>
                  <a:pt x="182" y="1"/>
                </a:lnTo>
                <a:lnTo>
                  <a:pt x="201" y="3"/>
                </a:lnTo>
                <a:lnTo>
                  <a:pt x="221" y="6"/>
                </a:lnTo>
                <a:lnTo>
                  <a:pt x="185" y="32"/>
                </a:lnTo>
                <a:lnTo>
                  <a:pt x="181" y="141"/>
                </a:lnTo>
                <a:lnTo>
                  <a:pt x="179" y="206"/>
                </a:lnTo>
                <a:lnTo>
                  <a:pt x="138" y="205"/>
                </a:lnTo>
                <a:lnTo>
                  <a:pt x="98" y="205"/>
                </a:lnTo>
                <a:lnTo>
                  <a:pt x="63" y="206"/>
                </a:lnTo>
                <a:lnTo>
                  <a:pt x="26" y="210"/>
                </a:lnTo>
                <a:lnTo>
                  <a:pt x="12" y="211"/>
                </a:lnTo>
                <a:lnTo>
                  <a:pt x="0" y="213"/>
                </a:lnTo>
                <a:lnTo>
                  <a:pt x="7" y="210"/>
                </a:lnTo>
                <a:lnTo>
                  <a:pt x="7" y="210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79" name="Freeform 143"/>
          <p:cNvSpPr>
            <a:spLocks noChangeArrowheads="1"/>
          </p:cNvSpPr>
          <p:nvPr/>
        </p:nvSpPr>
        <p:spPr bwMode="auto">
          <a:xfrm>
            <a:off x="4487863" y="3498850"/>
            <a:ext cx="179387" cy="476250"/>
          </a:xfrm>
          <a:custGeom>
            <a:avLst/>
            <a:gdLst/>
            <a:ahLst/>
            <a:cxnLst>
              <a:cxn ang="0">
                <a:pos x="24" y="86"/>
              </a:cxn>
              <a:cxn ang="0">
                <a:pos x="20" y="86"/>
              </a:cxn>
              <a:cxn ang="0">
                <a:pos x="18" y="88"/>
              </a:cxn>
              <a:cxn ang="0">
                <a:pos x="17" y="100"/>
              </a:cxn>
              <a:cxn ang="0">
                <a:pos x="17" y="113"/>
              </a:cxn>
              <a:cxn ang="0">
                <a:pos x="17" y="124"/>
              </a:cxn>
              <a:cxn ang="0">
                <a:pos x="23" y="135"/>
              </a:cxn>
              <a:cxn ang="0">
                <a:pos x="52" y="165"/>
              </a:cxn>
              <a:cxn ang="0">
                <a:pos x="63" y="173"/>
              </a:cxn>
              <a:cxn ang="0">
                <a:pos x="76" y="183"/>
              </a:cxn>
              <a:cxn ang="0">
                <a:pos x="85" y="191"/>
              </a:cxn>
              <a:cxn ang="0">
                <a:pos x="90" y="199"/>
              </a:cxn>
              <a:cxn ang="0">
                <a:pos x="94" y="208"/>
              </a:cxn>
              <a:cxn ang="0">
                <a:pos x="99" y="221"/>
              </a:cxn>
              <a:cxn ang="0">
                <a:pos x="113" y="300"/>
              </a:cxn>
              <a:cxn ang="0">
                <a:pos x="112" y="229"/>
              </a:cxn>
              <a:cxn ang="0">
                <a:pos x="108" y="190"/>
              </a:cxn>
              <a:cxn ang="0">
                <a:pos x="105" y="176"/>
              </a:cxn>
              <a:cxn ang="0">
                <a:pos x="101" y="167"/>
              </a:cxn>
              <a:cxn ang="0">
                <a:pos x="97" y="158"/>
              </a:cxn>
              <a:cxn ang="0">
                <a:pos x="92" y="151"/>
              </a:cxn>
              <a:cxn ang="0">
                <a:pos x="85" y="142"/>
              </a:cxn>
              <a:cxn ang="0">
                <a:pos x="61" y="131"/>
              </a:cxn>
              <a:cxn ang="0">
                <a:pos x="51" y="118"/>
              </a:cxn>
              <a:cxn ang="0">
                <a:pos x="46" y="102"/>
              </a:cxn>
              <a:cxn ang="0">
                <a:pos x="43" y="87"/>
              </a:cxn>
              <a:cxn ang="0">
                <a:pos x="44" y="71"/>
              </a:cxn>
              <a:cxn ang="0">
                <a:pos x="49" y="53"/>
              </a:cxn>
              <a:cxn ang="0">
                <a:pos x="56" y="34"/>
              </a:cxn>
              <a:cxn ang="0">
                <a:pos x="49" y="24"/>
              </a:cxn>
              <a:cxn ang="0">
                <a:pos x="42" y="16"/>
              </a:cxn>
              <a:cxn ang="0">
                <a:pos x="32" y="9"/>
              </a:cxn>
              <a:cxn ang="0">
                <a:pos x="19" y="0"/>
              </a:cxn>
              <a:cxn ang="0">
                <a:pos x="0" y="34"/>
              </a:cxn>
              <a:cxn ang="0">
                <a:pos x="0" y="41"/>
              </a:cxn>
              <a:cxn ang="0">
                <a:pos x="2" y="47"/>
              </a:cxn>
              <a:cxn ang="0">
                <a:pos x="23" y="58"/>
              </a:cxn>
              <a:cxn ang="0">
                <a:pos x="29" y="64"/>
              </a:cxn>
              <a:cxn ang="0">
                <a:pos x="36" y="73"/>
              </a:cxn>
              <a:cxn ang="0">
                <a:pos x="38" y="85"/>
              </a:cxn>
              <a:cxn ang="0">
                <a:pos x="37" y="95"/>
              </a:cxn>
              <a:cxn ang="0">
                <a:pos x="31" y="98"/>
              </a:cxn>
              <a:cxn ang="0">
                <a:pos x="28" y="95"/>
              </a:cxn>
              <a:cxn ang="0">
                <a:pos x="24" y="86"/>
              </a:cxn>
              <a:cxn ang="0">
                <a:pos x="24" y="86"/>
              </a:cxn>
            </a:cxnLst>
            <a:rect l="0" t="0" r="r" b="b"/>
            <a:pathLst>
              <a:path w="113" h="300">
                <a:moveTo>
                  <a:pt x="24" y="86"/>
                </a:moveTo>
                <a:lnTo>
                  <a:pt x="20" y="86"/>
                </a:lnTo>
                <a:lnTo>
                  <a:pt x="18" y="88"/>
                </a:lnTo>
                <a:lnTo>
                  <a:pt x="17" y="100"/>
                </a:lnTo>
                <a:lnTo>
                  <a:pt x="17" y="113"/>
                </a:lnTo>
                <a:lnTo>
                  <a:pt x="17" y="124"/>
                </a:lnTo>
                <a:lnTo>
                  <a:pt x="23" y="135"/>
                </a:lnTo>
                <a:lnTo>
                  <a:pt x="52" y="165"/>
                </a:lnTo>
                <a:lnTo>
                  <a:pt x="63" y="173"/>
                </a:lnTo>
                <a:lnTo>
                  <a:pt x="76" y="183"/>
                </a:lnTo>
                <a:lnTo>
                  <a:pt x="85" y="191"/>
                </a:lnTo>
                <a:lnTo>
                  <a:pt x="90" y="199"/>
                </a:lnTo>
                <a:lnTo>
                  <a:pt x="94" y="208"/>
                </a:lnTo>
                <a:lnTo>
                  <a:pt x="99" y="221"/>
                </a:lnTo>
                <a:lnTo>
                  <a:pt x="113" y="300"/>
                </a:lnTo>
                <a:lnTo>
                  <a:pt x="112" y="229"/>
                </a:lnTo>
                <a:lnTo>
                  <a:pt x="108" y="190"/>
                </a:lnTo>
                <a:lnTo>
                  <a:pt x="105" y="176"/>
                </a:lnTo>
                <a:lnTo>
                  <a:pt x="101" y="167"/>
                </a:lnTo>
                <a:lnTo>
                  <a:pt x="97" y="158"/>
                </a:lnTo>
                <a:lnTo>
                  <a:pt x="92" y="151"/>
                </a:lnTo>
                <a:lnTo>
                  <a:pt x="85" y="142"/>
                </a:lnTo>
                <a:lnTo>
                  <a:pt x="61" y="131"/>
                </a:lnTo>
                <a:lnTo>
                  <a:pt x="51" y="118"/>
                </a:lnTo>
                <a:lnTo>
                  <a:pt x="46" y="102"/>
                </a:lnTo>
                <a:lnTo>
                  <a:pt x="43" y="87"/>
                </a:lnTo>
                <a:lnTo>
                  <a:pt x="44" y="71"/>
                </a:lnTo>
                <a:lnTo>
                  <a:pt x="49" y="53"/>
                </a:lnTo>
                <a:lnTo>
                  <a:pt x="56" y="34"/>
                </a:lnTo>
                <a:lnTo>
                  <a:pt x="49" y="24"/>
                </a:lnTo>
                <a:lnTo>
                  <a:pt x="42" y="16"/>
                </a:lnTo>
                <a:lnTo>
                  <a:pt x="32" y="9"/>
                </a:lnTo>
                <a:lnTo>
                  <a:pt x="19" y="0"/>
                </a:lnTo>
                <a:lnTo>
                  <a:pt x="0" y="34"/>
                </a:lnTo>
                <a:lnTo>
                  <a:pt x="0" y="41"/>
                </a:lnTo>
                <a:lnTo>
                  <a:pt x="2" y="47"/>
                </a:lnTo>
                <a:lnTo>
                  <a:pt x="23" y="58"/>
                </a:lnTo>
                <a:lnTo>
                  <a:pt x="29" y="64"/>
                </a:lnTo>
                <a:lnTo>
                  <a:pt x="36" y="73"/>
                </a:lnTo>
                <a:lnTo>
                  <a:pt x="38" y="85"/>
                </a:lnTo>
                <a:lnTo>
                  <a:pt x="37" y="95"/>
                </a:lnTo>
                <a:lnTo>
                  <a:pt x="31" y="98"/>
                </a:lnTo>
                <a:lnTo>
                  <a:pt x="28" y="95"/>
                </a:lnTo>
                <a:lnTo>
                  <a:pt x="24" y="86"/>
                </a:lnTo>
                <a:lnTo>
                  <a:pt x="24" y="86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0" name="Freeform 144"/>
          <p:cNvSpPr>
            <a:spLocks noChangeArrowheads="1"/>
          </p:cNvSpPr>
          <p:nvPr/>
        </p:nvSpPr>
        <p:spPr bwMode="auto">
          <a:xfrm>
            <a:off x="4071938" y="3489325"/>
            <a:ext cx="176212" cy="230188"/>
          </a:xfrm>
          <a:custGeom>
            <a:avLst/>
            <a:gdLst/>
            <a:ahLst/>
            <a:cxnLst>
              <a:cxn ang="0">
                <a:pos x="70" y="8"/>
              </a:cxn>
              <a:cxn ang="0">
                <a:pos x="85" y="0"/>
              </a:cxn>
              <a:cxn ang="0">
                <a:pos x="111" y="55"/>
              </a:cxn>
              <a:cxn ang="0">
                <a:pos x="44" y="64"/>
              </a:cxn>
              <a:cxn ang="0">
                <a:pos x="39" y="145"/>
              </a:cxn>
              <a:cxn ang="0">
                <a:pos x="0" y="131"/>
              </a:cxn>
              <a:cxn ang="0">
                <a:pos x="11" y="93"/>
              </a:cxn>
              <a:cxn ang="0">
                <a:pos x="16" y="75"/>
              </a:cxn>
              <a:cxn ang="0">
                <a:pos x="22" y="60"/>
              </a:cxn>
              <a:cxn ang="0">
                <a:pos x="30" y="46"/>
              </a:cxn>
              <a:cxn ang="0">
                <a:pos x="38" y="35"/>
              </a:cxn>
              <a:cxn ang="0">
                <a:pos x="47" y="24"/>
              </a:cxn>
              <a:cxn ang="0">
                <a:pos x="57" y="16"/>
              </a:cxn>
              <a:cxn ang="0">
                <a:pos x="70" y="8"/>
              </a:cxn>
              <a:cxn ang="0">
                <a:pos x="70" y="8"/>
              </a:cxn>
            </a:cxnLst>
            <a:rect l="0" t="0" r="r" b="b"/>
            <a:pathLst>
              <a:path w="111" h="145">
                <a:moveTo>
                  <a:pt x="70" y="8"/>
                </a:moveTo>
                <a:lnTo>
                  <a:pt x="85" y="0"/>
                </a:lnTo>
                <a:lnTo>
                  <a:pt x="111" y="55"/>
                </a:lnTo>
                <a:lnTo>
                  <a:pt x="44" y="64"/>
                </a:lnTo>
                <a:lnTo>
                  <a:pt x="39" y="145"/>
                </a:lnTo>
                <a:lnTo>
                  <a:pt x="0" y="131"/>
                </a:lnTo>
                <a:lnTo>
                  <a:pt x="11" y="93"/>
                </a:lnTo>
                <a:lnTo>
                  <a:pt x="16" y="75"/>
                </a:lnTo>
                <a:lnTo>
                  <a:pt x="22" y="60"/>
                </a:lnTo>
                <a:lnTo>
                  <a:pt x="30" y="46"/>
                </a:lnTo>
                <a:lnTo>
                  <a:pt x="38" y="35"/>
                </a:lnTo>
                <a:lnTo>
                  <a:pt x="47" y="24"/>
                </a:lnTo>
                <a:lnTo>
                  <a:pt x="57" y="16"/>
                </a:lnTo>
                <a:lnTo>
                  <a:pt x="70" y="8"/>
                </a:lnTo>
                <a:lnTo>
                  <a:pt x="70" y="8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1" name="Freeform 145"/>
          <p:cNvSpPr>
            <a:spLocks noChangeArrowheads="1"/>
          </p:cNvSpPr>
          <p:nvPr/>
        </p:nvSpPr>
        <p:spPr bwMode="auto">
          <a:xfrm>
            <a:off x="4265613" y="3479800"/>
            <a:ext cx="284162" cy="327025"/>
          </a:xfrm>
          <a:custGeom>
            <a:avLst/>
            <a:gdLst/>
            <a:ahLst/>
            <a:cxnLst>
              <a:cxn ang="0">
                <a:pos x="126" y="0"/>
              </a:cxn>
              <a:cxn ang="0">
                <a:pos x="91" y="25"/>
              </a:cxn>
              <a:cxn ang="0">
                <a:pos x="69" y="38"/>
              </a:cxn>
              <a:cxn ang="0">
                <a:pos x="55" y="50"/>
              </a:cxn>
              <a:cxn ang="0">
                <a:pos x="41" y="60"/>
              </a:cxn>
              <a:cxn ang="0">
                <a:pos x="28" y="71"/>
              </a:cxn>
              <a:cxn ang="0">
                <a:pos x="11" y="87"/>
              </a:cxn>
              <a:cxn ang="0">
                <a:pos x="2" y="100"/>
              </a:cxn>
              <a:cxn ang="0">
                <a:pos x="0" y="109"/>
              </a:cxn>
              <a:cxn ang="0">
                <a:pos x="0" y="118"/>
              </a:cxn>
              <a:cxn ang="0">
                <a:pos x="4" y="128"/>
              </a:cxn>
              <a:cxn ang="0">
                <a:pos x="12" y="130"/>
              </a:cxn>
              <a:cxn ang="0">
                <a:pos x="19" y="128"/>
              </a:cxn>
              <a:cxn ang="0">
                <a:pos x="61" y="108"/>
              </a:cxn>
              <a:cxn ang="0">
                <a:pos x="70" y="108"/>
              </a:cxn>
              <a:cxn ang="0">
                <a:pos x="77" y="111"/>
              </a:cxn>
              <a:cxn ang="0">
                <a:pos x="78" y="115"/>
              </a:cxn>
              <a:cxn ang="0">
                <a:pos x="75" y="122"/>
              </a:cxn>
              <a:cxn ang="0">
                <a:pos x="72" y="123"/>
              </a:cxn>
              <a:cxn ang="0">
                <a:pos x="65" y="123"/>
              </a:cxn>
              <a:cxn ang="0">
                <a:pos x="55" y="125"/>
              </a:cxn>
              <a:cxn ang="0">
                <a:pos x="50" y="130"/>
              </a:cxn>
              <a:cxn ang="0">
                <a:pos x="47" y="142"/>
              </a:cxn>
              <a:cxn ang="0">
                <a:pos x="47" y="163"/>
              </a:cxn>
              <a:cxn ang="0">
                <a:pos x="49" y="176"/>
              </a:cxn>
              <a:cxn ang="0">
                <a:pos x="53" y="185"/>
              </a:cxn>
              <a:cxn ang="0">
                <a:pos x="68" y="195"/>
              </a:cxn>
              <a:cxn ang="0">
                <a:pos x="83" y="200"/>
              </a:cxn>
              <a:cxn ang="0">
                <a:pos x="118" y="202"/>
              </a:cxn>
              <a:cxn ang="0">
                <a:pos x="149" y="203"/>
              </a:cxn>
              <a:cxn ang="0">
                <a:pos x="179" y="206"/>
              </a:cxn>
              <a:cxn ang="0">
                <a:pos x="162" y="195"/>
              </a:cxn>
              <a:cxn ang="0">
                <a:pos x="154" y="189"/>
              </a:cxn>
              <a:cxn ang="0">
                <a:pos x="148" y="181"/>
              </a:cxn>
              <a:cxn ang="0">
                <a:pos x="140" y="167"/>
              </a:cxn>
              <a:cxn ang="0">
                <a:pos x="131" y="142"/>
              </a:cxn>
              <a:cxn ang="0">
                <a:pos x="130" y="134"/>
              </a:cxn>
              <a:cxn ang="0">
                <a:pos x="131" y="126"/>
              </a:cxn>
              <a:cxn ang="0">
                <a:pos x="133" y="120"/>
              </a:cxn>
              <a:cxn ang="0">
                <a:pos x="141" y="105"/>
              </a:cxn>
              <a:cxn ang="0">
                <a:pos x="147" y="93"/>
              </a:cxn>
              <a:cxn ang="0">
                <a:pos x="150" y="85"/>
              </a:cxn>
              <a:cxn ang="0">
                <a:pos x="146" y="77"/>
              </a:cxn>
              <a:cxn ang="0">
                <a:pos x="139" y="75"/>
              </a:cxn>
              <a:cxn ang="0">
                <a:pos x="131" y="75"/>
              </a:cxn>
              <a:cxn ang="0">
                <a:pos x="119" y="76"/>
              </a:cxn>
              <a:cxn ang="0">
                <a:pos x="109" y="78"/>
              </a:cxn>
              <a:cxn ang="0">
                <a:pos x="101" y="76"/>
              </a:cxn>
              <a:cxn ang="0">
                <a:pos x="96" y="71"/>
              </a:cxn>
              <a:cxn ang="0">
                <a:pos x="97" y="62"/>
              </a:cxn>
              <a:cxn ang="0">
                <a:pos x="101" y="51"/>
              </a:cxn>
              <a:cxn ang="0">
                <a:pos x="143" y="4"/>
              </a:cxn>
              <a:cxn ang="0">
                <a:pos x="126" y="0"/>
              </a:cxn>
              <a:cxn ang="0">
                <a:pos x="126" y="0"/>
              </a:cxn>
            </a:cxnLst>
            <a:rect l="0" t="0" r="r" b="b"/>
            <a:pathLst>
              <a:path w="179" h="206">
                <a:moveTo>
                  <a:pt x="126" y="0"/>
                </a:moveTo>
                <a:lnTo>
                  <a:pt x="91" y="25"/>
                </a:lnTo>
                <a:lnTo>
                  <a:pt x="69" y="38"/>
                </a:lnTo>
                <a:lnTo>
                  <a:pt x="55" y="50"/>
                </a:lnTo>
                <a:lnTo>
                  <a:pt x="41" y="60"/>
                </a:lnTo>
                <a:lnTo>
                  <a:pt x="28" y="71"/>
                </a:lnTo>
                <a:lnTo>
                  <a:pt x="11" y="87"/>
                </a:lnTo>
                <a:lnTo>
                  <a:pt x="2" y="100"/>
                </a:lnTo>
                <a:lnTo>
                  <a:pt x="0" y="109"/>
                </a:lnTo>
                <a:lnTo>
                  <a:pt x="0" y="118"/>
                </a:lnTo>
                <a:lnTo>
                  <a:pt x="4" y="128"/>
                </a:lnTo>
                <a:lnTo>
                  <a:pt x="12" y="130"/>
                </a:lnTo>
                <a:lnTo>
                  <a:pt x="19" y="128"/>
                </a:lnTo>
                <a:lnTo>
                  <a:pt x="61" y="108"/>
                </a:lnTo>
                <a:lnTo>
                  <a:pt x="70" y="108"/>
                </a:lnTo>
                <a:lnTo>
                  <a:pt x="77" y="111"/>
                </a:lnTo>
                <a:lnTo>
                  <a:pt x="78" y="115"/>
                </a:lnTo>
                <a:lnTo>
                  <a:pt x="75" y="122"/>
                </a:lnTo>
                <a:lnTo>
                  <a:pt x="72" y="123"/>
                </a:lnTo>
                <a:lnTo>
                  <a:pt x="65" y="123"/>
                </a:lnTo>
                <a:lnTo>
                  <a:pt x="55" y="125"/>
                </a:lnTo>
                <a:lnTo>
                  <a:pt x="50" y="130"/>
                </a:lnTo>
                <a:lnTo>
                  <a:pt x="47" y="142"/>
                </a:lnTo>
                <a:lnTo>
                  <a:pt x="47" y="163"/>
                </a:lnTo>
                <a:lnTo>
                  <a:pt x="49" y="176"/>
                </a:lnTo>
                <a:lnTo>
                  <a:pt x="53" y="185"/>
                </a:lnTo>
                <a:lnTo>
                  <a:pt x="68" y="195"/>
                </a:lnTo>
                <a:lnTo>
                  <a:pt x="83" y="200"/>
                </a:lnTo>
                <a:lnTo>
                  <a:pt x="118" y="202"/>
                </a:lnTo>
                <a:lnTo>
                  <a:pt x="149" y="203"/>
                </a:lnTo>
                <a:lnTo>
                  <a:pt x="179" y="206"/>
                </a:lnTo>
                <a:lnTo>
                  <a:pt x="162" y="195"/>
                </a:lnTo>
                <a:lnTo>
                  <a:pt x="154" y="189"/>
                </a:lnTo>
                <a:lnTo>
                  <a:pt x="148" y="181"/>
                </a:lnTo>
                <a:lnTo>
                  <a:pt x="140" y="167"/>
                </a:lnTo>
                <a:lnTo>
                  <a:pt x="131" y="142"/>
                </a:lnTo>
                <a:lnTo>
                  <a:pt x="130" y="134"/>
                </a:lnTo>
                <a:lnTo>
                  <a:pt x="131" y="126"/>
                </a:lnTo>
                <a:lnTo>
                  <a:pt x="133" y="120"/>
                </a:lnTo>
                <a:lnTo>
                  <a:pt x="141" y="105"/>
                </a:lnTo>
                <a:lnTo>
                  <a:pt x="147" y="93"/>
                </a:lnTo>
                <a:lnTo>
                  <a:pt x="150" y="85"/>
                </a:lnTo>
                <a:lnTo>
                  <a:pt x="146" y="77"/>
                </a:lnTo>
                <a:lnTo>
                  <a:pt x="139" y="75"/>
                </a:lnTo>
                <a:lnTo>
                  <a:pt x="131" y="75"/>
                </a:lnTo>
                <a:lnTo>
                  <a:pt x="119" y="76"/>
                </a:lnTo>
                <a:lnTo>
                  <a:pt x="109" y="78"/>
                </a:lnTo>
                <a:lnTo>
                  <a:pt x="101" y="76"/>
                </a:lnTo>
                <a:lnTo>
                  <a:pt x="96" y="71"/>
                </a:lnTo>
                <a:lnTo>
                  <a:pt x="97" y="62"/>
                </a:lnTo>
                <a:lnTo>
                  <a:pt x="101" y="51"/>
                </a:lnTo>
                <a:lnTo>
                  <a:pt x="143" y="4"/>
                </a:lnTo>
                <a:lnTo>
                  <a:pt x="126" y="0"/>
                </a:lnTo>
                <a:lnTo>
                  <a:pt x="126" y="0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2" name="Freeform 146"/>
          <p:cNvSpPr>
            <a:spLocks noChangeArrowheads="1"/>
          </p:cNvSpPr>
          <p:nvPr/>
        </p:nvSpPr>
        <p:spPr bwMode="auto">
          <a:xfrm>
            <a:off x="4010025" y="3471863"/>
            <a:ext cx="296863" cy="498475"/>
          </a:xfrm>
          <a:custGeom>
            <a:avLst/>
            <a:gdLst/>
            <a:ahLst/>
            <a:cxnLst>
              <a:cxn ang="0">
                <a:pos x="187" y="0"/>
              </a:cxn>
              <a:cxn ang="0">
                <a:pos x="171" y="17"/>
              </a:cxn>
              <a:cxn ang="0">
                <a:pos x="168" y="24"/>
              </a:cxn>
              <a:cxn ang="0">
                <a:pos x="167" y="36"/>
              </a:cxn>
              <a:cxn ang="0">
                <a:pos x="167" y="54"/>
              </a:cxn>
              <a:cxn ang="0">
                <a:pos x="165" y="73"/>
              </a:cxn>
              <a:cxn ang="0">
                <a:pos x="159" y="84"/>
              </a:cxn>
              <a:cxn ang="0">
                <a:pos x="151" y="93"/>
              </a:cxn>
              <a:cxn ang="0">
                <a:pos x="139" y="97"/>
              </a:cxn>
              <a:cxn ang="0">
                <a:pos x="126" y="98"/>
              </a:cxn>
              <a:cxn ang="0">
                <a:pos x="115" y="96"/>
              </a:cxn>
              <a:cxn ang="0">
                <a:pos x="109" y="91"/>
              </a:cxn>
              <a:cxn ang="0">
                <a:pos x="105" y="81"/>
              </a:cxn>
              <a:cxn ang="0">
                <a:pos x="96" y="78"/>
              </a:cxn>
              <a:cxn ang="0">
                <a:pos x="90" y="82"/>
              </a:cxn>
              <a:cxn ang="0">
                <a:pos x="90" y="88"/>
              </a:cxn>
              <a:cxn ang="0">
                <a:pos x="92" y="93"/>
              </a:cxn>
              <a:cxn ang="0">
                <a:pos x="96" y="96"/>
              </a:cxn>
              <a:cxn ang="0">
                <a:pos x="97" y="101"/>
              </a:cxn>
              <a:cxn ang="0">
                <a:pos x="95" y="106"/>
              </a:cxn>
              <a:cxn ang="0">
                <a:pos x="90" y="112"/>
              </a:cxn>
              <a:cxn ang="0">
                <a:pos x="84" y="130"/>
              </a:cxn>
              <a:cxn ang="0">
                <a:pos x="84" y="148"/>
              </a:cxn>
              <a:cxn ang="0">
                <a:pos x="78" y="161"/>
              </a:cxn>
              <a:cxn ang="0">
                <a:pos x="61" y="175"/>
              </a:cxn>
              <a:cxn ang="0">
                <a:pos x="48" y="191"/>
              </a:cxn>
              <a:cxn ang="0">
                <a:pos x="37" y="215"/>
              </a:cxn>
              <a:cxn ang="0">
                <a:pos x="31" y="234"/>
              </a:cxn>
              <a:cxn ang="0">
                <a:pos x="28" y="255"/>
              </a:cxn>
              <a:cxn ang="0">
                <a:pos x="29" y="267"/>
              </a:cxn>
              <a:cxn ang="0">
                <a:pos x="29" y="276"/>
              </a:cxn>
              <a:cxn ang="0">
                <a:pos x="18" y="296"/>
              </a:cxn>
              <a:cxn ang="0">
                <a:pos x="8" y="313"/>
              </a:cxn>
              <a:cxn ang="0">
                <a:pos x="1" y="314"/>
              </a:cxn>
              <a:cxn ang="0">
                <a:pos x="0" y="307"/>
              </a:cxn>
              <a:cxn ang="0">
                <a:pos x="4" y="286"/>
              </a:cxn>
              <a:cxn ang="0">
                <a:pos x="7" y="255"/>
              </a:cxn>
              <a:cxn ang="0">
                <a:pos x="9" y="226"/>
              </a:cxn>
              <a:cxn ang="0">
                <a:pos x="12" y="200"/>
              </a:cxn>
              <a:cxn ang="0">
                <a:pos x="17" y="186"/>
              </a:cxn>
              <a:cxn ang="0">
                <a:pos x="21" y="177"/>
              </a:cxn>
              <a:cxn ang="0">
                <a:pos x="28" y="169"/>
              </a:cxn>
              <a:cxn ang="0">
                <a:pos x="40" y="159"/>
              </a:cxn>
              <a:cxn ang="0">
                <a:pos x="50" y="148"/>
              </a:cxn>
              <a:cxn ang="0">
                <a:pos x="57" y="141"/>
              </a:cxn>
              <a:cxn ang="0">
                <a:pos x="64" y="129"/>
              </a:cxn>
              <a:cxn ang="0">
                <a:pos x="66" y="111"/>
              </a:cxn>
              <a:cxn ang="0">
                <a:pos x="66" y="89"/>
              </a:cxn>
              <a:cxn ang="0">
                <a:pos x="66" y="78"/>
              </a:cxn>
              <a:cxn ang="0">
                <a:pos x="70" y="73"/>
              </a:cxn>
              <a:cxn ang="0">
                <a:pos x="77" y="65"/>
              </a:cxn>
              <a:cxn ang="0">
                <a:pos x="85" y="62"/>
              </a:cxn>
              <a:cxn ang="0">
                <a:pos x="100" y="63"/>
              </a:cxn>
              <a:cxn ang="0">
                <a:pos x="120" y="66"/>
              </a:cxn>
              <a:cxn ang="0">
                <a:pos x="129" y="66"/>
              </a:cxn>
              <a:cxn ang="0">
                <a:pos x="137" y="59"/>
              </a:cxn>
              <a:cxn ang="0">
                <a:pos x="139" y="51"/>
              </a:cxn>
              <a:cxn ang="0">
                <a:pos x="137" y="41"/>
              </a:cxn>
              <a:cxn ang="0">
                <a:pos x="124" y="11"/>
              </a:cxn>
              <a:cxn ang="0">
                <a:pos x="148" y="5"/>
              </a:cxn>
              <a:cxn ang="0">
                <a:pos x="171" y="2"/>
              </a:cxn>
              <a:cxn ang="0">
                <a:pos x="187" y="0"/>
              </a:cxn>
              <a:cxn ang="0">
                <a:pos x="187" y="0"/>
              </a:cxn>
            </a:cxnLst>
            <a:rect l="0" t="0" r="r" b="b"/>
            <a:pathLst>
              <a:path w="187" h="314">
                <a:moveTo>
                  <a:pt x="187" y="0"/>
                </a:moveTo>
                <a:lnTo>
                  <a:pt x="171" y="17"/>
                </a:lnTo>
                <a:lnTo>
                  <a:pt x="168" y="24"/>
                </a:lnTo>
                <a:lnTo>
                  <a:pt x="167" y="36"/>
                </a:lnTo>
                <a:lnTo>
                  <a:pt x="167" y="54"/>
                </a:lnTo>
                <a:lnTo>
                  <a:pt x="165" y="73"/>
                </a:lnTo>
                <a:lnTo>
                  <a:pt x="159" y="84"/>
                </a:lnTo>
                <a:lnTo>
                  <a:pt x="151" y="93"/>
                </a:lnTo>
                <a:lnTo>
                  <a:pt x="139" y="97"/>
                </a:lnTo>
                <a:lnTo>
                  <a:pt x="126" y="98"/>
                </a:lnTo>
                <a:lnTo>
                  <a:pt x="115" y="96"/>
                </a:lnTo>
                <a:lnTo>
                  <a:pt x="109" y="91"/>
                </a:lnTo>
                <a:lnTo>
                  <a:pt x="105" y="81"/>
                </a:lnTo>
                <a:lnTo>
                  <a:pt x="96" y="78"/>
                </a:lnTo>
                <a:lnTo>
                  <a:pt x="90" y="82"/>
                </a:lnTo>
                <a:lnTo>
                  <a:pt x="90" y="88"/>
                </a:lnTo>
                <a:lnTo>
                  <a:pt x="92" y="93"/>
                </a:lnTo>
                <a:lnTo>
                  <a:pt x="96" y="96"/>
                </a:lnTo>
                <a:lnTo>
                  <a:pt x="97" y="101"/>
                </a:lnTo>
                <a:lnTo>
                  <a:pt x="95" y="106"/>
                </a:lnTo>
                <a:lnTo>
                  <a:pt x="90" y="112"/>
                </a:lnTo>
                <a:lnTo>
                  <a:pt x="84" y="130"/>
                </a:lnTo>
                <a:lnTo>
                  <a:pt x="84" y="148"/>
                </a:lnTo>
                <a:lnTo>
                  <a:pt x="78" y="161"/>
                </a:lnTo>
                <a:lnTo>
                  <a:pt x="61" y="175"/>
                </a:lnTo>
                <a:lnTo>
                  <a:pt x="48" y="191"/>
                </a:lnTo>
                <a:lnTo>
                  <a:pt x="37" y="215"/>
                </a:lnTo>
                <a:lnTo>
                  <a:pt x="31" y="234"/>
                </a:lnTo>
                <a:lnTo>
                  <a:pt x="28" y="255"/>
                </a:lnTo>
                <a:lnTo>
                  <a:pt x="29" y="267"/>
                </a:lnTo>
                <a:lnTo>
                  <a:pt x="29" y="276"/>
                </a:lnTo>
                <a:lnTo>
                  <a:pt x="18" y="296"/>
                </a:lnTo>
                <a:lnTo>
                  <a:pt x="8" y="313"/>
                </a:lnTo>
                <a:lnTo>
                  <a:pt x="1" y="314"/>
                </a:lnTo>
                <a:lnTo>
                  <a:pt x="0" y="307"/>
                </a:lnTo>
                <a:lnTo>
                  <a:pt x="4" y="286"/>
                </a:lnTo>
                <a:lnTo>
                  <a:pt x="7" y="255"/>
                </a:lnTo>
                <a:lnTo>
                  <a:pt x="9" y="226"/>
                </a:lnTo>
                <a:lnTo>
                  <a:pt x="12" y="200"/>
                </a:lnTo>
                <a:lnTo>
                  <a:pt x="17" y="186"/>
                </a:lnTo>
                <a:lnTo>
                  <a:pt x="21" y="177"/>
                </a:lnTo>
                <a:lnTo>
                  <a:pt x="28" y="169"/>
                </a:lnTo>
                <a:lnTo>
                  <a:pt x="40" y="159"/>
                </a:lnTo>
                <a:lnTo>
                  <a:pt x="50" y="148"/>
                </a:lnTo>
                <a:lnTo>
                  <a:pt x="57" y="141"/>
                </a:lnTo>
                <a:lnTo>
                  <a:pt x="64" y="129"/>
                </a:lnTo>
                <a:lnTo>
                  <a:pt x="66" y="111"/>
                </a:lnTo>
                <a:lnTo>
                  <a:pt x="66" y="89"/>
                </a:lnTo>
                <a:lnTo>
                  <a:pt x="66" y="78"/>
                </a:lnTo>
                <a:lnTo>
                  <a:pt x="70" y="73"/>
                </a:lnTo>
                <a:lnTo>
                  <a:pt x="77" y="65"/>
                </a:lnTo>
                <a:lnTo>
                  <a:pt x="85" y="62"/>
                </a:lnTo>
                <a:lnTo>
                  <a:pt x="100" y="63"/>
                </a:lnTo>
                <a:lnTo>
                  <a:pt x="120" y="66"/>
                </a:lnTo>
                <a:lnTo>
                  <a:pt x="129" y="66"/>
                </a:lnTo>
                <a:lnTo>
                  <a:pt x="137" y="59"/>
                </a:lnTo>
                <a:lnTo>
                  <a:pt x="139" y="51"/>
                </a:lnTo>
                <a:lnTo>
                  <a:pt x="137" y="41"/>
                </a:lnTo>
                <a:lnTo>
                  <a:pt x="124" y="11"/>
                </a:lnTo>
                <a:lnTo>
                  <a:pt x="148" y="5"/>
                </a:lnTo>
                <a:lnTo>
                  <a:pt x="171" y="2"/>
                </a:lnTo>
                <a:lnTo>
                  <a:pt x="187" y="0"/>
                </a:lnTo>
                <a:lnTo>
                  <a:pt x="187" y="0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3" name="Freeform 147"/>
          <p:cNvSpPr>
            <a:spLocks noChangeArrowheads="1"/>
          </p:cNvSpPr>
          <p:nvPr/>
        </p:nvSpPr>
        <p:spPr bwMode="auto">
          <a:xfrm>
            <a:off x="4064000" y="3681413"/>
            <a:ext cx="571500" cy="74612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7" y="12"/>
              </a:cxn>
              <a:cxn ang="0">
                <a:pos x="109" y="17"/>
              </a:cxn>
              <a:cxn ang="0">
                <a:pos x="159" y="19"/>
              </a:cxn>
              <a:cxn ang="0">
                <a:pos x="211" y="18"/>
              </a:cxn>
              <a:cxn ang="0">
                <a:pos x="263" y="16"/>
              </a:cxn>
              <a:cxn ang="0">
                <a:pos x="300" y="12"/>
              </a:cxn>
              <a:cxn ang="0">
                <a:pos x="331" y="7"/>
              </a:cxn>
              <a:cxn ang="0">
                <a:pos x="353" y="0"/>
              </a:cxn>
              <a:cxn ang="0">
                <a:pos x="357" y="4"/>
              </a:cxn>
              <a:cxn ang="0">
                <a:pos x="360" y="28"/>
              </a:cxn>
              <a:cxn ang="0">
                <a:pos x="358" y="33"/>
              </a:cxn>
              <a:cxn ang="0">
                <a:pos x="318" y="40"/>
              </a:cxn>
              <a:cxn ang="0">
                <a:pos x="283" y="44"/>
              </a:cxn>
              <a:cxn ang="0">
                <a:pos x="247" y="46"/>
              </a:cxn>
              <a:cxn ang="0">
                <a:pos x="188" y="47"/>
              </a:cxn>
              <a:cxn ang="0">
                <a:pos x="129" y="46"/>
              </a:cxn>
              <a:cxn ang="0">
                <a:pos x="87" y="44"/>
              </a:cxn>
              <a:cxn ang="0">
                <a:pos x="43" y="38"/>
              </a:cxn>
              <a:cxn ang="0">
                <a:pos x="0" y="32"/>
              </a:cxn>
              <a:cxn ang="0">
                <a:pos x="0" y="26"/>
              </a:cxn>
              <a:cxn ang="0">
                <a:pos x="2" y="8"/>
              </a:cxn>
              <a:cxn ang="0">
                <a:pos x="6" y="1"/>
              </a:cxn>
              <a:cxn ang="0">
                <a:pos x="6" y="1"/>
              </a:cxn>
            </a:cxnLst>
            <a:rect l="0" t="0" r="r" b="b"/>
            <a:pathLst>
              <a:path w="360" h="47">
                <a:moveTo>
                  <a:pt x="6" y="1"/>
                </a:moveTo>
                <a:lnTo>
                  <a:pt x="57" y="12"/>
                </a:lnTo>
                <a:lnTo>
                  <a:pt x="109" y="17"/>
                </a:lnTo>
                <a:lnTo>
                  <a:pt x="159" y="19"/>
                </a:lnTo>
                <a:lnTo>
                  <a:pt x="211" y="18"/>
                </a:lnTo>
                <a:lnTo>
                  <a:pt x="263" y="16"/>
                </a:lnTo>
                <a:lnTo>
                  <a:pt x="300" y="12"/>
                </a:lnTo>
                <a:lnTo>
                  <a:pt x="331" y="7"/>
                </a:lnTo>
                <a:lnTo>
                  <a:pt x="353" y="0"/>
                </a:lnTo>
                <a:lnTo>
                  <a:pt x="357" y="4"/>
                </a:lnTo>
                <a:lnTo>
                  <a:pt x="360" y="28"/>
                </a:lnTo>
                <a:lnTo>
                  <a:pt x="358" y="33"/>
                </a:lnTo>
                <a:lnTo>
                  <a:pt x="318" y="40"/>
                </a:lnTo>
                <a:lnTo>
                  <a:pt x="283" y="44"/>
                </a:lnTo>
                <a:lnTo>
                  <a:pt x="247" y="46"/>
                </a:lnTo>
                <a:lnTo>
                  <a:pt x="188" y="47"/>
                </a:lnTo>
                <a:lnTo>
                  <a:pt x="129" y="46"/>
                </a:lnTo>
                <a:lnTo>
                  <a:pt x="87" y="44"/>
                </a:lnTo>
                <a:lnTo>
                  <a:pt x="43" y="38"/>
                </a:lnTo>
                <a:lnTo>
                  <a:pt x="0" y="32"/>
                </a:lnTo>
                <a:lnTo>
                  <a:pt x="0" y="26"/>
                </a:lnTo>
                <a:lnTo>
                  <a:pt x="2" y="8"/>
                </a:lnTo>
                <a:lnTo>
                  <a:pt x="6" y="1"/>
                </a:lnTo>
                <a:lnTo>
                  <a:pt x="6" y="1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4" name="Freeform 148"/>
          <p:cNvSpPr>
            <a:spLocks noChangeArrowheads="1"/>
          </p:cNvSpPr>
          <p:nvPr/>
        </p:nvSpPr>
        <p:spPr bwMode="auto">
          <a:xfrm>
            <a:off x="4132263" y="3995738"/>
            <a:ext cx="60325" cy="66675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8" y="0"/>
              </a:cxn>
              <a:cxn ang="0">
                <a:pos x="38" y="26"/>
              </a:cxn>
              <a:cxn ang="0">
                <a:pos x="19" y="42"/>
              </a:cxn>
              <a:cxn ang="0">
                <a:pos x="0" y="16"/>
              </a:cxn>
              <a:cxn ang="0">
                <a:pos x="0" y="16"/>
              </a:cxn>
            </a:cxnLst>
            <a:rect l="0" t="0" r="r" b="b"/>
            <a:pathLst>
              <a:path w="38" h="42">
                <a:moveTo>
                  <a:pt x="0" y="16"/>
                </a:moveTo>
                <a:lnTo>
                  <a:pt x="18" y="0"/>
                </a:lnTo>
                <a:lnTo>
                  <a:pt x="38" y="26"/>
                </a:lnTo>
                <a:lnTo>
                  <a:pt x="19" y="42"/>
                </a:lnTo>
                <a:lnTo>
                  <a:pt x="0" y="16"/>
                </a:lnTo>
                <a:lnTo>
                  <a:pt x="0" y="16"/>
                </a:lnTo>
                <a:close/>
              </a:path>
            </a:pathLst>
          </a:custGeom>
          <a:gradFill rotWithShape="0">
            <a:gsLst>
              <a:gs pos="0">
                <a:srgbClr val="A5B2A2"/>
              </a:gs>
              <a:gs pos="100000">
                <a:srgbClr val="99996C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5" name="Freeform 149"/>
          <p:cNvSpPr>
            <a:spLocks noChangeArrowheads="1"/>
          </p:cNvSpPr>
          <p:nvPr/>
        </p:nvSpPr>
        <p:spPr bwMode="auto">
          <a:xfrm>
            <a:off x="4143375" y="4008438"/>
            <a:ext cx="38100" cy="3968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14"/>
              </a:cxn>
              <a:cxn ang="0">
                <a:pos x="7" y="21"/>
              </a:cxn>
              <a:cxn ang="0">
                <a:pos x="15" y="25"/>
              </a:cxn>
              <a:cxn ang="0">
                <a:pos x="24" y="18"/>
              </a:cxn>
              <a:cxn ang="0">
                <a:pos x="17" y="12"/>
              </a:cxn>
              <a:cxn ang="0">
                <a:pos x="13" y="6"/>
              </a:cxn>
              <a:cxn ang="0">
                <a:pos x="11" y="0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24" h="25">
                <a:moveTo>
                  <a:pt x="0" y="7"/>
                </a:moveTo>
                <a:lnTo>
                  <a:pt x="2" y="14"/>
                </a:lnTo>
                <a:lnTo>
                  <a:pt x="7" y="21"/>
                </a:lnTo>
                <a:lnTo>
                  <a:pt x="15" y="25"/>
                </a:lnTo>
                <a:lnTo>
                  <a:pt x="24" y="18"/>
                </a:lnTo>
                <a:lnTo>
                  <a:pt x="17" y="12"/>
                </a:lnTo>
                <a:lnTo>
                  <a:pt x="13" y="6"/>
                </a:lnTo>
                <a:lnTo>
                  <a:pt x="11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6" name="Freeform 150"/>
          <p:cNvSpPr>
            <a:spLocks noChangeArrowheads="1"/>
          </p:cNvSpPr>
          <p:nvPr/>
        </p:nvSpPr>
        <p:spPr bwMode="auto">
          <a:xfrm>
            <a:off x="4511675" y="4067175"/>
            <a:ext cx="30163" cy="26988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19" y="0"/>
              </a:cxn>
              <a:cxn ang="0">
                <a:pos x="14" y="11"/>
              </a:cxn>
              <a:cxn ang="0">
                <a:pos x="10" y="15"/>
              </a:cxn>
              <a:cxn ang="0">
                <a:pos x="4" y="17"/>
              </a:cxn>
              <a:cxn ang="0">
                <a:pos x="0" y="17"/>
              </a:cxn>
              <a:cxn ang="0">
                <a:pos x="0" y="17"/>
              </a:cxn>
            </a:cxnLst>
            <a:rect l="0" t="0" r="r" b="b"/>
            <a:pathLst>
              <a:path w="19" h="17">
                <a:moveTo>
                  <a:pt x="0" y="17"/>
                </a:moveTo>
                <a:lnTo>
                  <a:pt x="19" y="0"/>
                </a:lnTo>
                <a:lnTo>
                  <a:pt x="14" y="11"/>
                </a:lnTo>
                <a:lnTo>
                  <a:pt x="10" y="15"/>
                </a:lnTo>
                <a:lnTo>
                  <a:pt x="4" y="17"/>
                </a:lnTo>
                <a:lnTo>
                  <a:pt x="0" y="17"/>
                </a:lnTo>
                <a:lnTo>
                  <a:pt x="0" y="1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7" name="Freeform 151"/>
          <p:cNvSpPr>
            <a:spLocks noChangeArrowheads="1"/>
          </p:cNvSpPr>
          <p:nvPr/>
        </p:nvSpPr>
        <p:spPr bwMode="auto">
          <a:xfrm>
            <a:off x="4202113" y="4102100"/>
            <a:ext cx="96837" cy="587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1"/>
              </a:cxn>
              <a:cxn ang="0">
                <a:pos x="22" y="18"/>
              </a:cxn>
              <a:cxn ang="0">
                <a:pos x="33" y="23"/>
              </a:cxn>
              <a:cxn ang="0">
                <a:pos x="61" y="37"/>
              </a:cxn>
            </a:cxnLst>
            <a:rect l="0" t="0" r="r" b="b"/>
            <a:pathLst>
              <a:path w="61" h="37">
                <a:moveTo>
                  <a:pt x="0" y="0"/>
                </a:moveTo>
                <a:lnTo>
                  <a:pt x="12" y="11"/>
                </a:lnTo>
                <a:lnTo>
                  <a:pt x="22" y="18"/>
                </a:lnTo>
                <a:lnTo>
                  <a:pt x="33" y="23"/>
                </a:lnTo>
                <a:lnTo>
                  <a:pt x="61" y="37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8" name="Freeform 152"/>
          <p:cNvSpPr>
            <a:spLocks noChangeArrowheads="1"/>
          </p:cNvSpPr>
          <p:nvPr/>
        </p:nvSpPr>
        <p:spPr bwMode="auto">
          <a:xfrm>
            <a:off x="4016375" y="4318000"/>
            <a:ext cx="400050" cy="385763"/>
          </a:xfrm>
          <a:custGeom>
            <a:avLst/>
            <a:gdLst/>
            <a:ahLst/>
            <a:cxnLst>
              <a:cxn ang="0">
                <a:pos x="102" y="0"/>
              </a:cxn>
              <a:cxn ang="0">
                <a:pos x="138" y="12"/>
              </a:cxn>
              <a:cxn ang="0">
                <a:pos x="174" y="57"/>
              </a:cxn>
              <a:cxn ang="0">
                <a:pos x="241" y="94"/>
              </a:cxn>
              <a:cxn ang="0">
                <a:pos x="252" y="102"/>
              </a:cxn>
              <a:cxn ang="0">
                <a:pos x="239" y="140"/>
              </a:cxn>
              <a:cxn ang="0">
                <a:pos x="238" y="159"/>
              </a:cxn>
              <a:cxn ang="0">
                <a:pos x="238" y="177"/>
              </a:cxn>
              <a:cxn ang="0">
                <a:pos x="242" y="203"/>
              </a:cxn>
              <a:cxn ang="0">
                <a:pos x="242" y="227"/>
              </a:cxn>
              <a:cxn ang="0">
                <a:pos x="238" y="243"/>
              </a:cxn>
              <a:cxn ang="0">
                <a:pos x="230" y="210"/>
              </a:cxn>
              <a:cxn ang="0">
                <a:pos x="224" y="188"/>
              </a:cxn>
              <a:cxn ang="0">
                <a:pos x="224" y="169"/>
              </a:cxn>
              <a:cxn ang="0">
                <a:pos x="229" y="145"/>
              </a:cxn>
              <a:cxn ang="0">
                <a:pos x="230" y="129"/>
              </a:cxn>
              <a:cxn ang="0">
                <a:pos x="225" y="116"/>
              </a:cxn>
              <a:cxn ang="0">
                <a:pos x="212" y="103"/>
              </a:cxn>
              <a:cxn ang="0">
                <a:pos x="195" y="96"/>
              </a:cxn>
              <a:cxn ang="0">
                <a:pos x="165" y="88"/>
              </a:cxn>
              <a:cxn ang="0">
                <a:pos x="146" y="81"/>
              </a:cxn>
              <a:cxn ang="0">
                <a:pos x="119" y="69"/>
              </a:cxn>
              <a:cxn ang="0">
                <a:pos x="129" y="28"/>
              </a:cxn>
              <a:cxn ang="0">
                <a:pos x="121" y="29"/>
              </a:cxn>
              <a:cxn ang="0">
                <a:pos x="104" y="31"/>
              </a:cxn>
              <a:cxn ang="0">
                <a:pos x="83" y="35"/>
              </a:cxn>
              <a:cxn ang="0">
                <a:pos x="61" y="39"/>
              </a:cxn>
              <a:cxn ang="0">
                <a:pos x="39" y="41"/>
              </a:cxn>
              <a:cxn ang="0">
                <a:pos x="0" y="36"/>
              </a:cxn>
              <a:cxn ang="0">
                <a:pos x="102" y="0"/>
              </a:cxn>
              <a:cxn ang="0">
                <a:pos x="102" y="0"/>
              </a:cxn>
            </a:cxnLst>
            <a:rect l="0" t="0" r="r" b="b"/>
            <a:pathLst>
              <a:path w="252" h="243">
                <a:moveTo>
                  <a:pt x="102" y="0"/>
                </a:moveTo>
                <a:lnTo>
                  <a:pt x="138" y="12"/>
                </a:lnTo>
                <a:lnTo>
                  <a:pt x="174" y="57"/>
                </a:lnTo>
                <a:lnTo>
                  <a:pt x="241" y="94"/>
                </a:lnTo>
                <a:lnTo>
                  <a:pt x="252" y="102"/>
                </a:lnTo>
                <a:lnTo>
                  <a:pt x="239" y="140"/>
                </a:lnTo>
                <a:lnTo>
                  <a:pt x="238" y="159"/>
                </a:lnTo>
                <a:lnTo>
                  <a:pt x="238" y="177"/>
                </a:lnTo>
                <a:lnTo>
                  <a:pt x="242" y="203"/>
                </a:lnTo>
                <a:lnTo>
                  <a:pt x="242" y="227"/>
                </a:lnTo>
                <a:lnTo>
                  <a:pt x="238" y="243"/>
                </a:lnTo>
                <a:lnTo>
                  <a:pt x="230" y="210"/>
                </a:lnTo>
                <a:lnTo>
                  <a:pt x="224" y="188"/>
                </a:lnTo>
                <a:lnTo>
                  <a:pt x="224" y="169"/>
                </a:lnTo>
                <a:lnTo>
                  <a:pt x="229" y="145"/>
                </a:lnTo>
                <a:lnTo>
                  <a:pt x="230" y="129"/>
                </a:lnTo>
                <a:lnTo>
                  <a:pt x="225" y="116"/>
                </a:lnTo>
                <a:lnTo>
                  <a:pt x="212" y="103"/>
                </a:lnTo>
                <a:lnTo>
                  <a:pt x="195" y="96"/>
                </a:lnTo>
                <a:lnTo>
                  <a:pt x="165" y="88"/>
                </a:lnTo>
                <a:lnTo>
                  <a:pt x="146" y="81"/>
                </a:lnTo>
                <a:lnTo>
                  <a:pt x="119" y="69"/>
                </a:lnTo>
                <a:lnTo>
                  <a:pt x="129" y="28"/>
                </a:lnTo>
                <a:lnTo>
                  <a:pt x="121" y="29"/>
                </a:lnTo>
                <a:lnTo>
                  <a:pt x="104" y="31"/>
                </a:lnTo>
                <a:lnTo>
                  <a:pt x="83" y="35"/>
                </a:lnTo>
                <a:lnTo>
                  <a:pt x="61" y="39"/>
                </a:lnTo>
                <a:lnTo>
                  <a:pt x="39" y="41"/>
                </a:lnTo>
                <a:lnTo>
                  <a:pt x="0" y="36"/>
                </a:lnTo>
                <a:lnTo>
                  <a:pt x="102" y="0"/>
                </a:lnTo>
                <a:lnTo>
                  <a:pt x="102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89" name="Freeform 153"/>
          <p:cNvSpPr>
            <a:spLocks noChangeArrowheads="1"/>
          </p:cNvSpPr>
          <p:nvPr/>
        </p:nvSpPr>
        <p:spPr bwMode="auto">
          <a:xfrm>
            <a:off x="4584700" y="4987925"/>
            <a:ext cx="46038" cy="158750"/>
          </a:xfrm>
          <a:custGeom>
            <a:avLst/>
            <a:gdLst/>
            <a:ahLst/>
            <a:cxnLst>
              <a:cxn ang="0">
                <a:pos x="0" y="37"/>
              </a:cxn>
              <a:cxn ang="0">
                <a:pos x="0" y="54"/>
              </a:cxn>
              <a:cxn ang="0">
                <a:pos x="3" y="75"/>
              </a:cxn>
              <a:cxn ang="0">
                <a:pos x="6" y="100"/>
              </a:cxn>
              <a:cxn ang="0">
                <a:pos x="29" y="0"/>
              </a:cxn>
              <a:cxn ang="0">
                <a:pos x="9" y="1"/>
              </a:cxn>
              <a:cxn ang="0">
                <a:pos x="7" y="3"/>
              </a:cxn>
              <a:cxn ang="0">
                <a:pos x="0" y="37"/>
              </a:cxn>
              <a:cxn ang="0">
                <a:pos x="0" y="37"/>
              </a:cxn>
            </a:cxnLst>
            <a:rect l="0" t="0" r="r" b="b"/>
            <a:pathLst>
              <a:path w="29" h="100">
                <a:moveTo>
                  <a:pt x="0" y="37"/>
                </a:moveTo>
                <a:lnTo>
                  <a:pt x="0" y="54"/>
                </a:lnTo>
                <a:lnTo>
                  <a:pt x="3" y="75"/>
                </a:lnTo>
                <a:lnTo>
                  <a:pt x="6" y="100"/>
                </a:lnTo>
                <a:lnTo>
                  <a:pt x="29" y="0"/>
                </a:lnTo>
                <a:lnTo>
                  <a:pt x="9" y="1"/>
                </a:lnTo>
                <a:lnTo>
                  <a:pt x="7" y="3"/>
                </a:lnTo>
                <a:lnTo>
                  <a:pt x="0" y="37"/>
                </a:lnTo>
                <a:lnTo>
                  <a:pt x="0" y="37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BFBFBF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0" name="Freeform 154"/>
          <p:cNvSpPr>
            <a:spLocks noChangeArrowheads="1"/>
          </p:cNvSpPr>
          <p:nvPr/>
        </p:nvSpPr>
        <p:spPr bwMode="auto">
          <a:xfrm>
            <a:off x="4532313" y="4284663"/>
            <a:ext cx="209550" cy="893762"/>
          </a:xfrm>
          <a:custGeom>
            <a:avLst/>
            <a:gdLst/>
            <a:ahLst/>
            <a:cxnLst>
              <a:cxn ang="0">
                <a:pos x="96" y="24"/>
              </a:cxn>
              <a:cxn ang="0">
                <a:pos x="65" y="0"/>
              </a:cxn>
              <a:cxn ang="0">
                <a:pos x="0" y="13"/>
              </a:cxn>
              <a:cxn ang="0">
                <a:pos x="26" y="40"/>
              </a:cxn>
              <a:cxn ang="0">
                <a:pos x="2" y="65"/>
              </a:cxn>
              <a:cxn ang="0">
                <a:pos x="13" y="106"/>
              </a:cxn>
              <a:cxn ang="0">
                <a:pos x="22" y="158"/>
              </a:cxn>
              <a:cxn ang="0">
                <a:pos x="27" y="199"/>
              </a:cxn>
              <a:cxn ang="0">
                <a:pos x="31" y="216"/>
              </a:cxn>
              <a:cxn ang="0">
                <a:pos x="38" y="227"/>
              </a:cxn>
              <a:cxn ang="0">
                <a:pos x="61" y="244"/>
              </a:cxn>
              <a:cxn ang="0">
                <a:pos x="61" y="295"/>
              </a:cxn>
              <a:cxn ang="0">
                <a:pos x="61" y="312"/>
              </a:cxn>
              <a:cxn ang="0">
                <a:pos x="63" y="344"/>
              </a:cxn>
              <a:cxn ang="0">
                <a:pos x="64" y="386"/>
              </a:cxn>
              <a:cxn ang="0">
                <a:pos x="59" y="429"/>
              </a:cxn>
              <a:cxn ang="0">
                <a:pos x="55" y="441"/>
              </a:cxn>
              <a:cxn ang="0">
                <a:pos x="46" y="458"/>
              </a:cxn>
              <a:cxn ang="0">
                <a:pos x="39" y="479"/>
              </a:cxn>
              <a:cxn ang="0">
                <a:pos x="38" y="508"/>
              </a:cxn>
              <a:cxn ang="0">
                <a:pos x="39" y="535"/>
              </a:cxn>
              <a:cxn ang="0">
                <a:pos x="40" y="563"/>
              </a:cxn>
              <a:cxn ang="0">
                <a:pos x="76" y="563"/>
              </a:cxn>
              <a:cxn ang="0">
                <a:pos x="75" y="530"/>
              </a:cxn>
              <a:cxn ang="0">
                <a:pos x="75" y="505"/>
              </a:cxn>
              <a:cxn ang="0">
                <a:pos x="76" y="482"/>
              </a:cxn>
              <a:cxn ang="0">
                <a:pos x="81" y="460"/>
              </a:cxn>
              <a:cxn ang="0">
                <a:pos x="87" y="448"/>
              </a:cxn>
              <a:cxn ang="0">
                <a:pos x="92" y="435"/>
              </a:cxn>
              <a:cxn ang="0">
                <a:pos x="96" y="420"/>
              </a:cxn>
              <a:cxn ang="0">
                <a:pos x="98" y="390"/>
              </a:cxn>
              <a:cxn ang="0">
                <a:pos x="101" y="362"/>
              </a:cxn>
              <a:cxn ang="0">
                <a:pos x="100" y="340"/>
              </a:cxn>
              <a:cxn ang="0">
                <a:pos x="98" y="315"/>
              </a:cxn>
              <a:cxn ang="0">
                <a:pos x="102" y="297"/>
              </a:cxn>
              <a:cxn ang="0">
                <a:pos x="107" y="244"/>
              </a:cxn>
              <a:cxn ang="0">
                <a:pos x="123" y="231"/>
              </a:cxn>
              <a:cxn ang="0">
                <a:pos x="132" y="148"/>
              </a:cxn>
              <a:cxn ang="0">
                <a:pos x="96" y="24"/>
              </a:cxn>
              <a:cxn ang="0">
                <a:pos x="96" y="24"/>
              </a:cxn>
            </a:cxnLst>
            <a:rect l="0" t="0" r="r" b="b"/>
            <a:pathLst>
              <a:path w="132" h="563">
                <a:moveTo>
                  <a:pt x="96" y="24"/>
                </a:moveTo>
                <a:lnTo>
                  <a:pt x="65" y="0"/>
                </a:lnTo>
                <a:lnTo>
                  <a:pt x="0" y="13"/>
                </a:lnTo>
                <a:lnTo>
                  <a:pt x="26" y="40"/>
                </a:lnTo>
                <a:lnTo>
                  <a:pt x="2" y="65"/>
                </a:lnTo>
                <a:lnTo>
                  <a:pt x="13" y="106"/>
                </a:lnTo>
                <a:lnTo>
                  <a:pt x="22" y="158"/>
                </a:lnTo>
                <a:lnTo>
                  <a:pt x="27" y="199"/>
                </a:lnTo>
                <a:lnTo>
                  <a:pt x="31" y="216"/>
                </a:lnTo>
                <a:lnTo>
                  <a:pt x="38" y="227"/>
                </a:lnTo>
                <a:lnTo>
                  <a:pt x="61" y="244"/>
                </a:lnTo>
                <a:lnTo>
                  <a:pt x="61" y="295"/>
                </a:lnTo>
                <a:lnTo>
                  <a:pt x="61" y="312"/>
                </a:lnTo>
                <a:lnTo>
                  <a:pt x="63" y="344"/>
                </a:lnTo>
                <a:lnTo>
                  <a:pt x="64" y="386"/>
                </a:lnTo>
                <a:lnTo>
                  <a:pt x="59" y="429"/>
                </a:lnTo>
                <a:lnTo>
                  <a:pt x="55" y="441"/>
                </a:lnTo>
                <a:lnTo>
                  <a:pt x="46" y="458"/>
                </a:lnTo>
                <a:lnTo>
                  <a:pt x="39" y="479"/>
                </a:lnTo>
                <a:lnTo>
                  <a:pt x="38" y="508"/>
                </a:lnTo>
                <a:lnTo>
                  <a:pt x="39" y="535"/>
                </a:lnTo>
                <a:lnTo>
                  <a:pt x="40" y="563"/>
                </a:lnTo>
                <a:lnTo>
                  <a:pt x="76" y="563"/>
                </a:lnTo>
                <a:lnTo>
                  <a:pt x="75" y="530"/>
                </a:lnTo>
                <a:lnTo>
                  <a:pt x="75" y="505"/>
                </a:lnTo>
                <a:lnTo>
                  <a:pt x="76" y="482"/>
                </a:lnTo>
                <a:lnTo>
                  <a:pt x="81" y="460"/>
                </a:lnTo>
                <a:lnTo>
                  <a:pt x="87" y="448"/>
                </a:lnTo>
                <a:lnTo>
                  <a:pt x="92" y="435"/>
                </a:lnTo>
                <a:lnTo>
                  <a:pt x="96" y="420"/>
                </a:lnTo>
                <a:lnTo>
                  <a:pt x="98" y="390"/>
                </a:lnTo>
                <a:lnTo>
                  <a:pt x="101" y="362"/>
                </a:lnTo>
                <a:lnTo>
                  <a:pt x="100" y="340"/>
                </a:lnTo>
                <a:lnTo>
                  <a:pt x="98" y="315"/>
                </a:lnTo>
                <a:lnTo>
                  <a:pt x="102" y="297"/>
                </a:lnTo>
                <a:lnTo>
                  <a:pt x="107" y="244"/>
                </a:lnTo>
                <a:lnTo>
                  <a:pt x="123" y="231"/>
                </a:lnTo>
                <a:lnTo>
                  <a:pt x="132" y="148"/>
                </a:lnTo>
                <a:lnTo>
                  <a:pt x="96" y="24"/>
                </a:lnTo>
                <a:lnTo>
                  <a:pt x="96" y="24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1" name="Freeform 155"/>
          <p:cNvSpPr>
            <a:spLocks noChangeArrowheads="1"/>
          </p:cNvSpPr>
          <p:nvPr/>
        </p:nvSpPr>
        <p:spPr bwMode="auto">
          <a:xfrm>
            <a:off x="4384675" y="4278313"/>
            <a:ext cx="254000" cy="898525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27" y="4"/>
              </a:cxn>
              <a:cxn ang="0">
                <a:pos x="110" y="7"/>
              </a:cxn>
              <a:cxn ang="0">
                <a:pos x="90" y="17"/>
              </a:cxn>
              <a:cxn ang="0">
                <a:pos x="118" y="41"/>
              </a:cxn>
              <a:cxn ang="0">
                <a:pos x="91" y="65"/>
              </a:cxn>
              <a:cxn ang="0">
                <a:pos x="68" y="90"/>
              </a:cxn>
              <a:cxn ang="0">
                <a:pos x="54" y="111"/>
              </a:cxn>
              <a:cxn ang="0">
                <a:pos x="43" y="127"/>
              </a:cxn>
              <a:cxn ang="0">
                <a:pos x="34" y="145"/>
              </a:cxn>
              <a:cxn ang="0">
                <a:pos x="26" y="162"/>
              </a:cxn>
              <a:cxn ang="0">
                <a:pos x="18" y="187"/>
              </a:cxn>
              <a:cxn ang="0">
                <a:pos x="6" y="248"/>
              </a:cxn>
              <a:cxn ang="0">
                <a:pos x="5" y="267"/>
              </a:cxn>
              <a:cxn ang="0">
                <a:pos x="7" y="290"/>
              </a:cxn>
              <a:cxn ang="0">
                <a:pos x="5" y="330"/>
              </a:cxn>
              <a:cxn ang="0">
                <a:pos x="0" y="366"/>
              </a:cxn>
              <a:cxn ang="0">
                <a:pos x="0" y="385"/>
              </a:cxn>
              <a:cxn ang="0">
                <a:pos x="5" y="406"/>
              </a:cxn>
              <a:cxn ang="0">
                <a:pos x="15" y="424"/>
              </a:cxn>
              <a:cxn ang="0">
                <a:pos x="20" y="442"/>
              </a:cxn>
              <a:cxn ang="0">
                <a:pos x="23" y="476"/>
              </a:cxn>
              <a:cxn ang="0">
                <a:pos x="23" y="521"/>
              </a:cxn>
              <a:cxn ang="0">
                <a:pos x="20" y="566"/>
              </a:cxn>
              <a:cxn ang="0">
                <a:pos x="34" y="566"/>
              </a:cxn>
              <a:cxn ang="0">
                <a:pos x="31" y="502"/>
              </a:cxn>
              <a:cxn ang="0">
                <a:pos x="29" y="470"/>
              </a:cxn>
              <a:cxn ang="0">
                <a:pos x="25" y="439"/>
              </a:cxn>
              <a:cxn ang="0">
                <a:pos x="13" y="370"/>
              </a:cxn>
              <a:cxn ang="0">
                <a:pos x="10" y="334"/>
              </a:cxn>
              <a:cxn ang="0">
                <a:pos x="13" y="242"/>
              </a:cxn>
              <a:cxn ang="0">
                <a:pos x="20" y="208"/>
              </a:cxn>
              <a:cxn ang="0">
                <a:pos x="28" y="176"/>
              </a:cxn>
              <a:cxn ang="0">
                <a:pos x="36" y="159"/>
              </a:cxn>
              <a:cxn ang="0">
                <a:pos x="47" y="138"/>
              </a:cxn>
              <a:cxn ang="0">
                <a:pos x="63" y="113"/>
              </a:cxn>
              <a:cxn ang="0">
                <a:pos x="78" y="92"/>
              </a:cxn>
              <a:cxn ang="0">
                <a:pos x="96" y="71"/>
              </a:cxn>
              <a:cxn ang="0">
                <a:pos x="125" y="47"/>
              </a:cxn>
              <a:cxn ang="0">
                <a:pos x="99" y="24"/>
              </a:cxn>
              <a:cxn ang="0">
                <a:pos x="115" y="16"/>
              </a:cxn>
              <a:cxn ang="0">
                <a:pos x="130" y="14"/>
              </a:cxn>
              <a:cxn ang="0">
                <a:pos x="160" y="5"/>
              </a:cxn>
              <a:cxn ang="0">
                <a:pos x="154" y="0"/>
              </a:cxn>
              <a:cxn ang="0">
                <a:pos x="154" y="0"/>
              </a:cxn>
            </a:cxnLst>
            <a:rect l="0" t="0" r="r" b="b"/>
            <a:pathLst>
              <a:path w="160" h="566">
                <a:moveTo>
                  <a:pt x="154" y="0"/>
                </a:moveTo>
                <a:lnTo>
                  <a:pt x="127" y="4"/>
                </a:lnTo>
                <a:lnTo>
                  <a:pt x="110" y="7"/>
                </a:lnTo>
                <a:lnTo>
                  <a:pt x="90" y="17"/>
                </a:lnTo>
                <a:lnTo>
                  <a:pt x="118" y="41"/>
                </a:lnTo>
                <a:lnTo>
                  <a:pt x="91" y="65"/>
                </a:lnTo>
                <a:lnTo>
                  <a:pt x="68" y="90"/>
                </a:lnTo>
                <a:lnTo>
                  <a:pt x="54" y="111"/>
                </a:lnTo>
                <a:lnTo>
                  <a:pt x="43" y="127"/>
                </a:lnTo>
                <a:lnTo>
                  <a:pt x="34" y="145"/>
                </a:lnTo>
                <a:lnTo>
                  <a:pt x="26" y="162"/>
                </a:lnTo>
                <a:lnTo>
                  <a:pt x="18" y="187"/>
                </a:lnTo>
                <a:lnTo>
                  <a:pt x="6" y="248"/>
                </a:lnTo>
                <a:lnTo>
                  <a:pt x="5" y="267"/>
                </a:lnTo>
                <a:lnTo>
                  <a:pt x="7" y="290"/>
                </a:lnTo>
                <a:lnTo>
                  <a:pt x="5" y="330"/>
                </a:lnTo>
                <a:lnTo>
                  <a:pt x="0" y="366"/>
                </a:lnTo>
                <a:lnTo>
                  <a:pt x="0" y="385"/>
                </a:lnTo>
                <a:lnTo>
                  <a:pt x="5" y="406"/>
                </a:lnTo>
                <a:lnTo>
                  <a:pt x="15" y="424"/>
                </a:lnTo>
                <a:lnTo>
                  <a:pt x="20" y="442"/>
                </a:lnTo>
                <a:lnTo>
                  <a:pt x="23" y="476"/>
                </a:lnTo>
                <a:lnTo>
                  <a:pt x="23" y="521"/>
                </a:lnTo>
                <a:lnTo>
                  <a:pt x="20" y="566"/>
                </a:lnTo>
                <a:lnTo>
                  <a:pt x="34" y="566"/>
                </a:lnTo>
                <a:lnTo>
                  <a:pt x="31" y="502"/>
                </a:lnTo>
                <a:lnTo>
                  <a:pt x="29" y="470"/>
                </a:lnTo>
                <a:lnTo>
                  <a:pt x="25" y="439"/>
                </a:lnTo>
                <a:lnTo>
                  <a:pt x="13" y="370"/>
                </a:lnTo>
                <a:lnTo>
                  <a:pt x="10" y="334"/>
                </a:lnTo>
                <a:lnTo>
                  <a:pt x="13" y="242"/>
                </a:lnTo>
                <a:lnTo>
                  <a:pt x="20" y="208"/>
                </a:lnTo>
                <a:lnTo>
                  <a:pt x="28" y="176"/>
                </a:lnTo>
                <a:lnTo>
                  <a:pt x="36" y="159"/>
                </a:lnTo>
                <a:lnTo>
                  <a:pt x="47" y="138"/>
                </a:lnTo>
                <a:lnTo>
                  <a:pt x="63" y="113"/>
                </a:lnTo>
                <a:lnTo>
                  <a:pt x="78" y="92"/>
                </a:lnTo>
                <a:lnTo>
                  <a:pt x="96" y="71"/>
                </a:lnTo>
                <a:lnTo>
                  <a:pt x="125" y="47"/>
                </a:lnTo>
                <a:lnTo>
                  <a:pt x="99" y="24"/>
                </a:lnTo>
                <a:lnTo>
                  <a:pt x="115" y="16"/>
                </a:lnTo>
                <a:lnTo>
                  <a:pt x="130" y="14"/>
                </a:lnTo>
                <a:lnTo>
                  <a:pt x="160" y="5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2" name="Freeform 156"/>
          <p:cNvSpPr>
            <a:spLocks noChangeArrowheads="1"/>
          </p:cNvSpPr>
          <p:nvPr/>
        </p:nvSpPr>
        <p:spPr bwMode="auto">
          <a:xfrm>
            <a:off x="4624388" y="4578350"/>
            <a:ext cx="100012" cy="196850"/>
          </a:xfrm>
          <a:custGeom>
            <a:avLst/>
            <a:gdLst/>
            <a:ahLst/>
            <a:cxnLst>
              <a:cxn ang="0">
                <a:pos x="49" y="27"/>
              </a:cxn>
              <a:cxn ang="0">
                <a:pos x="47" y="64"/>
              </a:cxn>
              <a:cxn ang="0">
                <a:pos x="62" y="102"/>
              </a:cxn>
              <a:cxn ang="0">
                <a:pos x="63" y="108"/>
              </a:cxn>
              <a:cxn ang="0">
                <a:pos x="62" y="115"/>
              </a:cxn>
              <a:cxn ang="0">
                <a:pos x="56" y="121"/>
              </a:cxn>
              <a:cxn ang="0">
                <a:pos x="49" y="124"/>
              </a:cxn>
              <a:cxn ang="0">
                <a:pos x="15" y="123"/>
              </a:cxn>
              <a:cxn ang="0">
                <a:pos x="7" y="118"/>
              </a:cxn>
              <a:cxn ang="0">
                <a:pos x="3" y="113"/>
              </a:cxn>
              <a:cxn ang="0">
                <a:pos x="0" y="102"/>
              </a:cxn>
              <a:cxn ang="0">
                <a:pos x="1" y="90"/>
              </a:cxn>
              <a:cxn ang="0">
                <a:pos x="3" y="77"/>
              </a:cxn>
              <a:cxn ang="0">
                <a:pos x="7" y="68"/>
              </a:cxn>
              <a:cxn ang="0">
                <a:pos x="10" y="63"/>
              </a:cxn>
              <a:cxn ang="0">
                <a:pos x="11" y="0"/>
              </a:cxn>
              <a:cxn ang="0">
                <a:pos x="49" y="27"/>
              </a:cxn>
              <a:cxn ang="0">
                <a:pos x="49" y="27"/>
              </a:cxn>
            </a:cxnLst>
            <a:rect l="0" t="0" r="r" b="b"/>
            <a:pathLst>
              <a:path w="63" h="124">
                <a:moveTo>
                  <a:pt x="49" y="27"/>
                </a:moveTo>
                <a:lnTo>
                  <a:pt x="47" y="64"/>
                </a:lnTo>
                <a:lnTo>
                  <a:pt x="62" y="102"/>
                </a:lnTo>
                <a:lnTo>
                  <a:pt x="63" y="108"/>
                </a:lnTo>
                <a:lnTo>
                  <a:pt x="62" y="115"/>
                </a:lnTo>
                <a:lnTo>
                  <a:pt x="56" y="121"/>
                </a:lnTo>
                <a:lnTo>
                  <a:pt x="49" y="124"/>
                </a:lnTo>
                <a:lnTo>
                  <a:pt x="15" y="123"/>
                </a:lnTo>
                <a:lnTo>
                  <a:pt x="7" y="118"/>
                </a:lnTo>
                <a:lnTo>
                  <a:pt x="3" y="113"/>
                </a:lnTo>
                <a:lnTo>
                  <a:pt x="0" y="102"/>
                </a:lnTo>
                <a:lnTo>
                  <a:pt x="1" y="90"/>
                </a:lnTo>
                <a:lnTo>
                  <a:pt x="3" y="77"/>
                </a:lnTo>
                <a:lnTo>
                  <a:pt x="7" y="68"/>
                </a:lnTo>
                <a:lnTo>
                  <a:pt x="10" y="63"/>
                </a:lnTo>
                <a:lnTo>
                  <a:pt x="11" y="0"/>
                </a:lnTo>
                <a:lnTo>
                  <a:pt x="49" y="27"/>
                </a:lnTo>
                <a:lnTo>
                  <a:pt x="49" y="27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3" name="Freeform 157"/>
          <p:cNvSpPr>
            <a:spLocks noChangeArrowheads="1"/>
          </p:cNvSpPr>
          <p:nvPr/>
        </p:nvSpPr>
        <p:spPr bwMode="auto">
          <a:xfrm>
            <a:off x="4640263" y="4676775"/>
            <a:ext cx="22225" cy="920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3" y="31"/>
              </a:cxn>
              <a:cxn ang="0">
                <a:pos x="14" y="39"/>
              </a:cxn>
              <a:cxn ang="0">
                <a:pos x="13" y="43"/>
              </a:cxn>
              <a:cxn ang="0">
                <a:pos x="13" y="51"/>
              </a:cxn>
              <a:cxn ang="0">
                <a:pos x="11" y="55"/>
              </a:cxn>
              <a:cxn ang="0">
                <a:pos x="6" y="58"/>
              </a:cxn>
              <a:cxn ang="0">
                <a:pos x="0" y="58"/>
              </a:cxn>
            </a:cxnLst>
            <a:rect l="0" t="0" r="r" b="b"/>
            <a:pathLst>
              <a:path w="14" h="58">
                <a:moveTo>
                  <a:pt x="3" y="0"/>
                </a:moveTo>
                <a:lnTo>
                  <a:pt x="13" y="31"/>
                </a:lnTo>
                <a:lnTo>
                  <a:pt x="14" y="39"/>
                </a:lnTo>
                <a:lnTo>
                  <a:pt x="13" y="43"/>
                </a:lnTo>
                <a:lnTo>
                  <a:pt x="13" y="51"/>
                </a:lnTo>
                <a:lnTo>
                  <a:pt x="11" y="55"/>
                </a:lnTo>
                <a:lnTo>
                  <a:pt x="6" y="58"/>
                </a:lnTo>
                <a:lnTo>
                  <a:pt x="0" y="58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4" name="Freeform 158"/>
          <p:cNvSpPr>
            <a:spLocks noChangeArrowheads="1"/>
          </p:cNvSpPr>
          <p:nvPr/>
        </p:nvSpPr>
        <p:spPr bwMode="auto">
          <a:xfrm>
            <a:off x="4592638" y="4256088"/>
            <a:ext cx="234950" cy="398462"/>
          </a:xfrm>
          <a:custGeom>
            <a:avLst/>
            <a:gdLst/>
            <a:ahLst/>
            <a:cxnLst>
              <a:cxn ang="0">
                <a:pos x="38" y="16"/>
              </a:cxn>
              <a:cxn ang="0">
                <a:pos x="44" y="4"/>
              </a:cxn>
              <a:cxn ang="0">
                <a:pos x="59" y="0"/>
              </a:cxn>
              <a:cxn ang="0">
                <a:pos x="67" y="2"/>
              </a:cxn>
              <a:cxn ang="0">
                <a:pos x="76" y="7"/>
              </a:cxn>
              <a:cxn ang="0">
                <a:pos x="88" y="16"/>
              </a:cxn>
              <a:cxn ang="0">
                <a:pos x="111" y="32"/>
              </a:cxn>
              <a:cxn ang="0">
                <a:pos x="126" y="48"/>
              </a:cxn>
              <a:cxn ang="0">
                <a:pos x="139" y="62"/>
              </a:cxn>
              <a:cxn ang="0">
                <a:pos x="147" y="75"/>
              </a:cxn>
              <a:cxn ang="0">
                <a:pos x="148" y="84"/>
              </a:cxn>
              <a:cxn ang="0">
                <a:pos x="144" y="114"/>
              </a:cxn>
              <a:cxn ang="0">
                <a:pos x="141" y="138"/>
              </a:cxn>
              <a:cxn ang="0">
                <a:pos x="143" y="146"/>
              </a:cxn>
              <a:cxn ang="0">
                <a:pos x="144" y="154"/>
              </a:cxn>
              <a:cxn ang="0">
                <a:pos x="144" y="167"/>
              </a:cxn>
              <a:cxn ang="0">
                <a:pos x="143" y="176"/>
              </a:cxn>
              <a:cxn ang="0">
                <a:pos x="136" y="194"/>
              </a:cxn>
              <a:cxn ang="0">
                <a:pos x="124" y="223"/>
              </a:cxn>
              <a:cxn ang="0">
                <a:pos x="113" y="247"/>
              </a:cxn>
              <a:cxn ang="0">
                <a:pos x="107" y="251"/>
              </a:cxn>
              <a:cxn ang="0">
                <a:pos x="97" y="251"/>
              </a:cxn>
              <a:cxn ang="0">
                <a:pos x="83" y="247"/>
              </a:cxn>
              <a:cxn ang="0">
                <a:pos x="63" y="237"/>
              </a:cxn>
              <a:cxn ang="0">
                <a:pos x="35" y="220"/>
              </a:cxn>
              <a:cxn ang="0">
                <a:pos x="21" y="208"/>
              </a:cxn>
              <a:cxn ang="0">
                <a:pos x="6" y="198"/>
              </a:cxn>
              <a:cxn ang="0">
                <a:pos x="2" y="193"/>
              </a:cxn>
              <a:cxn ang="0">
                <a:pos x="0" y="187"/>
              </a:cxn>
              <a:cxn ang="0">
                <a:pos x="0" y="171"/>
              </a:cxn>
              <a:cxn ang="0">
                <a:pos x="10" y="131"/>
              </a:cxn>
              <a:cxn ang="0">
                <a:pos x="24" y="72"/>
              </a:cxn>
              <a:cxn ang="0">
                <a:pos x="32" y="35"/>
              </a:cxn>
              <a:cxn ang="0">
                <a:pos x="38" y="16"/>
              </a:cxn>
              <a:cxn ang="0">
                <a:pos x="38" y="16"/>
              </a:cxn>
            </a:cxnLst>
            <a:rect l="0" t="0" r="r" b="b"/>
            <a:pathLst>
              <a:path w="148" h="251">
                <a:moveTo>
                  <a:pt x="38" y="16"/>
                </a:moveTo>
                <a:lnTo>
                  <a:pt x="44" y="4"/>
                </a:lnTo>
                <a:lnTo>
                  <a:pt x="59" y="0"/>
                </a:lnTo>
                <a:lnTo>
                  <a:pt x="67" y="2"/>
                </a:lnTo>
                <a:lnTo>
                  <a:pt x="76" y="7"/>
                </a:lnTo>
                <a:lnTo>
                  <a:pt x="88" y="16"/>
                </a:lnTo>
                <a:lnTo>
                  <a:pt x="111" y="32"/>
                </a:lnTo>
                <a:lnTo>
                  <a:pt x="126" y="48"/>
                </a:lnTo>
                <a:lnTo>
                  <a:pt x="139" y="62"/>
                </a:lnTo>
                <a:lnTo>
                  <a:pt x="147" y="75"/>
                </a:lnTo>
                <a:lnTo>
                  <a:pt x="148" y="84"/>
                </a:lnTo>
                <a:lnTo>
                  <a:pt x="144" y="114"/>
                </a:lnTo>
                <a:lnTo>
                  <a:pt x="141" y="138"/>
                </a:lnTo>
                <a:lnTo>
                  <a:pt x="143" y="146"/>
                </a:lnTo>
                <a:lnTo>
                  <a:pt x="144" y="154"/>
                </a:lnTo>
                <a:lnTo>
                  <a:pt x="144" y="167"/>
                </a:lnTo>
                <a:lnTo>
                  <a:pt x="143" y="176"/>
                </a:lnTo>
                <a:lnTo>
                  <a:pt x="136" y="194"/>
                </a:lnTo>
                <a:lnTo>
                  <a:pt x="124" y="223"/>
                </a:lnTo>
                <a:lnTo>
                  <a:pt x="113" y="247"/>
                </a:lnTo>
                <a:lnTo>
                  <a:pt x="107" y="251"/>
                </a:lnTo>
                <a:lnTo>
                  <a:pt x="97" y="251"/>
                </a:lnTo>
                <a:lnTo>
                  <a:pt x="83" y="247"/>
                </a:lnTo>
                <a:lnTo>
                  <a:pt x="63" y="237"/>
                </a:lnTo>
                <a:lnTo>
                  <a:pt x="35" y="220"/>
                </a:lnTo>
                <a:lnTo>
                  <a:pt x="21" y="208"/>
                </a:lnTo>
                <a:lnTo>
                  <a:pt x="6" y="198"/>
                </a:lnTo>
                <a:lnTo>
                  <a:pt x="2" y="193"/>
                </a:lnTo>
                <a:lnTo>
                  <a:pt x="0" y="187"/>
                </a:lnTo>
                <a:lnTo>
                  <a:pt x="0" y="171"/>
                </a:lnTo>
                <a:lnTo>
                  <a:pt x="10" y="131"/>
                </a:lnTo>
                <a:lnTo>
                  <a:pt x="24" y="72"/>
                </a:lnTo>
                <a:lnTo>
                  <a:pt x="32" y="35"/>
                </a:lnTo>
                <a:lnTo>
                  <a:pt x="38" y="16"/>
                </a:lnTo>
                <a:lnTo>
                  <a:pt x="38" y="16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5" name="Freeform 159"/>
          <p:cNvSpPr>
            <a:spLocks noChangeArrowheads="1"/>
          </p:cNvSpPr>
          <p:nvPr/>
        </p:nvSpPr>
        <p:spPr bwMode="auto">
          <a:xfrm>
            <a:off x="4603750" y="4259263"/>
            <a:ext cx="211138" cy="292100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36" y="23"/>
              </a:cxn>
              <a:cxn ang="0">
                <a:pos x="30" y="47"/>
              </a:cxn>
              <a:cxn ang="0">
                <a:pos x="16" y="112"/>
              </a:cxn>
              <a:cxn ang="0">
                <a:pos x="1" y="176"/>
              </a:cxn>
              <a:cxn ang="0">
                <a:pos x="0" y="182"/>
              </a:cxn>
              <a:cxn ang="0">
                <a:pos x="4" y="184"/>
              </a:cxn>
              <a:cxn ang="0">
                <a:pos x="9" y="183"/>
              </a:cxn>
              <a:cxn ang="0">
                <a:pos x="12" y="175"/>
              </a:cxn>
              <a:cxn ang="0">
                <a:pos x="18" y="156"/>
              </a:cxn>
              <a:cxn ang="0">
                <a:pos x="27" y="131"/>
              </a:cxn>
              <a:cxn ang="0">
                <a:pos x="33" y="114"/>
              </a:cxn>
              <a:cxn ang="0">
                <a:pos x="40" y="102"/>
              </a:cxn>
              <a:cxn ang="0">
                <a:pos x="48" y="99"/>
              </a:cxn>
              <a:cxn ang="0">
                <a:pos x="57" y="97"/>
              </a:cxn>
              <a:cxn ang="0">
                <a:pos x="68" y="97"/>
              </a:cxn>
              <a:cxn ang="0">
                <a:pos x="97" y="96"/>
              </a:cxn>
              <a:cxn ang="0">
                <a:pos x="112" y="101"/>
              </a:cxn>
              <a:cxn ang="0">
                <a:pos x="120" y="109"/>
              </a:cxn>
              <a:cxn ang="0">
                <a:pos x="133" y="134"/>
              </a:cxn>
            </a:cxnLst>
            <a:rect l="0" t="0" r="r" b="b"/>
            <a:pathLst>
              <a:path w="133" h="184">
                <a:moveTo>
                  <a:pt x="43" y="0"/>
                </a:moveTo>
                <a:lnTo>
                  <a:pt x="36" y="23"/>
                </a:lnTo>
                <a:lnTo>
                  <a:pt x="30" y="47"/>
                </a:lnTo>
                <a:lnTo>
                  <a:pt x="16" y="112"/>
                </a:lnTo>
                <a:lnTo>
                  <a:pt x="1" y="176"/>
                </a:lnTo>
                <a:lnTo>
                  <a:pt x="0" y="182"/>
                </a:lnTo>
                <a:lnTo>
                  <a:pt x="4" y="184"/>
                </a:lnTo>
                <a:lnTo>
                  <a:pt x="9" y="183"/>
                </a:lnTo>
                <a:lnTo>
                  <a:pt x="12" y="175"/>
                </a:lnTo>
                <a:lnTo>
                  <a:pt x="18" y="156"/>
                </a:lnTo>
                <a:lnTo>
                  <a:pt x="27" y="131"/>
                </a:lnTo>
                <a:lnTo>
                  <a:pt x="33" y="114"/>
                </a:lnTo>
                <a:lnTo>
                  <a:pt x="40" y="102"/>
                </a:lnTo>
                <a:lnTo>
                  <a:pt x="48" y="99"/>
                </a:lnTo>
                <a:lnTo>
                  <a:pt x="57" y="97"/>
                </a:lnTo>
                <a:lnTo>
                  <a:pt x="68" y="97"/>
                </a:lnTo>
                <a:lnTo>
                  <a:pt x="97" y="96"/>
                </a:lnTo>
                <a:lnTo>
                  <a:pt x="112" y="101"/>
                </a:lnTo>
                <a:lnTo>
                  <a:pt x="120" y="109"/>
                </a:lnTo>
                <a:lnTo>
                  <a:pt x="133" y="134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6" name="Oval 160"/>
          <p:cNvSpPr>
            <a:spLocks noChangeArrowheads="1"/>
          </p:cNvSpPr>
          <p:nvPr/>
        </p:nvSpPr>
        <p:spPr bwMode="auto">
          <a:xfrm>
            <a:off x="4751388" y="4446588"/>
            <a:ext cx="31750" cy="38100"/>
          </a:xfrm>
          <a:prstGeom prst="ellipse">
            <a:avLst/>
          </a:prstGeom>
          <a:gradFill rotWithShape="0">
            <a:gsLst>
              <a:gs pos="0">
                <a:srgbClr val="4C311C"/>
              </a:gs>
              <a:gs pos="100000">
                <a:srgbClr val="7F4F2F"/>
              </a:gs>
            </a:gsLst>
            <a:lin ang="5400000" scaled="1"/>
          </a:gradFill>
          <a:ln w="1580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7" name="Freeform 161"/>
          <p:cNvSpPr>
            <a:spLocks noChangeArrowheads="1"/>
          </p:cNvSpPr>
          <p:nvPr/>
        </p:nvSpPr>
        <p:spPr bwMode="auto">
          <a:xfrm>
            <a:off x="4581525" y="4992688"/>
            <a:ext cx="88900" cy="57150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4" y="1"/>
              </a:cxn>
              <a:cxn ang="0">
                <a:pos x="0" y="6"/>
              </a:cxn>
              <a:cxn ang="0">
                <a:pos x="0" y="33"/>
              </a:cxn>
              <a:cxn ang="0">
                <a:pos x="4" y="36"/>
              </a:cxn>
              <a:cxn ang="0">
                <a:pos x="52" y="36"/>
              </a:cxn>
              <a:cxn ang="0">
                <a:pos x="54" y="34"/>
              </a:cxn>
              <a:cxn ang="0">
                <a:pos x="56" y="4"/>
              </a:cxn>
              <a:cxn ang="0">
                <a:pos x="50" y="16"/>
              </a:cxn>
              <a:cxn ang="0">
                <a:pos x="47" y="30"/>
              </a:cxn>
              <a:cxn ang="0">
                <a:pos x="14" y="30"/>
              </a:cxn>
              <a:cxn ang="0">
                <a:pos x="8" y="28"/>
              </a:cxn>
              <a:cxn ang="0">
                <a:pos x="8" y="14"/>
              </a:cxn>
              <a:cxn ang="0">
                <a:pos x="11" y="10"/>
              </a:cxn>
              <a:cxn ang="0">
                <a:pos x="11" y="7"/>
              </a:cxn>
              <a:cxn ang="0">
                <a:pos x="11" y="3"/>
              </a:cxn>
              <a:cxn ang="0">
                <a:pos x="9" y="0"/>
              </a:cxn>
              <a:cxn ang="0">
                <a:pos x="9" y="0"/>
              </a:cxn>
            </a:cxnLst>
            <a:rect l="0" t="0" r="r" b="b"/>
            <a:pathLst>
              <a:path w="56" h="36">
                <a:moveTo>
                  <a:pt x="9" y="0"/>
                </a:moveTo>
                <a:lnTo>
                  <a:pt x="4" y="1"/>
                </a:lnTo>
                <a:lnTo>
                  <a:pt x="0" y="6"/>
                </a:lnTo>
                <a:lnTo>
                  <a:pt x="0" y="33"/>
                </a:lnTo>
                <a:lnTo>
                  <a:pt x="4" y="36"/>
                </a:lnTo>
                <a:lnTo>
                  <a:pt x="52" y="36"/>
                </a:lnTo>
                <a:lnTo>
                  <a:pt x="54" y="34"/>
                </a:lnTo>
                <a:lnTo>
                  <a:pt x="56" y="4"/>
                </a:lnTo>
                <a:lnTo>
                  <a:pt x="50" y="16"/>
                </a:lnTo>
                <a:lnTo>
                  <a:pt x="47" y="30"/>
                </a:lnTo>
                <a:lnTo>
                  <a:pt x="14" y="30"/>
                </a:lnTo>
                <a:lnTo>
                  <a:pt x="8" y="28"/>
                </a:lnTo>
                <a:lnTo>
                  <a:pt x="8" y="14"/>
                </a:lnTo>
                <a:lnTo>
                  <a:pt x="11" y="10"/>
                </a:lnTo>
                <a:lnTo>
                  <a:pt x="11" y="7"/>
                </a:lnTo>
                <a:lnTo>
                  <a:pt x="11" y="3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gradFill rotWithShape="0">
            <a:gsLst>
              <a:gs pos="0">
                <a:srgbClr val="A5B2A2"/>
              </a:gs>
              <a:gs pos="100000">
                <a:srgbClr val="99996C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8" name="Freeform 162"/>
          <p:cNvSpPr>
            <a:spLocks noChangeArrowheads="1"/>
          </p:cNvSpPr>
          <p:nvPr/>
        </p:nvSpPr>
        <p:spPr bwMode="auto">
          <a:xfrm>
            <a:off x="4637088" y="4654550"/>
            <a:ext cx="69850" cy="34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" y="7"/>
              </a:cxn>
              <a:cxn ang="0">
                <a:pos x="43" y="15"/>
              </a:cxn>
              <a:cxn ang="0">
                <a:pos x="40" y="15"/>
              </a:cxn>
              <a:cxn ang="0">
                <a:pos x="39" y="19"/>
              </a:cxn>
              <a:cxn ang="0">
                <a:pos x="37" y="20"/>
              </a:cxn>
              <a:cxn ang="0">
                <a:pos x="31" y="22"/>
              </a:cxn>
              <a:cxn ang="0">
                <a:pos x="22" y="22"/>
              </a:cxn>
              <a:cxn ang="0">
                <a:pos x="14" y="20"/>
              </a:cxn>
              <a:cxn ang="0">
                <a:pos x="8" y="16"/>
              </a:cxn>
              <a:cxn ang="0">
                <a:pos x="6" y="12"/>
              </a:cxn>
              <a:cxn ang="0">
                <a:pos x="1" y="12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" h="22">
                <a:moveTo>
                  <a:pt x="0" y="0"/>
                </a:moveTo>
                <a:lnTo>
                  <a:pt x="44" y="7"/>
                </a:lnTo>
                <a:lnTo>
                  <a:pt x="43" y="15"/>
                </a:lnTo>
                <a:lnTo>
                  <a:pt x="40" y="15"/>
                </a:lnTo>
                <a:lnTo>
                  <a:pt x="39" y="19"/>
                </a:lnTo>
                <a:lnTo>
                  <a:pt x="37" y="20"/>
                </a:lnTo>
                <a:lnTo>
                  <a:pt x="31" y="22"/>
                </a:lnTo>
                <a:lnTo>
                  <a:pt x="22" y="22"/>
                </a:lnTo>
                <a:lnTo>
                  <a:pt x="14" y="20"/>
                </a:lnTo>
                <a:lnTo>
                  <a:pt x="8" y="16"/>
                </a:lnTo>
                <a:lnTo>
                  <a:pt x="6" y="12"/>
                </a:lnTo>
                <a:lnTo>
                  <a:pt x="1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499" name="Freeform 163"/>
          <p:cNvSpPr>
            <a:spLocks noChangeArrowheads="1"/>
          </p:cNvSpPr>
          <p:nvPr/>
        </p:nvSpPr>
        <p:spPr bwMode="auto">
          <a:xfrm>
            <a:off x="4775200" y="4897438"/>
            <a:ext cx="168275" cy="195262"/>
          </a:xfrm>
          <a:custGeom>
            <a:avLst/>
            <a:gdLst/>
            <a:ahLst/>
            <a:cxnLst>
              <a:cxn ang="0">
                <a:pos x="0" y="123"/>
              </a:cxn>
              <a:cxn ang="0">
                <a:pos x="37" y="102"/>
              </a:cxn>
              <a:cxn ang="0">
                <a:pos x="64" y="92"/>
              </a:cxn>
              <a:cxn ang="0">
                <a:pos x="82" y="86"/>
              </a:cxn>
              <a:cxn ang="0">
                <a:pos x="95" y="81"/>
              </a:cxn>
              <a:cxn ang="0">
                <a:pos x="103" y="74"/>
              </a:cxn>
              <a:cxn ang="0">
                <a:pos x="106" y="66"/>
              </a:cxn>
              <a:cxn ang="0">
                <a:pos x="105" y="57"/>
              </a:cxn>
              <a:cxn ang="0">
                <a:pos x="99" y="48"/>
              </a:cxn>
              <a:cxn ang="0">
                <a:pos x="95" y="45"/>
              </a:cxn>
              <a:cxn ang="0">
                <a:pos x="94" y="40"/>
              </a:cxn>
              <a:cxn ang="0">
                <a:pos x="97" y="33"/>
              </a:cxn>
              <a:cxn ang="0">
                <a:pos x="98" y="28"/>
              </a:cxn>
              <a:cxn ang="0">
                <a:pos x="98" y="23"/>
              </a:cxn>
              <a:cxn ang="0">
                <a:pos x="97" y="17"/>
              </a:cxn>
              <a:cxn ang="0">
                <a:pos x="95" y="12"/>
              </a:cxn>
              <a:cxn ang="0">
                <a:pos x="93" y="9"/>
              </a:cxn>
              <a:cxn ang="0">
                <a:pos x="88" y="4"/>
              </a:cxn>
              <a:cxn ang="0">
                <a:pos x="87" y="2"/>
              </a:cxn>
              <a:cxn ang="0">
                <a:pos x="83" y="0"/>
              </a:cxn>
            </a:cxnLst>
            <a:rect l="0" t="0" r="r" b="b"/>
            <a:pathLst>
              <a:path w="106" h="123">
                <a:moveTo>
                  <a:pt x="0" y="123"/>
                </a:moveTo>
                <a:lnTo>
                  <a:pt x="37" y="102"/>
                </a:lnTo>
                <a:lnTo>
                  <a:pt x="64" y="92"/>
                </a:lnTo>
                <a:lnTo>
                  <a:pt x="82" y="86"/>
                </a:lnTo>
                <a:lnTo>
                  <a:pt x="95" y="81"/>
                </a:lnTo>
                <a:lnTo>
                  <a:pt x="103" y="74"/>
                </a:lnTo>
                <a:lnTo>
                  <a:pt x="106" y="66"/>
                </a:lnTo>
                <a:lnTo>
                  <a:pt x="105" y="57"/>
                </a:lnTo>
                <a:lnTo>
                  <a:pt x="99" y="48"/>
                </a:lnTo>
                <a:lnTo>
                  <a:pt x="95" y="45"/>
                </a:lnTo>
                <a:lnTo>
                  <a:pt x="94" y="40"/>
                </a:lnTo>
                <a:lnTo>
                  <a:pt x="97" y="33"/>
                </a:lnTo>
                <a:lnTo>
                  <a:pt x="98" y="28"/>
                </a:lnTo>
                <a:lnTo>
                  <a:pt x="98" y="23"/>
                </a:lnTo>
                <a:lnTo>
                  <a:pt x="97" y="17"/>
                </a:lnTo>
                <a:lnTo>
                  <a:pt x="95" y="12"/>
                </a:lnTo>
                <a:lnTo>
                  <a:pt x="93" y="9"/>
                </a:lnTo>
                <a:lnTo>
                  <a:pt x="88" y="4"/>
                </a:lnTo>
                <a:lnTo>
                  <a:pt x="87" y="2"/>
                </a:lnTo>
                <a:lnTo>
                  <a:pt x="83" y="0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0" name="Freeform 164"/>
          <p:cNvSpPr>
            <a:spLocks noChangeArrowheads="1"/>
          </p:cNvSpPr>
          <p:nvPr/>
        </p:nvSpPr>
        <p:spPr bwMode="auto">
          <a:xfrm>
            <a:off x="3381375" y="4692650"/>
            <a:ext cx="319088" cy="152400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30" y="78"/>
              </a:cxn>
              <a:cxn ang="0">
                <a:pos x="51" y="76"/>
              </a:cxn>
              <a:cxn ang="0">
                <a:pos x="70" y="76"/>
              </a:cxn>
              <a:cxn ang="0">
                <a:pos x="88" y="76"/>
              </a:cxn>
              <a:cxn ang="0">
                <a:pos x="110" y="78"/>
              </a:cxn>
              <a:cxn ang="0">
                <a:pos x="133" y="81"/>
              </a:cxn>
              <a:cxn ang="0">
                <a:pos x="154" y="85"/>
              </a:cxn>
              <a:cxn ang="0">
                <a:pos x="195" y="96"/>
              </a:cxn>
              <a:cxn ang="0">
                <a:pos x="199" y="96"/>
              </a:cxn>
              <a:cxn ang="0">
                <a:pos x="201" y="93"/>
              </a:cxn>
              <a:cxn ang="0">
                <a:pos x="198" y="89"/>
              </a:cxn>
              <a:cxn ang="0">
                <a:pos x="174" y="70"/>
              </a:cxn>
              <a:cxn ang="0">
                <a:pos x="155" y="59"/>
              </a:cxn>
              <a:cxn ang="0">
                <a:pos x="142" y="53"/>
              </a:cxn>
              <a:cxn ang="0">
                <a:pos x="127" y="47"/>
              </a:cxn>
              <a:cxn ang="0">
                <a:pos x="107" y="42"/>
              </a:cxn>
              <a:cxn ang="0">
                <a:pos x="81" y="38"/>
              </a:cxn>
              <a:cxn ang="0">
                <a:pos x="59" y="37"/>
              </a:cxn>
              <a:cxn ang="0">
                <a:pos x="44" y="36"/>
              </a:cxn>
              <a:cxn ang="0">
                <a:pos x="40" y="34"/>
              </a:cxn>
              <a:cxn ang="0">
                <a:pos x="38" y="30"/>
              </a:cxn>
              <a:cxn ang="0">
                <a:pos x="38" y="23"/>
              </a:cxn>
              <a:cxn ang="0">
                <a:pos x="40" y="17"/>
              </a:cxn>
              <a:cxn ang="0">
                <a:pos x="45" y="10"/>
              </a:cxn>
              <a:cxn ang="0">
                <a:pos x="52" y="5"/>
              </a:cxn>
              <a:cxn ang="0">
                <a:pos x="61" y="0"/>
              </a:cxn>
            </a:cxnLst>
            <a:rect l="0" t="0" r="r" b="b"/>
            <a:pathLst>
              <a:path w="201" h="96">
                <a:moveTo>
                  <a:pt x="0" y="83"/>
                </a:moveTo>
                <a:lnTo>
                  <a:pt x="30" y="78"/>
                </a:lnTo>
                <a:lnTo>
                  <a:pt x="51" y="76"/>
                </a:lnTo>
                <a:lnTo>
                  <a:pt x="70" y="76"/>
                </a:lnTo>
                <a:lnTo>
                  <a:pt x="88" y="76"/>
                </a:lnTo>
                <a:lnTo>
                  <a:pt x="110" y="78"/>
                </a:lnTo>
                <a:lnTo>
                  <a:pt x="133" y="81"/>
                </a:lnTo>
                <a:lnTo>
                  <a:pt x="154" y="85"/>
                </a:lnTo>
                <a:lnTo>
                  <a:pt x="195" y="96"/>
                </a:lnTo>
                <a:lnTo>
                  <a:pt x="199" y="96"/>
                </a:lnTo>
                <a:lnTo>
                  <a:pt x="201" y="93"/>
                </a:lnTo>
                <a:lnTo>
                  <a:pt x="198" y="89"/>
                </a:lnTo>
                <a:lnTo>
                  <a:pt x="174" y="70"/>
                </a:lnTo>
                <a:lnTo>
                  <a:pt x="155" y="59"/>
                </a:lnTo>
                <a:lnTo>
                  <a:pt x="142" y="53"/>
                </a:lnTo>
                <a:lnTo>
                  <a:pt x="127" y="47"/>
                </a:lnTo>
                <a:lnTo>
                  <a:pt x="107" y="42"/>
                </a:lnTo>
                <a:lnTo>
                  <a:pt x="81" y="38"/>
                </a:lnTo>
                <a:lnTo>
                  <a:pt x="59" y="37"/>
                </a:lnTo>
                <a:lnTo>
                  <a:pt x="44" y="36"/>
                </a:lnTo>
                <a:lnTo>
                  <a:pt x="40" y="34"/>
                </a:lnTo>
                <a:lnTo>
                  <a:pt x="38" y="30"/>
                </a:lnTo>
                <a:lnTo>
                  <a:pt x="38" y="23"/>
                </a:lnTo>
                <a:lnTo>
                  <a:pt x="40" y="17"/>
                </a:lnTo>
                <a:lnTo>
                  <a:pt x="45" y="10"/>
                </a:lnTo>
                <a:lnTo>
                  <a:pt x="52" y="5"/>
                </a:lnTo>
                <a:lnTo>
                  <a:pt x="61" y="0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1" name="Freeform 165"/>
          <p:cNvSpPr>
            <a:spLocks noChangeArrowheads="1"/>
          </p:cNvSpPr>
          <p:nvPr/>
        </p:nvSpPr>
        <p:spPr bwMode="auto">
          <a:xfrm>
            <a:off x="3854450" y="4992688"/>
            <a:ext cx="552450" cy="185737"/>
          </a:xfrm>
          <a:custGeom>
            <a:avLst/>
            <a:gdLst/>
            <a:ahLst/>
            <a:cxnLst>
              <a:cxn ang="0">
                <a:pos x="178" y="102"/>
              </a:cxn>
              <a:cxn ang="0">
                <a:pos x="165" y="71"/>
              </a:cxn>
              <a:cxn ang="0">
                <a:pos x="162" y="46"/>
              </a:cxn>
              <a:cxn ang="0">
                <a:pos x="142" y="35"/>
              </a:cxn>
              <a:cxn ang="0">
                <a:pos x="101" y="35"/>
              </a:cxn>
              <a:cxn ang="0">
                <a:pos x="90" y="22"/>
              </a:cxn>
              <a:cxn ang="0">
                <a:pos x="82" y="12"/>
              </a:cxn>
              <a:cxn ang="0">
                <a:pos x="76" y="4"/>
              </a:cxn>
              <a:cxn ang="0">
                <a:pos x="66" y="0"/>
              </a:cxn>
              <a:cxn ang="0">
                <a:pos x="55" y="1"/>
              </a:cxn>
              <a:cxn ang="0">
                <a:pos x="42" y="9"/>
              </a:cxn>
              <a:cxn ang="0">
                <a:pos x="31" y="4"/>
              </a:cxn>
              <a:cxn ang="0">
                <a:pos x="23" y="5"/>
              </a:cxn>
              <a:cxn ang="0">
                <a:pos x="13" y="16"/>
              </a:cxn>
              <a:cxn ang="0">
                <a:pos x="10" y="13"/>
              </a:cxn>
              <a:cxn ang="0">
                <a:pos x="5" y="19"/>
              </a:cxn>
              <a:cxn ang="0">
                <a:pos x="0" y="28"/>
              </a:cxn>
              <a:cxn ang="0">
                <a:pos x="0" y="50"/>
              </a:cxn>
              <a:cxn ang="0">
                <a:pos x="23" y="56"/>
              </a:cxn>
              <a:cxn ang="0">
                <a:pos x="29" y="66"/>
              </a:cxn>
              <a:cxn ang="0">
                <a:pos x="31" y="74"/>
              </a:cxn>
              <a:cxn ang="0">
                <a:pos x="46" y="73"/>
              </a:cxn>
              <a:cxn ang="0">
                <a:pos x="51" y="79"/>
              </a:cxn>
              <a:cxn ang="0">
                <a:pos x="54" y="89"/>
              </a:cxn>
              <a:cxn ang="0">
                <a:pos x="51" y="95"/>
              </a:cxn>
              <a:cxn ang="0">
                <a:pos x="42" y="101"/>
              </a:cxn>
              <a:cxn ang="0">
                <a:pos x="34" y="117"/>
              </a:cxn>
              <a:cxn ang="0">
                <a:pos x="226" y="117"/>
              </a:cxn>
              <a:cxn ang="0">
                <a:pos x="279" y="107"/>
              </a:cxn>
              <a:cxn ang="0">
                <a:pos x="323" y="93"/>
              </a:cxn>
              <a:cxn ang="0">
                <a:pos x="348" y="74"/>
              </a:cxn>
              <a:cxn ang="0">
                <a:pos x="334" y="59"/>
              </a:cxn>
              <a:cxn ang="0">
                <a:pos x="307" y="62"/>
              </a:cxn>
              <a:cxn ang="0">
                <a:pos x="276" y="74"/>
              </a:cxn>
              <a:cxn ang="0">
                <a:pos x="243" y="87"/>
              </a:cxn>
              <a:cxn ang="0">
                <a:pos x="200" y="93"/>
              </a:cxn>
              <a:cxn ang="0">
                <a:pos x="184" y="90"/>
              </a:cxn>
              <a:cxn ang="0">
                <a:pos x="178" y="102"/>
              </a:cxn>
              <a:cxn ang="0">
                <a:pos x="178" y="102"/>
              </a:cxn>
            </a:cxnLst>
            <a:rect l="0" t="0" r="r" b="b"/>
            <a:pathLst>
              <a:path w="348" h="117">
                <a:moveTo>
                  <a:pt x="178" y="102"/>
                </a:moveTo>
                <a:lnTo>
                  <a:pt x="165" y="71"/>
                </a:lnTo>
                <a:lnTo>
                  <a:pt x="162" y="46"/>
                </a:lnTo>
                <a:lnTo>
                  <a:pt x="142" y="35"/>
                </a:lnTo>
                <a:lnTo>
                  <a:pt x="101" y="35"/>
                </a:lnTo>
                <a:lnTo>
                  <a:pt x="90" y="22"/>
                </a:lnTo>
                <a:lnTo>
                  <a:pt x="82" y="12"/>
                </a:lnTo>
                <a:lnTo>
                  <a:pt x="76" y="4"/>
                </a:lnTo>
                <a:lnTo>
                  <a:pt x="66" y="0"/>
                </a:lnTo>
                <a:lnTo>
                  <a:pt x="55" y="1"/>
                </a:lnTo>
                <a:lnTo>
                  <a:pt x="42" y="9"/>
                </a:lnTo>
                <a:lnTo>
                  <a:pt x="31" y="4"/>
                </a:lnTo>
                <a:lnTo>
                  <a:pt x="23" y="5"/>
                </a:lnTo>
                <a:lnTo>
                  <a:pt x="13" y="16"/>
                </a:lnTo>
                <a:lnTo>
                  <a:pt x="10" y="13"/>
                </a:lnTo>
                <a:lnTo>
                  <a:pt x="5" y="19"/>
                </a:lnTo>
                <a:lnTo>
                  <a:pt x="0" y="28"/>
                </a:lnTo>
                <a:lnTo>
                  <a:pt x="0" y="50"/>
                </a:lnTo>
                <a:lnTo>
                  <a:pt x="23" y="56"/>
                </a:lnTo>
                <a:lnTo>
                  <a:pt x="29" y="66"/>
                </a:lnTo>
                <a:lnTo>
                  <a:pt x="31" y="74"/>
                </a:lnTo>
                <a:lnTo>
                  <a:pt x="46" y="73"/>
                </a:lnTo>
                <a:lnTo>
                  <a:pt x="51" y="79"/>
                </a:lnTo>
                <a:lnTo>
                  <a:pt x="54" y="89"/>
                </a:lnTo>
                <a:lnTo>
                  <a:pt x="51" y="95"/>
                </a:lnTo>
                <a:lnTo>
                  <a:pt x="42" y="101"/>
                </a:lnTo>
                <a:lnTo>
                  <a:pt x="34" y="117"/>
                </a:lnTo>
                <a:lnTo>
                  <a:pt x="226" y="117"/>
                </a:lnTo>
                <a:lnTo>
                  <a:pt x="279" y="107"/>
                </a:lnTo>
                <a:lnTo>
                  <a:pt x="323" y="93"/>
                </a:lnTo>
                <a:lnTo>
                  <a:pt x="348" y="74"/>
                </a:lnTo>
                <a:lnTo>
                  <a:pt x="334" y="59"/>
                </a:lnTo>
                <a:lnTo>
                  <a:pt x="307" y="62"/>
                </a:lnTo>
                <a:lnTo>
                  <a:pt x="276" y="74"/>
                </a:lnTo>
                <a:lnTo>
                  <a:pt x="243" y="87"/>
                </a:lnTo>
                <a:lnTo>
                  <a:pt x="200" y="93"/>
                </a:lnTo>
                <a:lnTo>
                  <a:pt x="184" y="90"/>
                </a:lnTo>
                <a:lnTo>
                  <a:pt x="178" y="102"/>
                </a:lnTo>
                <a:lnTo>
                  <a:pt x="178" y="102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2" name="Freeform 166"/>
          <p:cNvSpPr>
            <a:spLocks noChangeArrowheads="1"/>
          </p:cNvSpPr>
          <p:nvPr/>
        </p:nvSpPr>
        <p:spPr bwMode="auto">
          <a:xfrm>
            <a:off x="3716338" y="4456113"/>
            <a:ext cx="227012" cy="720725"/>
          </a:xfrm>
          <a:custGeom>
            <a:avLst/>
            <a:gdLst/>
            <a:ahLst/>
            <a:cxnLst>
              <a:cxn ang="0">
                <a:pos x="42" y="228"/>
              </a:cxn>
              <a:cxn ang="0">
                <a:pos x="49" y="217"/>
              </a:cxn>
              <a:cxn ang="0">
                <a:pos x="54" y="205"/>
              </a:cxn>
              <a:cxn ang="0">
                <a:pos x="52" y="190"/>
              </a:cxn>
              <a:cxn ang="0">
                <a:pos x="46" y="176"/>
              </a:cxn>
              <a:cxn ang="0">
                <a:pos x="35" y="157"/>
              </a:cxn>
              <a:cxn ang="0">
                <a:pos x="8" y="127"/>
              </a:cxn>
              <a:cxn ang="0">
                <a:pos x="38" y="150"/>
              </a:cxn>
              <a:cxn ang="0">
                <a:pos x="49" y="157"/>
              </a:cxn>
              <a:cxn ang="0">
                <a:pos x="57" y="166"/>
              </a:cxn>
              <a:cxn ang="0">
                <a:pos x="63" y="178"/>
              </a:cxn>
              <a:cxn ang="0">
                <a:pos x="70" y="194"/>
              </a:cxn>
              <a:cxn ang="0">
                <a:pos x="72" y="210"/>
              </a:cxn>
              <a:cxn ang="0">
                <a:pos x="82" y="196"/>
              </a:cxn>
              <a:cxn ang="0">
                <a:pos x="87" y="184"/>
              </a:cxn>
              <a:cxn ang="0">
                <a:pos x="94" y="152"/>
              </a:cxn>
              <a:cxn ang="0">
                <a:pos x="96" y="122"/>
              </a:cxn>
              <a:cxn ang="0">
                <a:pos x="99" y="61"/>
              </a:cxn>
              <a:cxn ang="0">
                <a:pos x="82" y="0"/>
              </a:cxn>
              <a:cxn ang="0">
                <a:pos x="107" y="67"/>
              </a:cxn>
              <a:cxn ang="0">
                <a:pos x="116" y="128"/>
              </a:cxn>
              <a:cxn ang="0">
                <a:pos x="107" y="181"/>
              </a:cxn>
              <a:cxn ang="0">
                <a:pos x="102" y="214"/>
              </a:cxn>
              <a:cxn ang="0">
                <a:pos x="99" y="231"/>
              </a:cxn>
              <a:cxn ang="0">
                <a:pos x="138" y="189"/>
              </a:cxn>
              <a:cxn ang="0">
                <a:pos x="118" y="220"/>
              </a:cxn>
              <a:cxn ang="0">
                <a:pos x="118" y="287"/>
              </a:cxn>
              <a:cxn ang="0">
                <a:pos x="118" y="306"/>
              </a:cxn>
              <a:cxn ang="0">
                <a:pos x="143" y="395"/>
              </a:cxn>
              <a:cxn ang="0">
                <a:pos x="103" y="312"/>
              </a:cxn>
              <a:cxn ang="0">
                <a:pos x="113" y="385"/>
              </a:cxn>
              <a:cxn ang="0">
                <a:pos x="132" y="454"/>
              </a:cxn>
              <a:cxn ang="0">
                <a:pos x="87" y="323"/>
              </a:cxn>
              <a:cxn ang="0">
                <a:pos x="0" y="276"/>
              </a:cxn>
              <a:cxn ang="0">
                <a:pos x="42" y="228"/>
              </a:cxn>
              <a:cxn ang="0">
                <a:pos x="42" y="228"/>
              </a:cxn>
            </a:cxnLst>
            <a:rect l="0" t="0" r="r" b="b"/>
            <a:pathLst>
              <a:path w="143" h="454">
                <a:moveTo>
                  <a:pt x="42" y="228"/>
                </a:moveTo>
                <a:lnTo>
                  <a:pt x="49" y="217"/>
                </a:lnTo>
                <a:lnTo>
                  <a:pt x="54" y="205"/>
                </a:lnTo>
                <a:lnTo>
                  <a:pt x="52" y="190"/>
                </a:lnTo>
                <a:lnTo>
                  <a:pt x="46" y="176"/>
                </a:lnTo>
                <a:lnTo>
                  <a:pt x="35" y="157"/>
                </a:lnTo>
                <a:lnTo>
                  <a:pt x="8" y="127"/>
                </a:lnTo>
                <a:lnTo>
                  <a:pt x="38" y="150"/>
                </a:lnTo>
                <a:lnTo>
                  <a:pt x="49" y="157"/>
                </a:lnTo>
                <a:lnTo>
                  <a:pt x="57" y="166"/>
                </a:lnTo>
                <a:lnTo>
                  <a:pt x="63" y="178"/>
                </a:lnTo>
                <a:lnTo>
                  <a:pt x="70" y="194"/>
                </a:lnTo>
                <a:lnTo>
                  <a:pt x="72" y="210"/>
                </a:lnTo>
                <a:lnTo>
                  <a:pt x="82" y="196"/>
                </a:lnTo>
                <a:lnTo>
                  <a:pt x="87" y="184"/>
                </a:lnTo>
                <a:lnTo>
                  <a:pt x="94" y="152"/>
                </a:lnTo>
                <a:lnTo>
                  <a:pt x="96" y="122"/>
                </a:lnTo>
                <a:lnTo>
                  <a:pt x="99" y="61"/>
                </a:lnTo>
                <a:lnTo>
                  <a:pt x="82" y="0"/>
                </a:lnTo>
                <a:lnTo>
                  <a:pt x="107" y="67"/>
                </a:lnTo>
                <a:lnTo>
                  <a:pt x="116" y="128"/>
                </a:lnTo>
                <a:lnTo>
                  <a:pt x="107" y="181"/>
                </a:lnTo>
                <a:lnTo>
                  <a:pt x="102" y="214"/>
                </a:lnTo>
                <a:lnTo>
                  <a:pt x="99" y="231"/>
                </a:lnTo>
                <a:lnTo>
                  <a:pt x="138" y="189"/>
                </a:lnTo>
                <a:lnTo>
                  <a:pt x="118" y="220"/>
                </a:lnTo>
                <a:lnTo>
                  <a:pt x="118" y="287"/>
                </a:lnTo>
                <a:lnTo>
                  <a:pt x="118" y="306"/>
                </a:lnTo>
                <a:lnTo>
                  <a:pt x="143" y="395"/>
                </a:lnTo>
                <a:lnTo>
                  <a:pt x="103" y="312"/>
                </a:lnTo>
                <a:lnTo>
                  <a:pt x="113" y="385"/>
                </a:lnTo>
                <a:lnTo>
                  <a:pt x="132" y="454"/>
                </a:lnTo>
                <a:lnTo>
                  <a:pt x="87" y="323"/>
                </a:lnTo>
                <a:lnTo>
                  <a:pt x="0" y="276"/>
                </a:lnTo>
                <a:lnTo>
                  <a:pt x="42" y="228"/>
                </a:lnTo>
                <a:lnTo>
                  <a:pt x="42" y="228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3" name="Freeform 167"/>
          <p:cNvSpPr>
            <a:spLocks noChangeArrowheads="1"/>
          </p:cNvSpPr>
          <p:nvPr/>
        </p:nvSpPr>
        <p:spPr bwMode="auto">
          <a:xfrm>
            <a:off x="3876675" y="4230688"/>
            <a:ext cx="298450" cy="947737"/>
          </a:xfrm>
          <a:custGeom>
            <a:avLst/>
            <a:gdLst/>
            <a:ahLst/>
            <a:cxnLst>
              <a:cxn ang="0">
                <a:pos x="0" y="20"/>
              </a:cxn>
              <a:cxn ang="0">
                <a:pos x="28" y="59"/>
              </a:cxn>
              <a:cxn ang="0">
                <a:pos x="45" y="86"/>
              </a:cxn>
              <a:cxn ang="0">
                <a:pos x="62" y="111"/>
              </a:cxn>
              <a:cxn ang="0">
                <a:pos x="74" y="138"/>
              </a:cxn>
              <a:cxn ang="0">
                <a:pos x="95" y="190"/>
              </a:cxn>
              <a:cxn ang="0">
                <a:pos x="131" y="275"/>
              </a:cxn>
              <a:cxn ang="0">
                <a:pos x="157" y="346"/>
              </a:cxn>
              <a:cxn ang="0">
                <a:pos x="63" y="597"/>
              </a:cxn>
              <a:cxn ang="0">
                <a:pos x="110" y="597"/>
              </a:cxn>
              <a:cxn ang="0">
                <a:pos x="188" y="334"/>
              </a:cxn>
              <a:cxn ang="0">
                <a:pos x="170" y="289"/>
              </a:cxn>
              <a:cxn ang="0">
                <a:pos x="167" y="210"/>
              </a:cxn>
              <a:cxn ang="0">
                <a:pos x="130" y="127"/>
              </a:cxn>
              <a:cxn ang="0">
                <a:pos x="117" y="99"/>
              </a:cxn>
              <a:cxn ang="0">
                <a:pos x="95" y="61"/>
              </a:cxn>
              <a:cxn ang="0">
                <a:pos x="71" y="28"/>
              </a:cxn>
              <a:cxn ang="0">
                <a:pos x="49" y="1"/>
              </a:cxn>
              <a:cxn ang="0">
                <a:pos x="43" y="0"/>
              </a:cxn>
              <a:cxn ang="0">
                <a:pos x="1" y="17"/>
              </a:cxn>
              <a:cxn ang="0">
                <a:pos x="0" y="20"/>
              </a:cxn>
              <a:cxn ang="0">
                <a:pos x="0" y="20"/>
              </a:cxn>
            </a:cxnLst>
            <a:rect l="0" t="0" r="r" b="b"/>
            <a:pathLst>
              <a:path w="188" h="597">
                <a:moveTo>
                  <a:pt x="0" y="20"/>
                </a:moveTo>
                <a:lnTo>
                  <a:pt x="28" y="59"/>
                </a:lnTo>
                <a:lnTo>
                  <a:pt x="45" y="86"/>
                </a:lnTo>
                <a:lnTo>
                  <a:pt x="62" y="111"/>
                </a:lnTo>
                <a:lnTo>
                  <a:pt x="74" y="138"/>
                </a:lnTo>
                <a:lnTo>
                  <a:pt x="95" y="190"/>
                </a:lnTo>
                <a:lnTo>
                  <a:pt x="131" y="275"/>
                </a:lnTo>
                <a:lnTo>
                  <a:pt x="157" y="346"/>
                </a:lnTo>
                <a:lnTo>
                  <a:pt x="63" y="597"/>
                </a:lnTo>
                <a:lnTo>
                  <a:pt x="110" y="597"/>
                </a:lnTo>
                <a:lnTo>
                  <a:pt x="188" y="334"/>
                </a:lnTo>
                <a:lnTo>
                  <a:pt x="170" y="289"/>
                </a:lnTo>
                <a:lnTo>
                  <a:pt x="167" y="210"/>
                </a:lnTo>
                <a:lnTo>
                  <a:pt x="130" y="127"/>
                </a:lnTo>
                <a:lnTo>
                  <a:pt x="117" y="99"/>
                </a:lnTo>
                <a:lnTo>
                  <a:pt x="95" y="61"/>
                </a:lnTo>
                <a:lnTo>
                  <a:pt x="71" y="28"/>
                </a:lnTo>
                <a:lnTo>
                  <a:pt x="49" y="1"/>
                </a:lnTo>
                <a:lnTo>
                  <a:pt x="43" y="0"/>
                </a:lnTo>
                <a:lnTo>
                  <a:pt x="1" y="17"/>
                </a:lnTo>
                <a:lnTo>
                  <a:pt x="0" y="20"/>
                </a:lnTo>
                <a:lnTo>
                  <a:pt x="0" y="2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4" name="Freeform 168"/>
          <p:cNvSpPr>
            <a:spLocks noChangeArrowheads="1"/>
          </p:cNvSpPr>
          <p:nvPr/>
        </p:nvSpPr>
        <p:spPr bwMode="auto">
          <a:xfrm>
            <a:off x="3862388" y="4225925"/>
            <a:ext cx="155575" cy="107950"/>
          </a:xfrm>
          <a:custGeom>
            <a:avLst/>
            <a:gdLst/>
            <a:ahLst/>
            <a:cxnLst>
              <a:cxn ang="0">
                <a:pos x="9" y="23"/>
              </a:cxn>
              <a:cxn ang="0">
                <a:pos x="0" y="26"/>
              </a:cxn>
              <a:cxn ang="0">
                <a:pos x="31" y="68"/>
              </a:cxn>
              <a:cxn ang="0">
                <a:pos x="98" y="41"/>
              </a:cxn>
              <a:cxn ang="0">
                <a:pos x="64" y="0"/>
              </a:cxn>
              <a:cxn ang="0">
                <a:pos x="56" y="4"/>
              </a:cxn>
              <a:cxn ang="0">
                <a:pos x="82" y="35"/>
              </a:cxn>
              <a:cxn ang="0">
                <a:pos x="32" y="55"/>
              </a:cxn>
              <a:cxn ang="0">
                <a:pos x="9" y="23"/>
              </a:cxn>
              <a:cxn ang="0">
                <a:pos x="9" y="23"/>
              </a:cxn>
            </a:cxnLst>
            <a:rect l="0" t="0" r="r" b="b"/>
            <a:pathLst>
              <a:path w="98" h="68">
                <a:moveTo>
                  <a:pt x="9" y="23"/>
                </a:moveTo>
                <a:lnTo>
                  <a:pt x="0" y="26"/>
                </a:lnTo>
                <a:lnTo>
                  <a:pt x="31" y="68"/>
                </a:lnTo>
                <a:lnTo>
                  <a:pt x="98" y="41"/>
                </a:lnTo>
                <a:lnTo>
                  <a:pt x="64" y="0"/>
                </a:lnTo>
                <a:lnTo>
                  <a:pt x="56" y="4"/>
                </a:lnTo>
                <a:lnTo>
                  <a:pt x="82" y="35"/>
                </a:lnTo>
                <a:lnTo>
                  <a:pt x="32" y="55"/>
                </a:lnTo>
                <a:lnTo>
                  <a:pt x="9" y="23"/>
                </a:lnTo>
                <a:lnTo>
                  <a:pt x="9" y="23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5" name="Freeform 169"/>
          <p:cNvSpPr>
            <a:spLocks noChangeArrowheads="1"/>
          </p:cNvSpPr>
          <p:nvPr/>
        </p:nvSpPr>
        <p:spPr bwMode="auto">
          <a:xfrm>
            <a:off x="4067175" y="5029200"/>
            <a:ext cx="258763" cy="149225"/>
          </a:xfrm>
          <a:custGeom>
            <a:avLst/>
            <a:gdLst/>
            <a:ahLst/>
            <a:cxnLst>
              <a:cxn ang="0">
                <a:pos x="10" y="69"/>
              </a:cxn>
              <a:cxn ang="0">
                <a:pos x="5" y="62"/>
              </a:cxn>
              <a:cxn ang="0">
                <a:pos x="37" y="8"/>
              </a:cxn>
              <a:cxn ang="0">
                <a:pos x="42" y="4"/>
              </a:cxn>
              <a:cxn ang="0">
                <a:pos x="46" y="1"/>
              </a:cxn>
              <a:cxn ang="0">
                <a:pos x="53" y="0"/>
              </a:cxn>
              <a:cxn ang="0">
                <a:pos x="153" y="16"/>
              </a:cxn>
              <a:cxn ang="0">
                <a:pos x="159" y="20"/>
              </a:cxn>
              <a:cxn ang="0">
                <a:pos x="162" y="25"/>
              </a:cxn>
              <a:cxn ang="0">
                <a:pos x="162" y="33"/>
              </a:cxn>
              <a:cxn ang="0">
                <a:pos x="163" y="90"/>
              </a:cxn>
              <a:cxn ang="0">
                <a:pos x="158" y="90"/>
              </a:cxn>
              <a:cxn ang="0">
                <a:pos x="157" y="94"/>
              </a:cxn>
              <a:cxn ang="0">
                <a:pos x="0" y="94"/>
              </a:cxn>
              <a:cxn ang="0">
                <a:pos x="10" y="69"/>
              </a:cxn>
              <a:cxn ang="0">
                <a:pos x="10" y="69"/>
              </a:cxn>
            </a:cxnLst>
            <a:rect l="0" t="0" r="r" b="b"/>
            <a:pathLst>
              <a:path w="163" h="94">
                <a:moveTo>
                  <a:pt x="10" y="69"/>
                </a:moveTo>
                <a:lnTo>
                  <a:pt x="5" y="62"/>
                </a:lnTo>
                <a:lnTo>
                  <a:pt x="37" y="8"/>
                </a:lnTo>
                <a:lnTo>
                  <a:pt x="42" y="4"/>
                </a:lnTo>
                <a:lnTo>
                  <a:pt x="46" y="1"/>
                </a:lnTo>
                <a:lnTo>
                  <a:pt x="53" y="0"/>
                </a:lnTo>
                <a:lnTo>
                  <a:pt x="153" y="16"/>
                </a:lnTo>
                <a:lnTo>
                  <a:pt x="159" y="20"/>
                </a:lnTo>
                <a:lnTo>
                  <a:pt x="162" y="25"/>
                </a:lnTo>
                <a:lnTo>
                  <a:pt x="162" y="33"/>
                </a:lnTo>
                <a:lnTo>
                  <a:pt x="163" y="90"/>
                </a:lnTo>
                <a:lnTo>
                  <a:pt x="158" y="90"/>
                </a:lnTo>
                <a:lnTo>
                  <a:pt x="157" y="94"/>
                </a:lnTo>
                <a:lnTo>
                  <a:pt x="0" y="94"/>
                </a:lnTo>
                <a:lnTo>
                  <a:pt x="10" y="69"/>
                </a:lnTo>
                <a:lnTo>
                  <a:pt x="10" y="69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6" name="Freeform 170"/>
          <p:cNvSpPr>
            <a:spLocks noChangeArrowheads="1"/>
          </p:cNvSpPr>
          <p:nvPr/>
        </p:nvSpPr>
        <p:spPr bwMode="auto">
          <a:xfrm>
            <a:off x="4105275" y="5045075"/>
            <a:ext cx="219075" cy="125413"/>
          </a:xfrm>
          <a:custGeom>
            <a:avLst/>
            <a:gdLst/>
            <a:ahLst/>
            <a:cxnLst>
              <a:cxn ang="0">
                <a:pos x="138" y="28"/>
              </a:cxn>
              <a:cxn ang="0">
                <a:pos x="136" y="19"/>
              </a:cxn>
              <a:cxn ang="0">
                <a:pos x="130" y="14"/>
              </a:cxn>
              <a:cxn ang="0">
                <a:pos x="39" y="0"/>
              </a:cxn>
              <a:cxn ang="0">
                <a:pos x="32" y="1"/>
              </a:cxn>
              <a:cxn ang="0">
                <a:pos x="28" y="3"/>
              </a:cxn>
              <a:cxn ang="0">
                <a:pos x="23" y="8"/>
              </a:cxn>
              <a:cxn ang="0">
                <a:pos x="0" y="71"/>
              </a:cxn>
              <a:cxn ang="0">
                <a:pos x="54" y="74"/>
              </a:cxn>
              <a:cxn ang="0">
                <a:pos x="64" y="38"/>
              </a:cxn>
              <a:cxn ang="0">
                <a:pos x="111" y="42"/>
              </a:cxn>
              <a:cxn ang="0">
                <a:pos x="107" y="78"/>
              </a:cxn>
              <a:cxn ang="0">
                <a:pos x="137" y="79"/>
              </a:cxn>
            </a:cxnLst>
            <a:rect l="0" t="0" r="r" b="b"/>
            <a:pathLst>
              <a:path w="138" h="79">
                <a:moveTo>
                  <a:pt x="138" y="28"/>
                </a:moveTo>
                <a:lnTo>
                  <a:pt x="136" y="19"/>
                </a:lnTo>
                <a:lnTo>
                  <a:pt x="130" y="14"/>
                </a:lnTo>
                <a:lnTo>
                  <a:pt x="39" y="0"/>
                </a:lnTo>
                <a:lnTo>
                  <a:pt x="32" y="1"/>
                </a:lnTo>
                <a:lnTo>
                  <a:pt x="28" y="3"/>
                </a:lnTo>
                <a:lnTo>
                  <a:pt x="23" y="8"/>
                </a:lnTo>
                <a:lnTo>
                  <a:pt x="0" y="71"/>
                </a:lnTo>
                <a:lnTo>
                  <a:pt x="54" y="74"/>
                </a:lnTo>
                <a:lnTo>
                  <a:pt x="64" y="38"/>
                </a:lnTo>
                <a:lnTo>
                  <a:pt x="111" y="42"/>
                </a:lnTo>
                <a:lnTo>
                  <a:pt x="107" y="78"/>
                </a:lnTo>
                <a:lnTo>
                  <a:pt x="137" y="79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7" name="Freeform 171"/>
          <p:cNvSpPr>
            <a:spLocks noChangeArrowheads="1"/>
          </p:cNvSpPr>
          <p:nvPr/>
        </p:nvSpPr>
        <p:spPr bwMode="auto">
          <a:xfrm>
            <a:off x="4083050" y="5138738"/>
            <a:ext cx="22225" cy="17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11"/>
              </a:cxn>
            </a:cxnLst>
            <a:rect l="0" t="0" r="r" b="b"/>
            <a:pathLst>
              <a:path w="14" h="11">
                <a:moveTo>
                  <a:pt x="0" y="0"/>
                </a:moveTo>
                <a:lnTo>
                  <a:pt x="14" y="11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8" name="Freeform 172"/>
          <p:cNvSpPr>
            <a:spLocks noChangeArrowheads="1"/>
          </p:cNvSpPr>
          <p:nvPr/>
        </p:nvSpPr>
        <p:spPr bwMode="auto">
          <a:xfrm>
            <a:off x="4116388" y="5159375"/>
            <a:ext cx="11112" cy="1905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12"/>
              </a:cxn>
            </a:cxnLst>
            <a:rect l="0" t="0" r="r" b="b"/>
            <a:pathLst>
              <a:path w="7" h="12">
                <a:moveTo>
                  <a:pt x="7" y="0"/>
                </a:moveTo>
                <a:lnTo>
                  <a:pt x="0" y="12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09" name="Freeform 173"/>
          <p:cNvSpPr>
            <a:spLocks noChangeArrowheads="1"/>
          </p:cNvSpPr>
          <p:nvPr/>
        </p:nvSpPr>
        <p:spPr bwMode="auto">
          <a:xfrm>
            <a:off x="4178300" y="5162550"/>
            <a:ext cx="12700" cy="1587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10"/>
              </a:cxn>
            </a:cxnLst>
            <a:rect l="0" t="0" r="r" b="b"/>
            <a:pathLst>
              <a:path w="8" h="10">
                <a:moveTo>
                  <a:pt x="8" y="0"/>
                </a:moveTo>
                <a:lnTo>
                  <a:pt x="0" y="10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0" name="Freeform 174"/>
          <p:cNvSpPr>
            <a:spLocks noChangeArrowheads="1"/>
          </p:cNvSpPr>
          <p:nvPr/>
        </p:nvSpPr>
        <p:spPr bwMode="auto">
          <a:xfrm>
            <a:off x="4267200" y="5168900"/>
            <a:ext cx="7938" cy="95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5" y="0"/>
                </a:moveTo>
                <a:lnTo>
                  <a:pt x="0" y="6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1" name="Freeform 175"/>
          <p:cNvSpPr>
            <a:spLocks noChangeArrowheads="1"/>
          </p:cNvSpPr>
          <p:nvPr/>
        </p:nvSpPr>
        <p:spPr bwMode="auto">
          <a:xfrm>
            <a:off x="3994150" y="4089400"/>
            <a:ext cx="425450" cy="461963"/>
          </a:xfrm>
          <a:custGeom>
            <a:avLst/>
            <a:gdLst/>
            <a:ahLst/>
            <a:cxnLst>
              <a:cxn ang="0">
                <a:pos x="108" y="4"/>
              </a:cxn>
              <a:cxn ang="0">
                <a:pos x="106" y="0"/>
              </a:cxn>
              <a:cxn ang="0">
                <a:pos x="79" y="24"/>
              </a:cxn>
              <a:cxn ang="0">
                <a:pos x="68" y="33"/>
              </a:cxn>
              <a:cxn ang="0">
                <a:pos x="56" y="39"/>
              </a:cxn>
              <a:cxn ang="0">
                <a:pos x="35" y="50"/>
              </a:cxn>
              <a:cxn ang="0">
                <a:pos x="32" y="77"/>
              </a:cxn>
              <a:cxn ang="0">
                <a:pos x="28" y="103"/>
              </a:cxn>
              <a:cxn ang="0">
                <a:pos x="22" y="130"/>
              </a:cxn>
              <a:cxn ang="0">
                <a:pos x="14" y="157"/>
              </a:cxn>
              <a:cxn ang="0">
                <a:pos x="0" y="180"/>
              </a:cxn>
              <a:cxn ang="0">
                <a:pos x="18" y="184"/>
              </a:cxn>
              <a:cxn ang="0">
                <a:pos x="38" y="184"/>
              </a:cxn>
              <a:cxn ang="0">
                <a:pos x="54" y="182"/>
              </a:cxn>
              <a:cxn ang="0">
                <a:pos x="124" y="164"/>
              </a:cxn>
              <a:cxn ang="0">
                <a:pos x="147" y="159"/>
              </a:cxn>
              <a:cxn ang="0">
                <a:pos x="140" y="179"/>
              </a:cxn>
              <a:cxn ang="0">
                <a:pos x="135" y="191"/>
              </a:cxn>
              <a:cxn ang="0">
                <a:pos x="128" y="204"/>
              </a:cxn>
              <a:cxn ang="0">
                <a:pos x="145" y="212"/>
              </a:cxn>
              <a:cxn ang="0">
                <a:pos x="166" y="222"/>
              </a:cxn>
              <a:cxn ang="0">
                <a:pos x="190" y="232"/>
              </a:cxn>
              <a:cxn ang="0">
                <a:pos x="221" y="241"/>
              </a:cxn>
              <a:cxn ang="0">
                <a:pos x="240" y="247"/>
              </a:cxn>
              <a:cxn ang="0">
                <a:pos x="253" y="254"/>
              </a:cxn>
              <a:cxn ang="0">
                <a:pos x="260" y="261"/>
              </a:cxn>
              <a:cxn ang="0">
                <a:pos x="254" y="291"/>
              </a:cxn>
              <a:cxn ang="0">
                <a:pos x="268" y="237"/>
              </a:cxn>
              <a:cxn ang="0">
                <a:pos x="228" y="210"/>
              </a:cxn>
              <a:cxn ang="0">
                <a:pos x="147" y="136"/>
              </a:cxn>
              <a:cxn ang="0">
                <a:pos x="143" y="113"/>
              </a:cxn>
              <a:cxn ang="0">
                <a:pos x="127" y="87"/>
              </a:cxn>
              <a:cxn ang="0">
                <a:pos x="118" y="68"/>
              </a:cxn>
              <a:cxn ang="0">
                <a:pos x="109" y="45"/>
              </a:cxn>
              <a:cxn ang="0">
                <a:pos x="104" y="28"/>
              </a:cxn>
              <a:cxn ang="0">
                <a:pos x="103" y="20"/>
              </a:cxn>
              <a:cxn ang="0">
                <a:pos x="103" y="13"/>
              </a:cxn>
              <a:cxn ang="0">
                <a:pos x="108" y="4"/>
              </a:cxn>
              <a:cxn ang="0">
                <a:pos x="108" y="4"/>
              </a:cxn>
            </a:cxnLst>
            <a:rect l="0" t="0" r="r" b="b"/>
            <a:pathLst>
              <a:path w="268" h="291">
                <a:moveTo>
                  <a:pt x="108" y="4"/>
                </a:moveTo>
                <a:lnTo>
                  <a:pt x="106" y="0"/>
                </a:lnTo>
                <a:lnTo>
                  <a:pt x="79" y="24"/>
                </a:lnTo>
                <a:lnTo>
                  <a:pt x="68" y="33"/>
                </a:lnTo>
                <a:lnTo>
                  <a:pt x="56" y="39"/>
                </a:lnTo>
                <a:lnTo>
                  <a:pt x="35" y="50"/>
                </a:lnTo>
                <a:lnTo>
                  <a:pt x="32" y="77"/>
                </a:lnTo>
                <a:lnTo>
                  <a:pt x="28" y="103"/>
                </a:lnTo>
                <a:lnTo>
                  <a:pt x="22" y="130"/>
                </a:lnTo>
                <a:lnTo>
                  <a:pt x="14" y="157"/>
                </a:lnTo>
                <a:lnTo>
                  <a:pt x="0" y="180"/>
                </a:lnTo>
                <a:lnTo>
                  <a:pt x="18" y="184"/>
                </a:lnTo>
                <a:lnTo>
                  <a:pt x="38" y="184"/>
                </a:lnTo>
                <a:lnTo>
                  <a:pt x="54" y="182"/>
                </a:lnTo>
                <a:lnTo>
                  <a:pt x="124" y="164"/>
                </a:lnTo>
                <a:lnTo>
                  <a:pt x="147" y="159"/>
                </a:lnTo>
                <a:lnTo>
                  <a:pt x="140" y="179"/>
                </a:lnTo>
                <a:lnTo>
                  <a:pt x="135" y="191"/>
                </a:lnTo>
                <a:lnTo>
                  <a:pt x="128" y="204"/>
                </a:lnTo>
                <a:lnTo>
                  <a:pt x="145" y="212"/>
                </a:lnTo>
                <a:lnTo>
                  <a:pt x="166" y="222"/>
                </a:lnTo>
                <a:lnTo>
                  <a:pt x="190" y="232"/>
                </a:lnTo>
                <a:lnTo>
                  <a:pt x="221" y="241"/>
                </a:lnTo>
                <a:lnTo>
                  <a:pt x="240" y="247"/>
                </a:lnTo>
                <a:lnTo>
                  <a:pt x="253" y="254"/>
                </a:lnTo>
                <a:lnTo>
                  <a:pt x="260" y="261"/>
                </a:lnTo>
                <a:lnTo>
                  <a:pt x="254" y="291"/>
                </a:lnTo>
                <a:lnTo>
                  <a:pt x="268" y="237"/>
                </a:lnTo>
                <a:lnTo>
                  <a:pt x="228" y="210"/>
                </a:lnTo>
                <a:lnTo>
                  <a:pt x="147" y="136"/>
                </a:lnTo>
                <a:lnTo>
                  <a:pt x="143" y="113"/>
                </a:lnTo>
                <a:lnTo>
                  <a:pt x="127" y="87"/>
                </a:lnTo>
                <a:lnTo>
                  <a:pt x="118" y="68"/>
                </a:lnTo>
                <a:lnTo>
                  <a:pt x="109" y="45"/>
                </a:lnTo>
                <a:lnTo>
                  <a:pt x="104" y="28"/>
                </a:lnTo>
                <a:lnTo>
                  <a:pt x="103" y="20"/>
                </a:lnTo>
                <a:lnTo>
                  <a:pt x="103" y="13"/>
                </a:lnTo>
                <a:lnTo>
                  <a:pt x="108" y="4"/>
                </a:lnTo>
                <a:lnTo>
                  <a:pt x="108" y="4"/>
                </a:lnTo>
                <a:close/>
              </a:path>
            </a:pathLst>
          </a:custGeom>
          <a:gradFill rotWithShape="0">
            <a:gsLst>
              <a:gs pos="0">
                <a:srgbClr val="A5B2A2"/>
              </a:gs>
              <a:gs pos="100000">
                <a:srgbClr val="99996C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2" name="Freeform 176"/>
          <p:cNvSpPr>
            <a:spLocks noChangeArrowheads="1"/>
          </p:cNvSpPr>
          <p:nvPr/>
        </p:nvSpPr>
        <p:spPr bwMode="auto">
          <a:xfrm>
            <a:off x="4092575" y="4252913"/>
            <a:ext cx="276225" cy="177800"/>
          </a:xfrm>
          <a:custGeom>
            <a:avLst/>
            <a:gdLst/>
            <a:ahLst/>
            <a:cxnLst>
              <a:cxn ang="0">
                <a:pos x="54" y="13"/>
              </a:cxn>
              <a:cxn ang="0">
                <a:pos x="20" y="0"/>
              </a:cxn>
              <a:cxn ang="0">
                <a:pos x="0" y="31"/>
              </a:cxn>
              <a:cxn ang="0">
                <a:pos x="18" y="71"/>
              </a:cxn>
              <a:cxn ang="0">
                <a:pos x="57" y="62"/>
              </a:cxn>
              <a:cxn ang="0">
                <a:pos x="92" y="53"/>
              </a:cxn>
              <a:cxn ang="0">
                <a:pos x="98" y="50"/>
              </a:cxn>
              <a:cxn ang="0">
                <a:pos x="102" y="53"/>
              </a:cxn>
              <a:cxn ang="0">
                <a:pos x="104" y="58"/>
              </a:cxn>
              <a:cxn ang="0">
                <a:pos x="100" y="70"/>
              </a:cxn>
              <a:cxn ang="0">
                <a:pos x="101" y="82"/>
              </a:cxn>
              <a:cxn ang="0">
                <a:pos x="105" y="91"/>
              </a:cxn>
              <a:cxn ang="0">
                <a:pos x="115" y="97"/>
              </a:cxn>
              <a:cxn ang="0">
                <a:pos x="134" y="103"/>
              </a:cxn>
              <a:cxn ang="0">
                <a:pos x="174" y="112"/>
              </a:cxn>
              <a:cxn ang="0">
                <a:pos x="141" y="82"/>
              </a:cxn>
              <a:cxn ang="0">
                <a:pos x="117" y="58"/>
              </a:cxn>
              <a:cxn ang="0">
                <a:pos x="96" y="33"/>
              </a:cxn>
              <a:cxn ang="0">
                <a:pos x="81" y="13"/>
              </a:cxn>
              <a:cxn ang="0">
                <a:pos x="67" y="13"/>
              </a:cxn>
              <a:cxn ang="0">
                <a:pos x="54" y="13"/>
              </a:cxn>
              <a:cxn ang="0">
                <a:pos x="54" y="13"/>
              </a:cxn>
            </a:cxnLst>
            <a:rect l="0" t="0" r="r" b="b"/>
            <a:pathLst>
              <a:path w="174" h="112">
                <a:moveTo>
                  <a:pt x="54" y="13"/>
                </a:moveTo>
                <a:lnTo>
                  <a:pt x="20" y="0"/>
                </a:lnTo>
                <a:lnTo>
                  <a:pt x="0" y="31"/>
                </a:lnTo>
                <a:lnTo>
                  <a:pt x="18" y="71"/>
                </a:lnTo>
                <a:lnTo>
                  <a:pt x="57" y="62"/>
                </a:lnTo>
                <a:lnTo>
                  <a:pt x="92" y="53"/>
                </a:lnTo>
                <a:lnTo>
                  <a:pt x="98" y="50"/>
                </a:lnTo>
                <a:lnTo>
                  <a:pt x="102" y="53"/>
                </a:lnTo>
                <a:lnTo>
                  <a:pt x="104" y="58"/>
                </a:lnTo>
                <a:lnTo>
                  <a:pt x="100" y="70"/>
                </a:lnTo>
                <a:lnTo>
                  <a:pt x="101" y="82"/>
                </a:lnTo>
                <a:lnTo>
                  <a:pt x="105" y="91"/>
                </a:lnTo>
                <a:lnTo>
                  <a:pt x="115" y="97"/>
                </a:lnTo>
                <a:lnTo>
                  <a:pt x="134" y="103"/>
                </a:lnTo>
                <a:lnTo>
                  <a:pt x="174" y="112"/>
                </a:lnTo>
                <a:lnTo>
                  <a:pt x="141" y="82"/>
                </a:lnTo>
                <a:lnTo>
                  <a:pt x="117" y="58"/>
                </a:lnTo>
                <a:lnTo>
                  <a:pt x="96" y="33"/>
                </a:lnTo>
                <a:lnTo>
                  <a:pt x="81" y="13"/>
                </a:lnTo>
                <a:lnTo>
                  <a:pt x="67" y="13"/>
                </a:lnTo>
                <a:lnTo>
                  <a:pt x="54" y="13"/>
                </a:lnTo>
                <a:lnTo>
                  <a:pt x="54" y="13"/>
                </a:lnTo>
                <a:close/>
              </a:path>
            </a:pathLst>
          </a:custGeom>
          <a:gradFill rotWithShape="0">
            <a:gsLst>
              <a:gs pos="0">
                <a:srgbClr val="4C311C"/>
              </a:gs>
              <a:gs pos="100000">
                <a:srgbClr val="715B31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3" name="Freeform 177"/>
          <p:cNvSpPr>
            <a:spLocks noChangeArrowheads="1"/>
          </p:cNvSpPr>
          <p:nvPr/>
        </p:nvSpPr>
        <p:spPr bwMode="auto">
          <a:xfrm>
            <a:off x="4037013" y="4140200"/>
            <a:ext cx="128587" cy="233363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81" y="13"/>
              </a:cxn>
              <a:cxn ang="0">
                <a:pos x="61" y="27"/>
              </a:cxn>
              <a:cxn ang="0">
                <a:pos x="54" y="31"/>
              </a:cxn>
              <a:cxn ang="0">
                <a:pos x="50" y="38"/>
              </a:cxn>
              <a:cxn ang="0">
                <a:pos x="49" y="44"/>
              </a:cxn>
              <a:cxn ang="0">
                <a:pos x="48" y="51"/>
              </a:cxn>
              <a:cxn ang="0">
                <a:pos x="52" y="62"/>
              </a:cxn>
              <a:cxn ang="0">
                <a:pos x="55" y="72"/>
              </a:cxn>
              <a:cxn ang="0">
                <a:pos x="54" y="80"/>
              </a:cxn>
              <a:cxn ang="0">
                <a:pos x="46" y="100"/>
              </a:cxn>
              <a:cxn ang="0">
                <a:pos x="45" y="109"/>
              </a:cxn>
              <a:cxn ang="0">
                <a:pos x="48" y="120"/>
              </a:cxn>
              <a:cxn ang="0">
                <a:pos x="56" y="129"/>
              </a:cxn>
              <a:cxn ang="0">
                <a:pos x="70" y="138"/>
              </a:cxn>
              <a:cxn ang="0">
                <a:pos x="40" y="147"/>
              </a:cxn>
              <a:cxn ang="0">
                <a:pos x="12" y="141"/>
              </a:cxn>
              <a:cxn ang="0">
                <a:pos x="2" y="133"/>
              </a:cxn>
              <a:cxn ang="0">
                <a:pos x="0" y="125"/>
              </a:cxn>
              <a:cxn ang="0">
                <a:pos x="1" y="118"/>
              </a:cxn>
              <a:cxn ang="0">
                <a:pos x="5" y="110"/>
              </a:cxn>
              <a:cxn ang="0">
                <a:pos x="15" y="93"/>
              </a:cxn>
              <a:cxn ang="0">
                <a:pos x="20" y="88"/>
              </a:cxn>
              <a:cxn ang="0">
                <a:pos x="23" y="79"/>
              </a:cxn>
              <a:cxn ang="0">
                <a:pos x="23" y="70"/>
              </a:cxn>
              <a:cxn ang="0">
                <a:pos x="17" y="61"/>
              </a:cxn>
              <a:cxn ang="0">
                <a:pos x="14" y="52"/>
              </a:cxn>
              <a:cxn ang="0">
                <a:pos x="14" y="41"/>
              </a:cxn>
              <a:cxn ang="0">
                <a:pos x="18" y="33"/>
              </a:cxn>
              <a:cxn ang="0">
                <a:pos x="25" y="27"/>
              </a:cxn>
              <a:cxn ang="0">
                <a:pos x="42" y="18"/>
              </a:cxn>
              <a:cxn ang="0">
                <a:pos x="77" y="0"/>
              </a:cxn>
              <a:cxn ang="0">
                <a:pos x="77" y="0"/>
              </a:cxn>
            </a:cxnLst>
            <a:rect l="0" t="0" r="r" b="b"/>
            <a:pathLst>
              <a:path w="81" h="147">
                <a:moveTo>
                  <a:pt x="77" y="0"/>
                </a:moveTo>
                <a:lnTo>
                  <a:pt x="81" y="13"/>
                </a:lnTo>
                <a:lnTo>
                  <a:pt x="61" y="27"/>
                </a:lnTo>
                <a:lnTo>
                  <a:pt x="54" y="31"/>
                </a:lnTo>
                <a:lnTo>
                  <a:pt x="50" y="38"/>
                </a:lnTo>
                <a:lnTo>
                  <a:pt x="49" y="44"/>
                </a:lnTo>
                <a:lnTo>
                  <a:pt x="48" y="51"/>
                </a:lnTo>
                <a:lnTo>
                  <a:pt x="52" y="62"/>
                </a:lnTo>
                <a:lnTo>
                  <a:pt x="55" y="72"/>
                </a:lnTo>
                <a:lnTo>
                  <a:pt x="54" y="80"/>
                </a:lnTo>
                <a:lnTo>
                  <a:pt x="46" y="100"/>
                </a:lnTo>
                <a:lnTo>
                  <a:pt x="45" y="109"/>
                </a:lnTo>
                <a:lnTo>
                  <a:pt x="48" y="120"/>
                </a:lnTo>
                <a:lnTo>
                  <a:pt x="56" y="129"/>
                </a:lnTo>
                <a:lnTo>
                  <a:pt x="70" y="138"/>
                </a:lnTo>
                <a:lnTo>
                  <a:pt x="40" y="147"/>
                </a:lnTo>
                <a:lnTo>
                  <a:pt x="12" y="141"/>
                </a:lnTo>
                <a:lnTo>
                  <a:pt x="2" y="133"/>
                </a:lnTo>
                <a:lnTo>
                  <a:pt x="0" y="125"/>
                </a:lnTo>
                <a:lnTo>
                  <a:pt x="1" y="118"/>
                </a:lnTo>
                <a:lnTo>
                  <a:pt x="5" y="110"/>
                </a:lnTo>
                <a:lnTo>
                  <a:pt x="15" y="93"/>
                </a:lnTo>
                <a:lnTo>
                  <a:pt x="20" y="88"/>
                </a:lnTo>
                <a:lnTo>
                  <a:pt x="23" y="79"/>
                </a:lnTo>
                <a:lnTo>
                  <a:pt x="23" y="70"/>
                </a:lnTo>
                <a:lnTo>
                  <a:pt x="17" y="61"/>
                </a:lnTo>
                <a:lnTo>
                  <a:pt x="14" y="52"/>
                </a:lnTo>
                <a:lnTo>
                  <a:pt x="14" y="41"/>
                </a:lnTo>
                <a:lnTo>
                  <a:pt x="18" y="33"/>
                </a:lnTo>
                <a:lnTo>
                  <a:pt x="25" y="27"/>
                </a:lnTo>
                <a:lnTo>
                  <a:pt x="42" y="18"/>
                </a:lnTo>
                <a:lnTo>
                  <a:pt x="77" y="0"/>
                </a:lnTo>
                <a:lnTo>
                  <a:pt x="77" y="0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4" name="Freeform 178"/>
          <p:cNvSpPr>
            <a:spLocks noChangeArrowheads="1"/>
          </p:cNvSpPr>
          <p:nvPr/>
        </p:nvSpPr>
        <p:spPr bwMode="auto">
          <a:xfrm>
            <a:off x="4252913" y="4425950"/>
            <a:ext cx="96837" cy="4762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9" y="4"/>
              </a:cxn>
              <a:cxn ang="0">
                <a:pos x="18" y="0"/>
              </a:cxn>
              <a:cxn ang="0">
                <a:pos x="33" y="1"/>
              </a:cxn>
              <a:cxn ang="0">
                <a:pos x="46" y="5"/>
              </a:cxn>
              <a:cxn ang="0">
                <a:pos x="57" y="11"/>
              </a:cxn>
              <a:cxn ang="0">
                <a:pos x="61" y="19"/>
              </a:cxn>
              <a:cxn ang="0">
                <a:pos x="61" y="30"/>
              </a:cxn>
              <a:cxn ang="0">
                <a:pos x="0" y="8"/>
              </a:cxn>
              <a:cxn ang="0">
                <a:pos x="0" y="8"/>
              </a:cxn>
            </a:cxnLst>
            <a:rect l="0" t="0" r="r" b="b"/>
            <a:pathLst>
              <a:path w="61" h="30">
                <a:moveTo>
                  <a:pt x="0" y="8"/>
                </a:moveTo>
                <a:lnTo>
                  <a:pt x="9" y="4"/>
                </a:lnTo>
                <a:lnTo>
                  <a:pt x="18" y="0"/>
                </a:lnTo>
                <a:lnTo>
                  <a:pt x="33" y="1"/>
                </a:lnTo>
                <a:lnTo>
                  <a:pt x="46" y="5"/>
                </a:lnTo>
                <a:lnTo>
                  <a:pt x="57" y="11"/>
                </a:lnTo>
                <a:lnTo>
                  <a:pt x="61" y="19"/>
                </a:lnTo>
                <a:lnTo>
                  <a:pt x="61" y="30"/>
                </a:lnTo>
                <a:lnTo>
                  <a:pt x="0" y="8"/>
                </a:lnTo>
                <a:lnTo>
                  <a:pt x="0" y="8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5" name="Freeform 179"/>
          <p:cNvSpPr>
            <a:spLocks noChangeArrowheads="1"/>
          </p:cNvSpPr>
          <p:nvPr/>
        </p:nvSpPr>
        <p:spPr bwMode="auto">
          <a:xfrm>
            <a:off x="4171950" y="4449763"/>
            <a:ext cx="107950" cy="217487"/>
          </a:xfrm>
          <a:custGeom>
            <a:avLst/>
            <a:gdLst/>
            <a:ahLst/>
            <a:cxnLst>
              <a:cxn ang="0">
                <a:pos x="28" y="137"/>
              </a:cxn>
              <a:cxn ang="0">
                <a:pos x="58" y="136"/>
              </a:cxn>
              <a:cxn ang="0">
                <a:pos x="64" y="133"/>
              </a:cxn>
              <a:cxn ang="0">
                <a:pos x="67" y="129"/>
              </a:cxn>
              <a:cxn ang="0">
                <a:pos x="68" y="125"/>
              </a:cxn>
              <a:cxn ang="0">
                <a:pos x="68" y="118"/>
              </a:cxn>
              <a:cxn ang="0">
                <a:pos x="63" y="95"/>
              </a:cxn>
              <a:cxn ang="0">
                <a:pos x="56" y="71"/>
              </a:cxn>
              <a:cxn ang="0">
                <a:pos x="41" y="0"/>
              </a:cxn>
              <a:cxn ang="0">
                <a:pos x="0" y="3"/>
              </a:cxn>
              <a:cxn ang="0">
                <a:pos x="15" y="87"/>
              </a:cxn>
              <a:cxn ang="0">
                <a:pos x="15" y="101"/>
              </a:cxn>
              <a:cxn ang="0">
                <a:pos x="28" y="137"/>
              </a:cxn>
              <a:cxn ang="0">
                <a:pos x="28" y="137"/>
              </a:cxn>
            </a:cxnLst>
            <a:rect l="0" t="0" r="r" b="b"/>
            <a:pathLst>
              <a:path w="68" h="137">
                <a:moveTo>
                  <a:pt x="28" y="137"/>
                </a:moveTo>
                <a:lnTo>
                  <a:pt x="58" y="136"/>
                </a:lnTo>
                <a:lnTo>
                  <a:pt x="64" y="133"/>
                </a:lnTo>
                <a:lnTo>
                  <a:pt x="67" y="129"/>
                </a:lnTo>
                <a:lnTo>
                  <a:pt x="68" y="125"/>
                </a:lnTo>
                <a:lnTo>
                  <a:pt x="68" y="118"/>
                </a:lnTo>
                <a:lnTo>
                  <a:pt x="63" y="95"/>
                </a:lnTo>
                <a:lnTo>
                  <a:pt x="56" y="71"/>
                </a:lnTo>
                <a:lnTo>
                  <a:pt x="41" y="0"/>
                </a:lnTo>
                <a:lnTo>
                  <a:pt x="0" y="3"/>
                </a:lnTo>
                <a:lnTo>
                  <a:pt x="15" y="87"/>
                </a:lnTo>
                <a:lnTo>
                  <a:pt x="15" y="101"/>
                </a:lnTo>
                <a:lnTo>
                  <a:pt x="28" y="137"/>
                </a:lnTo>
                <a:lnTo>
                  <a:pt x="28" y="137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6" name="Freeform 180"/>
          <p:cNvSpPr>
            <a:spLocks noChangeArrowheads="1"/>
          </p:cNvSpPr>
          <p:nvPr/>
        </p:nvSpPr>
        <p:spPr bwMode="auto">
          <a:xfrm>
            <a:off x="4184650" y="4567238"/>
            <a:ext cx="90488" cy="317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5" y="0"/>
              </a:cxn>
              <a:cxn ang="0">
                <a:pos x="57" y="7"/>
              </a:cxn>
              <a:cxn ang="0">
                <a:pos x="52" y="8"/>
              </a:cxn>
              <a:cxn ang="0">
                <a:pos x="47" y="15"/>
              </a:cxn>
              <a:cxn ang="0">
                <a:pos x="42" y="19"/>
              </a:cxn>
              <a:cxn ang="0">
                <a:pos x="34" y="20"/>
              </a:cxn>
              <a:cxn ang="0">
                <a:pos x="26" y="20"/>
              </a:cxn>
              <a:cxn ang="0">
                <a:pos x="16" y="19"/>
              </a:cxn>
              <a:cxn ang="0">
                <a:pos x="9" y="13"/>
              </a:cxn>
              <a:cxn ang="0">
                <a:pos x="4" y="14"/>
              </a:cxn>
              <a:cxn ang="0">
                <a:pos x="0" y="5"/>
              </a:cxn>
              <a:cxn ang="0">
                <a:pos x="0" y="5"/>
              </a:cxn>
            </a:cxnLst>
            <a:rect l="0" t="0" r="r" b="b"/>
            <a:pathLst>
              <a:path w="57" h="20">
                <a:moveTo>
                  <a:pt x="0" y="5"/>
                </a:moveTo>
                <a:lnTo>
                  <a:pt x="55" y="0"/>
                </a:lnTo>
                <a:lnTo>
                  <a:pt x="57" y="7"/>
                </a:lnTo>
                <a:lnTo>
                  <a:pt x="52" y="8"/>
                </a:lnTo>
                <a:lnTo>
                  <a:pt x="47" y="15"/>
                </a:lnTo>
                <a:lnTo>
                  <a:pt x="42" y="19"/>
                </a:lnTo>
                <a:lnTo>
                  <a:pt x="34" y="20"/>
                </a:lnTo>
                <a:lnTo>
                  <a:pt x="26" y="20"/>
                </a:lnTo>
                <a:lnTo>
                  <a:pt x="16" y="19"/>
                </a:lnTo>
                <a:lnTo>
                  <a:pt x="9" y="13"/>
                </a:lnTo>
                <a:lnTo>
                  <a:pt x="4" y="14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gradFill rotWithShape="0">
            <a:gsLst>
              <a:gs pos="0">
                <a:srgbClr val="4E6F3D"/>
              </a:gs>
              <a:gs pos="100000">
                <a:srgbClr val="748D53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7" name="Freeform 181"/>
          <p:cNvSpPr>
            <a:spLocks noChangeArrowheads="1"/>
          </p:cNvSpPr>
          <p:nvPr/>
        </p:nvSpPr>
        <p:spPr bwMode="auto">
          <a:xfrm>
            <a:off x="3367088" y="4548188"/>
            <a:ext cx="860425" cy="566737"/>
          </a:xfrm>
          <a:custGeom>
            <a:avLst/>
            <a:gdLst/>
            <a:ahLst/>
            <a:cxnLst>
              <a:cxn ang="0">
                <a:pos x="18" y="203"/>
              </a:cxn>
              <a:cxn ang="0">
                <a:pos x="3" y="272"/>
              </a:cxn>
              <a:cxn ang="0">
                <a:pos x="0" y="303"/>
              </a:cxn>
              <a:cxn ang="0">
                <a:pos x="5" y="329"/>
              </a:cxn>
              <a:cxn ang="0">
                <a:pos x="15" y="348"/>
              </a:cxn>
              <a:cxn ang="0">
                <a:pos x="25" y="352"/>
              </a:cxn>
              <a:cxn ang="0">
                <a:pos x="37" y="351"/>
              </a:cxn>
              <a:cxn ang="0">
                <a:pos x="52" y="350"/>
              </a:cxn>
              <a:cxn ang="0">
                <a:pos x="68" y="351"/>
              </a:cxn>
              <a:cxn ang="0">
                <a:pos x="109" y="357"/>
              </a:cxn>
              <a:cxn ang="0">
                <a:pos x="138" y="356"/>
              </a:cxn>
              <a:cxn ang="0">
                <a:pos x="177" y="347"/>
              </a:cxn>
              <a:cxn ang="0">
                <a:pos x="219" y="328"/>
              </a:cxn>
              <a:cxn ang="0">
                <a:pos x="266" y="306"/>
              </a:cxn>
              <a:cxn ang="0">
                <a:pos x="402" y="237"/>
              </a:cxn>
              <a:cxn ang="0">
                <a:pos x="441" y="215"/>
              </a:cxn>
              <a:cxn ang="0">
                <a:pos x="453" y="211"/>
              </a:cxn>
              <a:cxn ang="0">
                <a:pos x="463" y="207"/>
              </a:cxn>
              <a:cxn ang="0">
                <a:pos x="468" y="201"/>
              </a:cxn>
              <a:cxn ang="0">
                <a:pos x="475" y="191"/>
              </a:cxn>
              <a:cxn ang="0">
                <a:pos x="493" y="160"/>
              </a:cxn>
              <a:cxn ang="0">
                <a:pos x="503" y="157"/>
              </a:cxn>
              <a:cxn ang="0">
                <a:pos x="496" y="178"/>
              </a:cxn>
              <a:cxn ang="0">
                <a:pos x="508" y="176"/>
              </a:cxn>
              <a:cxn ang="0">
                <a:pos x="535" y="153"/>
              </a:cxn>
              <a:cxn ang="0">
                <a:pos x="538" y="147"/>
              </a:cxn>
              <a:cxn ang="0">
                <a:pos x="538" y="139"/>
              </a:cxn>
              <a:cxn ang="0">
                <a:pos x="538" y="131"/>
              </a:cxn>
              <a:cxn ang="0">
                <a:pos x="533" y="125"/>
              </a:cxn>
              <a:cxn ang="0">
                <a:pos x="540" y="114"/>
              </a:cxn>
              <a:cxn ang="0">
                <a:pos x="542" y="105"/>
              </a:cxn>
              <a:cxn ang="0">
                <a:pos x="541" y="96"/>
              </a:cxn>
              <a:cxn ang="0">
                <a:pos x="539" y="89"/>
              </a:cxn>
              <a:cxn ang="0">
                <a:pos x="532" y="84"/>
              </a:cxn>
              <a:cxn ang="0">
                <a:pos x="536" y="72"/>
              </a:cxn>
              <a:cxn ang="0">
                <a:pos x="536" y="64"/>
              </a:cxn>
              <a:cxn ang="0">
                <a:pos x="533" y="57"/>
              </a:cxn>
              <a:cxn ang="0">
                <a:pos x="528" y="53"/>
              </a:cxn>
              <a:cxn ang="0">
                <a:pos x="511" y="7"/>
              </a:cxn>
              <a:cxn ang="0">
                <a:pos x="506" y="2"/>
              </a:cxn>
              <a:cxn ang="0">
                <a:pos x="498" y="0"/>
              </a:cxn>
              <a:cxn ang="0">
                <a:pos x="489" y="0"/>
              </a:cxn>
              <a:cxn ang="0">
                <a:pos x="408" y="34"/>
              </a:cxn>
              <a:cxn ang="0">
                <a:pos x="402" y="45"/>
              </a:cxn>
              <a:cxn ang="0">
                <a:pos x="380" y="153"/>
              </a:cxn>
              <a:cxn ang="0">
                <a:pos x="375" y="162"/>
              </a:cxn>
              <a:cxn ang="0">
                <a:pos x="266" y="190"/>
              </a:cxn>
              <a:cxn ang="0">
                <a:pos x="223" y="192"/>
              </a:cxn>
              <a:cxn ang="0">
                <a:pos x="180" y="186"/>
              </a:cxn>
              <a:cxn ang="0">
                <a:pos x="163" y="183"/>
              </a:cxn>
              <a:cxn ang="0">
                <a:pos x="143" y="181"/>
              </a:cxn>
              <a:cxn ang="0">
                <a:pos x="121" y="181"/>
              </a:cxn>
              <a:cxn ang="0">
                <a:pos x="93" y="184"/>
              </a:cxn>
              <a:cxn ang="0">
                <a:pos x="67" y="189"/>
              </a:cxn>
              <a:cxn ang="0">
                <a:pos x="40" y="196"/>
              </a:cxn>
              <a:cxn ang="0">
                <a:pos x="18" y="203"/>
              </a:cxn>
              <a:cxn ang="0">
                <a:pos x="18" y="203"/>
              </a:cxn>
            </a:cxnLst>
            <a:rect l="0" t="0" r="r" b="b"/>
            <a:pathLst>
              <a:path w="542" h="357">
                <a:moveTo>
                  <a:pt x="18" y="203"/>
                </a:moveTo>
                <a:lnTo>
                  <a:pt x="3" y="272"/>
                </a:lnTo>
                <a:lnTo>
                  <a:pt x="0" y="303"/>
                </a:lnTo>
                <a:lnTo>
                  <a:pt x="5" y="329"/>
                </a:lnTo>
                <a:lnTo>
                  <a:pt x="15" y="348"/>
                </a:lnTo>
                <a:lnTo>
                  <a:pt x="25" y="352"/>
                </a:lnTo>
                <a:lnTo>
                  <a:pt x="37" y="351"/>
                </a:lnTo>
                <a:lnTo>
                  <a:pt x="52" y="350"/>
                </a:lnTo>
                <a:lnTo>
                  <a:pt x="68" y="351"/>
                </a:lnTo>
                <a:lnTo>
                  <a:pt x="109" y="357"/>
                </a:lnTo>
                <a:lnTo>
                  <a:pt x="138" y="356"/>
                </a:lnTo>
                <a:lnTo>
                  <a:pt x="177" y="347"/>
                </a:lnTo>
                <a:lnTo>
                  <a:pt x="219" y="328"/>
                </a:lnTo>
                <a:lnTo>
                  <a:pt x="266" y="306"/>
                </a:lnTo>
                <a:lnTo>
                  <a:pt x="402" y="237"/>
                </a:lnTo>
                <a:lnTo>
                  <a:pt x="441" y="215"/>
                </a:lnTo>
                <a:lnTo>
                  <a:pt x="453" y="211"/>
                </a:lnTo>
                <a:lnTo>
                  <a:pt x="463" y="207"/>
                </a:lnTo>
                <a:lnTo>
                  <a:pt x="468" y="201"/>
                </a:lnTo>
                <a:lnTo>
                  <a:pt x="475" y="191"/>
                </a:lnTo>
                <a:lnTo>
                  <a:pt x="493" y="160"/>
                </a:lnTo>
                <a:lnTo>
                  <a:pt x="503" y="157"/>
                </a:lnTo>
                <a:lnTo>
                  <a:pt x="496" y="178"/>
                </a:lnTo>
                <a:lnTo>
                  <a:pt x="508" y="176"/>
                </a:lnTo>
                <a:lnTo>
                  <a:pt x="535" y="153"/>
                </a:lnTo>
                <a:lnTo>
                  <a:pt x="538" y="147"/>
                </a:lnTo>
                <a:lnTo>
                  <a:pt x="538" y="139"/>
                </a:lnTo>
                <a:lnTo>
                  <a:pt x="538" y="131"/>
                </a:lnTo>
                <a:lnTo>
                  <a:pt x="533" y="125"/>
                </a:lnTo>
                <a:lnTo>
                  <a:pt x="540" y="114"/>
                </a:lnTo>
                <a:lnTo>
                  <a:pt x="542" y="105"/>
                </a:lnTo>
                <a:lnTo>
                  <a:pt x="541" y="96"/>
                </a:lnTo>
                <a:lnTo>
                  <a:pt x="539" y="89"/>
                </a:lnTo>
                <a:lnTo>
                  <a:pt x="532" y="84"/>
                </a:lnTo>
                <a:lnTo>
                  <a:pt x="536" y="72"/>
                </a:lnTo>
                <a:lnTo>
                  <a:pt x="536" y="64"/>
                </a:lnTo>
                <a:lnTo>
                  <a:pt x="533" y="57"/>
                </a:lnTo>
                <a:lnTo>
                  <a:pt x="528" y="53"/>
                </a:lnTo>
                <a:lnTo>
                  <a:pt x="511" y="7"/>
                </a:lnTo>
                <a:lnTo>
                  <a:pt x="506" y="2"/>
                </a:lnTo>
                <a:lnTo>
                  <a:pt x="498" y="0"/>
                </a:lnTo>
                <a:lnTo>
                  <a:pt x="489" y="0"/>
                </a:lnTo>
                <a:lnTo>
                  <a:pt x="408" y="34"/>
                </a:lnTo>
                <a:lnTo>
                  <a:pt x="402" y="45"/>
                </a:lnTo>
                <a:lnTo>
                  <a:pt x="380" y="153"/>
                </a:lnTo>
                <a:lnTo>
                  <a:pt x="375" y="162"/>
                </a:lnTo>
                <a:lnTo>
                  <a:pt x="266" y="190"/>
                </a:lnTo>
                <a:lnTo>
                  <a:pt x="223" y="192"/>
                </a:lnTo>
                <a:lnTo>
                  <a:pt x="180" y="186"/>
                </a:lnTo>
                <a:lnTo>
                  <a:pt x="163" y="183"/>
                </a:lnTo>
                <a:lnTo>
                  <a:pt x="143" y="181"/>
                </a:lnTo>
                <a:lnTo>
                  <a:pt x="121" y="181"/>
                </a:lnTo>
                <a:lnTo>
                  <a:pt x="93" y="184"/>
                </a:lnTo>
                <a:lnTo>
                  <a:pt x="67" y="189"/>
                </a:lnTo>
                <a:lnTo>
                  <a:pt x="40" y="196"/>
                </a:lnTo>
                <a:lnTo>
                  <a:pt x="18" y="203"/>
                </a:lnTo>
                <a:lnTo>
                  <a:pt x="18" y="203"/>
                </a:lnTo>
                <a:close/>
              </a:path>
            </a:pathLst>
          </a:custGeom>
          <a:gradFill rotWithShape="0">
            <a:gsLst>
              <a:gs pos="0">
                <a:srgbClr val="FFCC90"/>
              </a:gs>
              <a:gs pos="100000">
                <a:srgbClr val="FFCCB2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8" name="Freeform 182"/>
          <p:cNvSpPr>
            <a:spLocks noChangeArrowheads="1"/>
          </p:cNvSpPr>
          <p:nvPr/>
        </p:nvSpPr>
        <p:spPr bwMode="auto">
          <a:xfrm>
            <a:off x="4125913" y="4716463"/>
            <a:ext cx="87312" cy="28575"/>
          </a:xfrm>
          <a:custGeom>
            <a:avLst/>
            <a:gdLst/>
            <a:ahLst/>
            <a:cxnLst>
              <a:cxn ang="0">
                <a:pos x="55" y="18"/>
              </a:cxn>
              <a:cxn ang="0">
                <a:pos x="5" y="8"/>
              </a:cxn>
              <a:cxn ang="0">
                <a:pos x="0" y="0"/>
              </a:cxn>
            </a:cxnLst>
            <a:rect l="0" t="0" r="r" b="b"/>
            <a:pathLst>
              <a:path w="55" h="18">
                <a:moveTo>
                  <a:pt x="55" y="18"/>
                </a:moveTo>
                <a:lnTo>
                  <a:pt x="5" y="8"/>
                </a:lnTo>
                <a:lnTo>
                  <a:pt x="0" y="0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19" name="Freeform 183"/>
          <p:cNvSpPr>
            <a:spLocks noChangeArrowheads="1"/>
          </p:cNvSpPr>
          <p:nvPr/>
        </p:nvSpPr>
        <p:spPr bwMode="auto">
          <a:xfrm>
            <a:off x="4102100" y="4651375"/>
            <a:ext cx="109538" cy="33338"/>
          </a:xfrm>
          <a:custGeom>
            <a:avLst/>
            <a:gdLst/>
            <a:ahLst/>
            <a:cxnLst>
              <a:cxn ang="0">
                <a:pos x="69" y="21"/>
              </a:cxn>
              <a:cxn ang="0">
                <a:pos x="5" y="7"/>
              </a:cxn>
              <a:cxn ang="0">
                <a:pos x="0" y="0"/>
              </a:cxn>
            </a:cxnLst>
            <a:rect l="0" t="0" r="r" b="b"/>
            <a:pathLst>
              <a:path w="69" h="21">
                <a:moveTo>
                  <a:pt x="69" y="21"/>
                </a:moveTo>
                <a:lnTo>
                  <a:pt x="5" y="7"/>
                </a:lnTo>
                <a:lnTo>
                  <a:pt x="0" y="0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0" name="Freeform 184"/>
          <p:cNvSpPr>
            <a:spLocks noChangeArrowheads="1"/>
          </p:cNvSpPr>
          <p:nvPr/>
        </p:nvSpPr>
        <p:spPr bwMode="auto">
          <a:xfrm>
            <a:off x="4081463" y="4613275"/>
            <a:ext cx="122237" cy="15875"/>
          </a:xfrm>
          <a:custGeom>
            <a:avLst/>
            <a:gdLst/>
            <a:ahLst/>
            <a:cxnLst>
              <a:cxn ang="0">
                <a:pos x="77" y="10"/>
              </a:cxn>
              <a:cxn ang="0">
                <a:pos x="8" y="4"/>
              </a:cxn>
              <a:cxn ang="0">
                <a:pos x="0" y="0"/>
              </a:cxn>
            </a:cxnLst>
            <a:rect l="0" t="0" r="r" b="b"/>
            <a:pathLst>
              <a:path w="77" h="10">
                <a:moveTo>
                  <a:pt x="77" y="10"/>
                </a:moveTo>
                <a:lnTo>
                  <a:pt x="8" y="4"/>
                </a:lnTo>
                <a:lnTo>
                  <a:pt x="0" y="0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1" name="Freeform 185"/>
          <p:cNvSpPr>
            <a:spLocks noChangeArrowheads="1"/>
          </p:cNvSpPr>
          <p:nvPr/>
        </p:nvSpPr>
        <p:spPr bwMode="auto">
          <a:xfrm>
            <a:off x="4125913" y="4610100"/>
            <a:ext cx="28575" cy="14288"/>
          </a:xfrm>
          <a:custGeom>
            <a:avLst/>
            <a:gdLst/>
            <a:ahLst/>
            <a:cxnLst>
              <a:cxn ang="0">
                <a:pos x="18" y="9"/>
              </a:cxn>
              <a:cxn ang="0">
                <a:pos x="13" y="0"/>
              </a:cxn>
              <a:cxn ang="0">
                <a:pos x="0" y="7"/>
              </a:cxn>
              <a:cxn ang="0">
                <a:pos x="18" y="9"/>
              </a:cxn>
              <a:cxn ang="0">
                <a:pos x="18" y="9"/>
              </a:cxn>
            </a:cxnLst>
            <a:rect l="0" t="0" r="r" b="b"/>
            <a:pathLst>
              <a:path w="18" h="9">
                <a:moveTo>
                  <a:pt x="18" y="9"/>
                </a:moveTo>
                <a:lnTo>
                  <a:pt x="13" y="0"/>
                </a:lnTo>
                <a:lnTo>
                  <a:pt x="0" y="7"/>
                </a:lnTo>
                <a:lnTo>
                  <a:pt x="18" y="9"/>
                </a:lnTo>
                <a:lnTo>
                  <a:pt x="18" y="9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2" name="Freeform 186"/>
          <p:cNvSpPr>
            <a:spLocks noChangeArrowheads="1"/>
          </p:cNvSpPr>
          <p:nvPr/>
        </p:nvSpPr>
        <p:spPr bwMode="auto">
          <a:xfrm>
            <a:off x="4165600" y="4797425"/>
            <a:ext cx="2063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" y="2"/>
              </a:cxn>
            </a:cxnLst>
            <a:rect l="0" t="0" r="r" b="b"/>
            <a:pathLst>
              <a:path w="13" h="2">
                <a:moveTo>
                  <a:pt x="0" y="0"/>
                </a:moveTo>
                <a:lnTo>
                  <a:pt x="13" y="2"/>
                </a:lnTo>
              </a:path>
            </a:pathLst>
          </a:custGeom>
          <a:noFill/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3" name="Freeform 187"/>
          <p:cNvSpPr>
            <a:spLocks noChangeArrowheads="1"/>
          </p:cNvSpPr>
          <p:nvPr/>
        </p:nvSpPr>
        <p:spPr bwMode="auto">
          <a:xfrm>
            <a:off x="4557713" y="4608513"/>
            <a:ext cx="28575" cy="39052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3" y="67"/>
              </a:cxn>
              <a:cxn ang="0">
                <a:pos x="9" y="71"/>
              </a:cxn>
              <a:cxn ang="0">
                <a:pos x="13" y="234"/>
              </a:cxn>
              <a:cxn ang="0">
                <a:pos x="18" y="243"/>
              </a:cxn>
              <a:cxn ang="0">
                <a:pos x="17" y="246"/>
              </a:cxn>
              <a:cxn ang="0">
                <a:pos x="9" y="241"/>
              </a:cxn>
              <a:cxn ang="0">
                <a:pos x="0" y="33"/>
              </a:cxn>
              <a:cxn ang="0">
                <a:pos x="1" y="0"/>
              </a:cxn>
              <a:cxn ang="0">
                <a:pos x="1" y="0"/>
              </a:cxn>
            </a:cxnLst>
            <a:rect l="0" t="0" r="r" b="b"/>
            <a:pathLst>
              <a:path w="18" h="246">
                <a:moveTo>
                  <a:pt x="1" y="0"/>
                </a:moveTo>
                <a:lnTo>
                  <a:pt x="13" y="67"/>
                </a:lnTo>
                <a:lnTo>
                  <a:pt x="9" y="71"/>
                </a:lnTo>
                <a:lnTo>
                  <a:pt x="13" y="234"/>
                </a:lnTo>
                <a:lnTo>
                  <a:pt x="18" y="243"/>
                </a:lnTo>
                <a:lnTo>
                  <a:pt x="17" y="246"/>
                </a:lnTo>
                <a:lnTo>
                  <a:pt x="9" y="241"/>
                </a:lnTo>
                <a:lnTo>
                  <a:pt x="0" y="33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4" name="Freeform 188"/>
          <p:cNvSpPr>
            <a:spLocks noChangeArrowheads="1"/>
          </p:cNvSpPr>
          <p:nvPr/>
        </p:nvSpPr>
        <p:spPr bwMode="auto">
          <a:xfrm>
            <a:off x="4248150" y="3875088"/>
            <a:ext cx="73025" cy="2857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5" y="17"/>
              </a:cxn>
              <a:cxn ang="0">
                <a:pos x="21" y="18"/>
              </a:cxn>
              <a:cxn ang="0">
                <a:pos x="34" y="16"/>
              </a:cxn>
              <a:cxn ang="0">
                <a:pos x="43" y="13"/>
              </a:cxn>
              <a:cxn ang="0">
                <a:pos x="46" y="9"/>
              </a:cxn>
              <a:cxn ang="0">
                <a:pos x="35" y="0"/>
              </a:cxn>
              <a:cxn ang="0">
                <a:pos x="18" y="3"/>
              </a:cxn>
              <a:cxn ang="0">
                <a:pos x="0" y="5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w="46" h="18">
                <a:moveTo>
                  <a:pt x="0" y="12"/>
                </a:moveTo>
                <a:lnTo>
                  <a:pt x="5" y="17"/>
                </a:lnTo>
                <a:lnTo>
                  <a:pt x="21" y="18"/>
                </a:lnTo>
                <a:lnTo>
                  <a:pt x="34" y="16"/>
                </a:lnTo>
                <a:lnTo>
                  <a:pt x="43" y="13"/>
                </a:lnTo>
                <a:lnTo>
                  <a:pt x="46" y="9"/>
                </a:lnTo>
                <a:lnTo>
                  <a:pt x="35" y="0"/>
                </a:lnTo>
                <a:lnTo>
                  <a:pt x="18" y="3"/>
                </a:lnTo>
                <a:lnTo>
                  <a:pt x="0" y="5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5" name="Freeform 189"/>
          <p:cNvSpPr>
            <a:spLocks noChangeArrowheads="1"/>
          </p:cNvSpPr>
          <p:nvPr/>
        </p:nvSpPr>
        <p:spPr bwMode="auto">
          <a:xfrm>
            <a:off x="4427538" y="3876675"/>
            <a:ext cx="74612" cy="2698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6" y="15"/>
              </a:cxn>
              <a:cxn ang="0">
                <a:pos x="19" y="17"/>
              </a:cxn>
              <a:cxn ang="0">
                <a:pos x="35" y="14"/>
              </a:cxn>
              <a:cxn ang="0">
                <a:pos x="44" y="9"/>
              </a:cxn>
              <a:cxn ang="0">
                <a:pos x="47" y="5"/>
              </a:cxn>
              <a:cxn ang="0">
                <a:pos x="34" y="0"/>
              </a:cxn>
              <a:cxn ang="0">
                <a:pos x="13" y="0"/>
              </a:cxn>
              <a:cxn ang="0">
                <a:pos x="1" y="0"/>
              </a:cxn>
              <a:cxn ang="0">
                <a:pos x="0" y="11"/>
              </a:cxn>
              <a:cxn ang="0">
                <a:pos x="0" y="11"/>
              </a:cxn>
            </a:cxnLst>
            <a:rect l="0" t="0" r="r" b="b"/>
            <a:pathLst>
              <a:path w="47" h="17">
                <a:moveTo>
                  <a:pt x="0" y="11"/>
                </a:moveTo>
                <a:lnTo>
                  <a:pt x="6" y="15"/>
                </a:lnTo>
                <a:lnTo>
                  <a:pt x="19" y="17"/>
                </a:lnTo>
                <a:lnTo>
                  <a:pt x="35" y="14"/>
                </a:lnTo>
                <a:lnTo>
                  <a:pt x="44" y="9"/>
                </a:lnTo>
                <a:lnTo>
                  <a:pt x="47" y="5"/>
                </a:lnTo>
                <a:lnTo>
                  <a:pt x="34" y="0"/>
                </a:lnTo>
                <a:lnTo>
                  <a:pt x="13" y="0"/>
                </a:lnTo>
                <a:lnTo>
                  <a:pt x="1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6" name="Freeform 190"/>
          <p:cNvSpPr>
            <a:spLocks noChangeArrowheads="1"/>
          </p:cNvSpPr>
          <p:nvPr/>
        </p:nvSpPr>
        <p:spPr bwMode="auto">
          <a:xfrm>
            <a:off x="4208463" y="3838575"/>
            <a:ext cx="131762" cy="68263"/>
          </a:xfrm>
          <a:custGeom>
            <a:avLst/>
            <a:gdLst/>
            <a:ahLst/>
            <a:cxnLst>
              <a:cxn ang="0">
                <a:pos x="83" y="24"/>
              </a:cxn>
              <a:cxn ang="0">
                <a:pos x="83" y="19"/>
              </a:cxn>
              <a:cxn ang="0">
                <a:pos x="81" y="15"/>
              </a:cxn>
              <a:cxn ang="0">
                <a:pos x="72" y="7"/>
              </a:cxn>
              <a:cxn ang="0">
                <a:pos x="60" y="2"/>
              </a:cxn>
              <a:cxn ang="0">
                <a:pos x="44" y="0"/>
              </a:cxn>
              <a:cxn ang="0">
                <a:pos x="31" y="0"/>
              </a:cxn>
              <a:cxn ang="0">
                <a:pos x="20" y="1"/>
              </a:cxn>
              <a:cxn ang="0">
                <a:pos x="12" y="4"/>
              </a:cxn>
              <a:cxn ang="0">
                <a:pos x="0" y="13"/>
              </a:cxn>
              <a:cxn ang="0">
                <a:pos x="16" y="7"/>
              </a:cxn>
              <a:cxn ang="0">
                <a:pos x="25" y="6"/>
              </a:cxn>
              <a:cxn ang="0">
                <a:pos x="32" y="7"/>
              </a:cxn>
              <a:cxn ang="0">
                <a:pos x="50" y="10"/>
              </a:cxn>
              <a:cxn ang="0">
                <a:pos x="62" y="15"/>
              </a:cxn>
              <a:cxn ang="0">
                <a:pos x="46" y="16"/>
              </a:cxn>
              <a:cxn ang="0">
                <a:pos x="55" y="17"/>
              </a:cxn>
              <a:cxn ang="0">
                <a:pos x="65" y="20"/>
              </a:cxn>
              <a:cxn ang="0">
                <a:pos x="50" y="20"/>
              </a:cxn>
              <a:cxn ang="0">
                <a:pos x="41" y="21"/>
              </a:cxn>
              <a:cxn ang="0">
                <a:pos x="30" y="23"/>
              </a:cxn>
              <a:cxn ang="0">
                <a:pos x="25" y="25"/>
              </a:cxn>
              <a:cxn ang="0">
                <a:pos x="20" y="30"/>
              </a:cxn>
              <a:cxn ang="0">
                <a:pos x="15" y="36"/>
              </a:cxn>
              <a:cxn ang="0">
                <a:pos x="23" y="35"/>
              </a:cxn>
              <a:cxn ang="0">
                <a:pos x="31" y="42"/>
              </a:cxn>
              <a:cxn ang="0">
                <a:pos x="24" y="32"/>
              </a:cxn>
              <a:cxn ang="0">
                <a:pos x="30" y="30"/>
              </a:cxn>
              <a:cxn ang="0">
                <a:pos x="32" y="35"/>
              </a:cxn>
              <a:cxn ang="0">
                <a:pos x="39" y="40"/>
              </a:cxn>
              <a:cxn ang="0">
                <a:pos x="45" y="41"/>
              </a:cxn>
              <a:cxn ang="0">
                <a:pos x="50" y="40"/>
              </a:cxn>
              <a:cxn ang="0">
                <a:pos x="55" y="36"/>
              </a:cxn>
              <a:cxn ang="0">
                <a:pos x="56" y="31"/>
              </a:cxn>
              <a:cxn ang="0">
                <a:pos x="57" y="26"/>
              </a:cxn>
              <a:cxn ang="0">
                <a:pos x="64" y="30"/>
              </a:cxn>
              <a:cxn ang="0">
                <a:pos x="71" y="34"/>
              </a:cxn>
              <a:cxn ang="0">
                <a:pos x="60" y="43"/>
              </a:cxn>
              <a:cxn ang="0">
                <a:pos x="71" y="39"/>
              </a:cxn>
              <a:cxn ang="0">
                <a:pos x="80" y="34"/>
              </a:cxn>
              <a:cxn ang="0">
                <a:pos x="83" y="24"/>
              </a:cxn>
              <a:cxn ang="0">
                <a:pos x="83" y="24"/>
              </a:cxn>
            </a:cxnLst>
            <a:rect l="0" t="0" r="r" b="b"/>
            <a:pathLst>
              <a:path w="83" h="43">
                <a:moveTo>
                  <a:pt x="83" y="24"/>
                </a:moveTo>
                <a:lnTo>
                  <a:pt x="83" y="19"/>
                </a:lnTo>
                <a:lnTo>
                  <a:pt x="81" y="15"/>
                </a:lnTo>
                <a:lnTo>
                  <a:pt x="72" y="7"/>
                </a:lnTo>
                <a:lnTo>
                  <a:pt x="60" y="2"/>
                </a:lnTo>
                <a:lnTo>
                  <a:pt x="44" y="0"/>
                </a:lnTo>
                <a:lnTo>
                  <a:pt x="31" y="0"/>
                </a:lnTo>
                <a:lnTo>
                  <a:pt x="20" y="1"/>
                </a:lnTo>
                <a:lnTo>
                  <a:pt x="12" y="4"/>
                </a:lnTo>
                <a:lnTo>
                  <a:pt x="0" y="13"/>
                </a:lnTo>
                <a:lnTo>
                  <a:pt x="16" y="7"/>
                </a:lnTo>
                <a:lnTo>
                  <a:pt x="25" y="6"/>
                </a:lnTo>
                <a:lnTo>
                  <a:pt x="32" y="7"/>
                </a:lnTo>
                <a:lnTo>
                  <a:pt x="50" y="10"/>
                </a:lnTo>
                <a:lnTo>
                  <a:pt x="62" y="15"/>
                </a:lnTo>
                <a:lnTo>
                  <a:pt x="46" y="16"/>
                </a:lnTo>
                <a:lnTo>
                  <a:pt x="55" y="17"/>
                </a:lnTo>
                <a:lnTo>
                  <a:pt x="65" y="20"/>
                </a:lnTo>
                <a:lnTo>
                  <a:pt x="50" y="20"/>
                </a:lnTo>
                <a:lnTo>
                  <a:pt x="41" y="21"/>
                </a:lnTo>
                <a:lnTo>
                  <a:pt x="30" y="23"/>
                </a:lnTo>
                <a:lnTo>
                  <a:pt x="25" y="25"/>
                </a:lnTo>
                <a:lnTo>
                  <a:pt x="20" y="30"/>
                </a:lnTo>
                <a:lnTo>
                  <a:pt x="15" y="36"/>
                </a:lnTo>
                <a:lnTo>
                  <a:pt x="23" y="35"/>
                </a:lnTo>
                <a:lnTo>
                  <a:pt x="31" y="42"/>
                </a:lnTo>
                <a:lnTo>
                  <a:pt x="24" y="32"/>
                </a:lnTo>
                <a:lnTo>
                  <a:pt x="30" y="30"/>
                </a:lnTo>
                <a:lnTo>
                  <a:pt x="32" y="35"/>
                </a:lnTo>
                <a:lnTo>
                  <a:pt x="39" y="40"/>
                </a:lnTo>
                <a:lnTo>
                  <a:pt x="45" y="41"/>
                </a:lnTo>
                <a:lnTo>
                  <a:pt x="50" y="40"/>
                </a:lnTo>
                <a:lnTo>
                  <a:pt x="55" y="36"/>
                </a:lnTo>
                <a:lnTo>
                  <a:pt x="56" y="31"/>
                </a:lnTo>
                <a:lnTo>
                  <a:pt x="57" y="26"/>
                </a:lnTo>
                <a:lnTo>
                  <a:pt x="64" y="30"/>
                </a:lnTo>
                <a:lnTo>
                  <a:pt x="71" y="34"/>
                </a:lnTo>
                <a:lnTo>
                  <a:pt x="60" y="43"/>
                </a:lnTo>
                <a:lnTo>
                  <a:pt x="71" y="39"/>
                </a:lnTo>
                <a:lnTo>
                  <a:pt x="80" y="34"/>
                </a:lnTo>
                <a:lnTo>
                  <a:pt x="83" y="24"/>
                </a:lnTo>
                <a:lnTo>
                  <a:pt x="83" y="24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7" name="Freeform 191"/>
          <p:cNvSpPr>
            <a:spLocks noChangeArrowheads="1"/>
          </p:cNvSpPr>
          <p:nvPr/>
        </p:nvSpPr>
        <p:spPr bwMode="auto">
          <a:xfrm>
            <a:off x="4408488" y="3836988"/>
            <a:ext cx="127000" cy="107950"/>
          </a:xfrm>
          <a:custGeom>
            <a:avLst/>
            <a:gdLst/>
            <a:ahLst/>
            <a:cxnLst>
              <a:cxn ang="0">
                <a:pos x="9" y="68"/>
              </a:cxn>
              <a:cxn ang="0">
                <a:pos x="2" y="48"/>
              </a:cxn>
              <a:cxn ang="0">
                <a:pos x="0" y="34"/>
              </a:cxn>
              <a:cxn ang="0">
                <a:pos x="0" y="23"/>
              </a:cxn>
              <a:cxn ang="0">
                <a:pos x="4" y="15"/>
              </a:cxn>
              <a:cxn ang="0">
                <a:pos x="13" y="7"/>
              </a:cxn>
              <a:cxn ang="0">
                <a:pos x="25" y="2"/>
              </a:cxn>
              <a:cxn ang="0">
                <a:pos x="39" y="0"/>
              </a:cxn>
              <a:cxn ang="0">
                <a:pos x="53" y="0"/>
              </a:cxn>
              <a:cxn ang="0">
                <a:pos x="63" y="0"/>
              </a:cxn>
              <a:cxn ang="0">
                <a:pos x="71" y="5"/>
              </a:cxn>
              <a:cxn ang="0">
                <a:pos x="80" y="17"/>
              </a:cxn>
              <a:cxn ang="0">
                <a:pos x="67" y="8"/>
              </a:cxn>
              <a:cxn ang="0">
                <a:pos x="51" y="7"/>
              </a:cxn>
              <a:cxn ang="0">
                <a:pos x="34" y="10"/>
              </a:cxn>
              <a:cxn ang="0">
                <a:pos x="23" y="15"/>
              </a:cxn>
              <a:cxn ang="0">
                <a:pos x="47" y="15"/>
              </a:cxn>
              <a:cxn ang="0">
                <a:pos x="29" y="17"/>
              </a:cxn>
              <a:cxn ang="0">
                <a:pos x="19" y="20"/>
              </a:cxn>
              <a:cxn ang="0">
                <a:pos x="34" y="20"/>
              </a:cxn>
              <a:cxn ang="0">
                <a:pos x="43" y="21"/>
              </a:cxn>
              <a:cxn ang="0">
                <a:pos x="54" y="23"/>
              </a:cxn>
              <a:cxn ang="0">
                <a:pos x="58" y="26"/>
              </a:cxn>
              <a:cxn ang="0">
                <a:pos x="67" y="36"/>
              </a:cxn>
              <a:cxn ang="0">
                <a:pos x="60" y="35"/>
              </a:cxn>
              <a:cxn ang="0">
                <a:pos x="52" y="42"/>
              </a:cxn>
              <a:cxn ang="0">
                <a:pos x="57" y="33"/>
              </a:cxn>
              <a:cxn ang="0">
                <a:pos x="55" y="30"/>
              </a:cxn>
              <a:cxn ang="0">
                <a:pos x="50" y="28"/>
              </a:cxn>
              <a:cxn ang="0">
                <a:pos x="44" y="28"/>
              </a:cxn>
              <a:cxn ang="0">
                <a:pos x="43" y="31"/>
              </a:cxn>
              <a:cxn ang="0">
                <a:pos x="41" y="35"/>
              </a:cxn>
              <a:cxn ang="0">
                <a:pos x="38" y="38"/>
              </a:cxn>
              <a:cxn ang="0">
                <a:pos x="33" y="39"/>
              </a:cxn>
              <a:cxn ang="0">
                <a:pos x="27" y="40"/>
              </a:cxn>
              <a:cxn ang="0">
                <a:pos x="22" y="38"/>
              </a:cxn>
              <a:cxn ang="0">
                <a:pos x="19" y="34"/>
              </a:cxn>
              <a:cxn ang="0">
                <a:pos x="16" y="28"/>
              </a:cxn>
              <a:cxn ang="0">
                <a:pos x="11" y="34"/>
              </a:cxn>
              <a:cxn ang="0">
                <a:pos x="19" y="44"/>
              </a:cxn>
              <a:cxn ang="0">
                <a:pos x="11" y="42"/>
              </a:cxn>
              <a:cxn ang="0">
                <a:pos x="9" y="54"/>
              </a:cxn>
              <a:cxn ang="0">
                <a:pos x="9" y="68"/>
              </a:cxn>
              <a:cxn ang="0">
                <a:pos x="9" y="68"/>
              </a:cxn>
            </a:cxnLst>
            <a:rect l="0" t="0" r="r" b="b"/>
            <a:pathLst>
              <a:path w="80" h="68">
                <a:moveTo>
                  <a:pt x="9" y="68"/>
                </a:moveTo>
                <a:lnTo>
                  <a:pt x="2" y="48"/>
                </a:lnTo>
                <a:lnTo>
                  <a:pt x="0" y="34"/>
                </a:lnTo>
                <a:lnTo>
                  <a:pt x="0" y="23"/>
                </a:lnTo>
                <a:lnTo>
                  <a:pt x="4" y="15"/>
                </a:lnTo>
                <a:lnTo>
                  <a:pt x="13" y="7"/>
                </a:lnTo>
                <a:lnTo>
                  <a:pt x="25" y="2"/>
                </a:lnTo>
                <a:lnTo>
                  <a:pt x="39" y="0"/>
                </a:lnTo>
                <a:lnTo>
                  <a:pt x="53" y="0"/>
                </a:lnTo>
                <a:lnTo>
                  <a:pt x="63" y="0"/>
                </a:lnTo>
                <a:lnTo>
                  <a:pt x="71" y="5"/>
                </a:lnTo>
                <a:lnTo>
                  <a:pt x="80" y="17"/>
                </a:lnTo>
                <a:lnTo>
                  <a:pt x="67" y="8"/>
                </a:lnTo>
                <a:lnTo>
                  <a:pt x="51" y="7"/>
                </a:lnTo>
                <a:lnTo>
                  <a:pt x="34" y="10"/>
                </a:lnTo>
                <a:lnTo>
                  <a:pt x="23" y="15"/>
                </a:lnTo>
                <a:lnTo>
                  <a:pt x="47" y="15"/>
                </a:lnTo>
                <a:lnTo>
                  <a:pt x="29" y="17"/>
                </a:lnTo>
                <a:lnTo>
                  <a:pt x="19" y="20"/>
                </a:lnTo>
                <a:lnTo>
                  <a:pt x="34" y="20"/>
                </a:lnTo>
                <a:lnTo>
                  <a:pt x="43" y="21"/>
                </a:lnTo>
                <a:lnTo>
                  <a:pt x="54" y="23"/>
                </a:lnTo>
                <a:lnTo>
                  <a:pt x="58" y="26"/>
                </a:lnTo>
                <a:lnTo>
                  <a:pt x="67" y="36"/>
                </a:lnTo>
                <a:lnTo>
                  <a:pt x="60" y="35"/>
                </a:lnTo>
                <a:lnTo>
                  <a:pt x="52" y="42"/>
                </a:lnTo>
                <a:lnTo>
                  <a:pt x="57" y="33"/>
                </a:lnTo>
                <a:lnTo>
                  <a:pt x="55" y="30"/>
                </a:lnTo>
                <a:lnTo>
                  <a:pt x="50" y="28"/>
                </a:lnTo>
                <a:lnTo>
                  <a:pt x="44" y="28"/>
                </a:lnTo>
                <a:lnTo>
                  <a:pt x="43" y="31"/>
                </a:lnTo>
                <a:lnTo>
                  <a:pt x="41" y="35"/>
                </a:lnTo>
                <a:lnTo>
                  <a:pt x="38" y="38"/>
                </a:lnTo>
                <a:lnTo>
                  <a:pt x="33" y="39"/>
                </a:lnTo>
                <a:lnTo>
                  <a:pt x="27" y="40"/>
                </a:lnTo>
                <a:lnTo>
                  <a:pt x="22" y="38"/>
                </a:lnTo>
                <a:lnTo>
                  <a:pt x="19" y="34"/>
                </a:lnTo>
                <a:lnTo>
                  <a:pt x="16" y="28"/>
                </a:lnTo>
                <a:lnTo>
                  <a:pt x="11" y="34"/>
                </a:lnTo>
                <a:lnTo>
                  <a:pt x="19" y="44"/>
                </a:lnTo>
                <a:lnTo>
                  <a:pt x="11" y="42"/>
                </a:lnTo>
                <a:lnTo>
                  <a:pt x="9" y="54"/>
                </a:lnTo>
                <a:lnTo>
                  <a:pt x="9" y="68"/>
                </a:lnTo>
                <a:lnTo>
                  <a:pt x="9" y="68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100000">
                <a:srgbClr val="000000"/>
              </a:gs>
            </a:gsLst>
            <a:lin ang="5400000" scaled="1"/>
          </a:gradFill>
          <a:ln w="1580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8" name="Oval 192"/>
          <p:cNvSpPr>
            <a:spLocks noChangeArrowheads="1"/>
          </p:cNvSpPr>
          <p:nvPr/>
        </p:nvSpPr>
        <p:spPr bwMode="auto">
          <a:xfrm>
            <a:off x="4264025" y="3884613"/>
            <a:ext cx="6350" cy="63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29" name="Oval 193"/>
          <p:cNvSpPr>
            <a:spLocks noChangeArrowheads="1"/>
          </p:cNvSpPr>
          <p:nvPr/>
        </p:nvSpPr>
        <p:spPr bwMode="auto">
          <a:xfrm>
            <a:off x="4443413" y="3883025"/>
            <a:ext cx="6350" cy="635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30" name="Text Box 194"/>
          <p:cNvSpPr txBox="1">
            <a:spLocks noChangeArrowheads="1"/>
          </p:cNvSpPr>
          <p:nvPr/>
        </p:nvSpPr>
        <p:spPr bwMode="auto">
          <a:xfrm>
            <a:off x="3698875" y="5156200"/>
            <a:ext cx="21685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Babylon</a:t>
            </a:r>
          </a:p>
        </p:txBody>
      </p:sp>
      <p:grpSp>
        <p:nvGrpSpPr>
          <p:cNvPr id="213" name="Group 212"/>
          <p:cNvGrpSpPr/>
          <p:nvPr/>
        </p:nvGrpSpPr>
        <p:grpSpPr>
          <a:xfrm>
            <a:off x="5957888" y="1763713"/>
            <a:ext cx="2176462" cy="1843087"/>
            <a:chOff x="5957888" y="1763713"/>
            <a:chExt cx="2176462" cy="1843087"/>
          </a:xfrm>
          <a:effectLst>
            <a:outerShdw blurRad="114300" dist="114300" dir="3000000" algn="ctr" rotWithShape="0">
              <a:schemeClr val="tx1"/>
            </a:outerShdw>
          </a:effectLst>
        </p:grpSpPr>
        <p:sp>
          <p:nvSpPr>
            <p:cNvPr id="14531" name="Freeform 195"/>
            <p:cNvSpPr>
              <a:spLocks noChangeArrowheads="1"/>
            </p:cNvSpPr>
            <p:nvPr/>
          </p:nvSpPr>
          <p:spPr bwMode="auto">
            <a:xfrm>
              <a:off x="5957888" y="3281363"/>
              <a:ext cx="1128712" cy="325437"/>
            </a:xfrm>
            <a:custGeom>
              <a:avLst/>
              <a:gdLst/>
              <a:ahLst/>
              <a:cxnLst>
                <a:cxn ang="0">
                  <a:pos x="706" y="205"/>
                </a:cxn>
                <a:cxn ang="0">
                  <a:pos x="0" y="205"/>
                </a:cxn>
                <a:cxn ang="0">
                  <a:pos x="26" y="188"/>
                </a:cxn>
                <a:cxn ang="0">
                  <a:pos x="51" y="197"/>
                </a:cxn>
                <a:cxn ang="0">
                  <a:pos x="51" y="188"/>
                </a:cxn>
                <a:cxn ang="0">
                  <a:pos x="69" y="171"/>
                </a:cxn>
                <a:cxn ang="0">
                  <a:pos x="77" y="163"/>
                </a:cxn>
                <a:cxn ang="0">
                  <a:pos x="103" y="154"/>
                </a:cxn>
                <a:cxn ang="0">
                  <a:pos x="120" y="154"/>
                </a:cxn>
                <a:cxn ang="0">
                  <a:pos x="137" y="154"/>
                </a:cxn>
                <a:cxn ang="0">
                  <a:pos x="146" y="163"/>
                </a:cxn>
                <a:cxn ang="0">
                  <a:pos x="146" y="154"/>
                </a:cxn>
                <a:cxn ang="0">
                  <a:pos x="154" y="145"/>
                </a:cxn>
                <a:cxn ang="0">
                  <a:pos x="171" y="137"/>
                </a:cxn>
                <a:cxn ang="0">
                  <a:pos x="197" y="145"/>
                </a:cxn>
                <a:cxn ang="0">
                  <a:pos x="206" y="129"/>
                </a:cxn>
                <a:cxn ang="0">
                  <a:pos x="223" y="111"/>
                </a:cxn>
                <a:cxn ang="0">
                  <a:pos x="240" y="103"/>
                </a:cxn>
                <a:cxn ang="0">
                  <a:pos x="257" y="103"/>
                </a:cxn>
                <a:cxn ang="0">
                  <a:pos x="283" y="111"/>
                </a:cxn>
                <a:cxn ang="0">
                  <a:pos x="291" y="119"/>
                </a:cxn>
                <a:cxn ang="0">
                  <a:pos x="300" y="103"/>
                </a:cxn>
                <a:cxn ang="0">
                  <a:pos x="309" y="94"/>
                </a:cxn>
                <a:cxn ang="0">
                  <a:pos x="326" y="94"/>
                </a:cxn>
                <a:cxn ang="0">
                  <a:pos x="334" y="86"/>
                </a:cxn>
                <a:cxn ang="0">
                  <a:pos x="351" y="60"/>
                </a:cxn>
                <a:cxn ang="0">
                  <a:pos x="377" y="43"/>
                </a:cxn>
                <a:cxn ang="0">
                  <a:pos x="403" y="43"/>
                </a:cxn>
                <a:cxn ang="0">
                  <a:pos x="420" y="51"/>
                </a:cxn>
                <a:cxn ang="0">
                  <a:pos x="429" y="60"/>
                </a:cxn>
                <a:cxn ang="0">
                  <a:pos x="437" y="43"/>
                </a:cxn>
                <a:cxn ang="0">
                  <a:pos x="454" y="25"/>
                </a:cxn>
                <a:cxn ang="0">
                  <a:pos x="480" y="9"/>
                </a:cxn>
                <a:cxn ang="0">
                  <a:pos x="497" y="9"/>
                </a:cxn>
                <a:cxn ang="0">
                  <a:pos x="531" y="17"/>
                </a:cxn>
                <a:cxn ang="0">
                  <a:pos x="540" y="9"/>
                </a:cxn>
                <a:cxn ang="0">
                  <a:pos x="557" y="0"/>
                </a:cxn>
                <a:cxn ang="0">
                  <a:pos x="575" y="0"/>
                </a:cxn>
                <a:cxn ang="0">
                  <a:pos x="583" y="9"/>
                </a:cxn>
                <a:cxn ang="0">
                  <a:pos x="591" y="17"/>
                </a:cxn>
                <a:cxn ang="0">
                  <a:pos x="600" y="0"/>
                </a:cxn>
                <a:cxn ang="0">
                  <a:pos x="617" y="0"/>
                </a:cxn>
                <a:cxn ang="0">
                  <a:pos x="643" y="9"/>
                </a:cxn>
                <a:cxn ang="0">
                  <a:pos x="651" y="17"/>
                </a:cxn>
                <a:cxn ang="0">
                  <a:pos x="669" y="9"/>
                </a:cxn>
                <a:cxn ang="0">
                  <a:pos x="686" y="0"/>
                </a:cxn>
                <a:cxn ang="0">
                  <a:pos x="694" y="0"/>
                </a:cxn>
                <a:cxn ang="0">
                  <a:pos x="702" y="9"/>
                </a:cxn>
                <a:cxn ang="0">
                  <a:pos x="711" y="9"/>
                </a:cxn>
                <a:cxn ang="0">
                  <a:pos x="711" y="205"/>
                </a:cxn>
                <a:cxn ang="0">
                  <a:pos x="706" y="205"/>
                </a:cxn>
                <a:cxn ang="0">
                  <a:pos x="706" y="205"/>
                </a:cxn>
              </a:cxnLst>
              <a:rect l="0" t="0" r="r" b="b"/>
              <a:pathLst>
                <a:path w="711" h="205">
                  <a:moveTo>
                    <a:pt x="706" y="205"/>
                  </a:moveTo>
                  <a:lnTo>
                    <a:pt x="0" y="205"/>
                  </a:lnTo>
                  <a:lnTo>
                    <a:pt x="26" y="188"/>
                  </a:lnTo>
                  <a:lnTo>
                    <a:pt x="51" y="197"/>
                  </a:lnTo>
                  <a:lnTo>
                    <a:pt x="51" y="188"/>
                  </a:lnTo>
                  <a:lnTo>
                    <a:pt x="69" y="171"/>
                  </a:lnTo>
                  <a:lnTo>
                    <a:pt x="77" y="163"/>
                  </a:lnTo>
                  <a:lnTo>
                    <a:pt x="103" y="154"/>
                  </a:lnTo>
                  <a:lnTo>
                    <a:pt x="120" y="154"/>
                  </a:lnTo>
                  <a:lnTo>
                    <a:pt x="137" y="154"/>
                  </a:lnTo>
                  <a:lnTo>
                    <a:pt x="146" y="163"/>
                  </a:lnTo>
                  <a:lnTo>
                    <a:pt x="146" y="154"/>
                  </a:lnTo>
                  <a:lnTo>
                    <a:pt x="154" y="145"/>
                  </a:lnTo>
                  <a:lnTo>
                    <a:pt x="171" y="137"/>
                  </a:lnTo>
                  <a:lnTo>
                    <a:pt x="197" y="145"/>
                  </a:lnTo>
                  <a:lnTo>
                    <a:pt x="206" y="129"/>
                  </a:lnTo>
                  <a:lnTo>
                    <a:pt x="223" y="111"/>
                  </a:lnTo>
                  <a:lnTo>
                    <a:pt x="240" y="103"/>
                  </a:lnTo>
                  <a:lnTo>
                    <a:pt x="257" y="103"/>
                  </a:lnTo>
                  <a:lnTo>
                    <a:pt x="283" y="111"/>
                  </a:lnTo>
                  <a:lnTo>
                    <a:pt x="291" y="119"/>
                  </a:lnTo>
                  <a:lnTo>
                    <a:pt x="300" y="103"/>
                  </a:lnTo>
                  <a:lnTo>
                    <a:pt x="309" y="94"/>
                  </a:lnTo>
                  <a:lnTo>
                    <a:pt x="326" y="94"/>
                  </a:lnTo>
                  <a:lnTo>
                    <a:pt x="334" y="86"/>
                  </a:lnTo>
                  <a:lnTo>
                    <a:pt x="351" y="60"/>
                  </a:lnTo>
                  <a:lnTo>
                    <a:pt x="377" y="43"/>
                  </a:lnTo>
                  <a:lnTo>
                    <a:pt x="403" y="43"/>
                  </a:lnTo>
                  <a:lnTo>
                    <a:pt x="420" y="51"/>
                  </a:lnTo>
                  <a:lnTo>
                    <a:pt x="429" y="60"/>
                  </a:lnTo>
                  <a:lnTo>
                    <a:pt x="437" y="43"/>
                  </a:lnTo>
                  <a:lnTo>
                    <a:pt x="454" y="25"/>
                  </a:lnTo>
                  <a:lnTo>
                    <a:pt x="480" y="9"/>
                  </a:lnTo>
                  <a:lnTo>
                    <a:pt x="497" y="9"/>
                  </a:lnTo>
                  <a:lnTo>
                    <a:pt x="531" y="17"/>
                  </a:lnTo>
                  <a:lnTo>
                    <a:pt x="540" y="9"/>
                  </a:lnTo>
                  <a:lnTo>
                    <a:pt x="557" y="0"/>
                  </a:lnTo>
                  <a:lnTo>
                    <a:pt x="575" y="0"/>
                  </a:lnTo>
                  <a:lnTo>
                    <a:pt x="583" y="9"/>
                  </a:lnTo>
                  <a:lnTo>
                    <a:pt x="591" y="17"/>
                  </a:lnTo>
                  <a:lnTo>
                    <a:pt x="600" y="0"/>
                  </a:lnTo>
                  <a:lnTo>
                    <a:pt x="617" y="0"/>
                  </a:lnTo>
                  <a:lnTo>
                    <a:pt x="643" y="9"/>
                  </a:lnTo>
                  <a:lnTo>
                    <a:pt x="651" y="17"/>
                  </a:lnTo>
                  <a:lnTo>
                    <a:pt x="669" y="9"/>
                  </a:lnTo>
                  <a:lnTo>
                    <a:pt x="686" y="0"/>
                  </a:lnTo>
                  <a:lnTo>
                    <a:pt x="694" y="0"/>
                  </a:lnTo>
                  <a:lnTo>
                    <a:pt x="702" y="9"/>
                  </a:lnTo>
                  <a:lnTo>
                    <a:pt x="711" y="9"/>
                  </a:lnTo>
                  <a:lnTo>
                    <a:pt x="711" y="205"/>
                  </a:lnTo>
                  <a:lnTo>
                    <a:pt x="706" y="205"/>
                  </a:lnTo>
                  <a:lnTo>
                    <a:pt x="706" y="205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2" name="Freeform 196"/>
            <p:cNvSpPr>
              <a:spLocks noChangeArrowheads="1"/>
            </p:cNvSpPr>
            <p:nvPr/>
          </p:nvSpPr>
          <p:spPr bwMode="auto">
            <a:xfrm>
              <a:off x="7005638" y="3281363"/>
              <a:ext cx="1128712" cy="325437"/>
            </a:xfrm>
            <a:custGeom>
              <a:avLst/>
              <a:gdLst/>
              <a:ahLst/>
              <a:cxnLst>
                <a:cxn ang="0">
                  <a:pos x="5" y="205"/>
                </a:cxn>
                <a:cxn ang="0">
                  <a:pos x="711" y="205"/>
                </a:cxn>
                <a:cxn ang="0">
                  <a:pos x="686" y="188"/>
                </a:cxn>
                <a:cxn ang="0">
                  <a:pos x="661" y="197"/>
                </a:cxn>
                <a:cxn ang="0">
                  <a:pos x="661" y="188"/>
                </a:cxn>
                <a:cxn ang="0">
                  <a:pos x="643" y="171"/>
                </a:cxn>
                <a:cxn ang="0">
                  <a:pos x="635" y="163"/>
                </a:cxn>
                <a:cxn ang="0">
                  <a:pos x="609" y="154"/>
                </a:cxn>
                <a:cxn ang="0">
                  <a:pos x="591" y="154"/>
                </a:cxn>
                <a:cxn ang="0">
                  <a:pos x="575" y="154"/>
                </a:cxn>
                <a:cxn ang="0">
                  <a:pos x="566" y="163"/>
                </a:cxn>
                <a:cxn ang="0">
                  <a:pos x="566" y="154"/>
                </a:cxn>
                <a:cxn ang="0">
                  <a:pos x="558" y="145"/>
                </a:cxn>
                <a:cxn ang="0">
                  <a:pos x="540" y="137"/>
                </a:cxn>
                <a:cxn ang="0">
                  <a:pos x="515" y="145"/>
                </a:cxn>
                <a:cxn ang="0">
                  <a:pos x="506" y="129"/>
                </a:cxn>
                <a:cxn ang="0">
                  <a:pos x="489" y="111"/>
                </a:cxn>
                <a:cxn ang="0">
                  <a:pos x="472" y="103"/>
                </a:cxn>
                <a:cxn ang="0">
                  <a:pos x="455" y="103"/>
                </a:cxn>
                <a:cxn ang="0">
                  <a:pos x="429" y="111"/>
                </a:cxn>
                <a:cxn ang="0">
                  <a:pos x="420" y="119"/>
                </a:cxn>
                <a:cxn ang="0">
                  <a:pos x="411" y="103"/>
                </a:cxn>
                <a:cxn ang="0">
                  <a:pos x="403" y="94"/>
                </a:cxn>
                <a:cxn ang="0">
                  <a:pos x="386" y="94"/>
                </a:cxn>
                <a:cxn ang="0">
                  <a:pos x="377" y="86"/>
                </a:cxn>
                <a:cxn ang="0">
                  <a:pos x="360" y="60"/>
                </a:cxn>
                <a:cxn ang="0">
                  <a:pos x="334" y="43"/>
                </a:cxn>
                <a:cxn ang="0">
                  <a:pos x="309" y="43"/>
                </a:cxn>
                <a:cxn ang="0">
                  <a:pos x="291" y="51"/>
                </a:cxn>
                <a:cxn ang="0">
                  <a:pos x="283" y="60"/>
                </a:cxn>
                <a:cxn ang="0">
                  <a:pos x="274" y="43"/>
                </a:cxn>
                <a:cxn ang="0">
                  <a:pos x="257" y="25"/>
                </a:cxn>
                <a:cxn ang="0">
                  <a:pos x="231" y="9"/>
                </a:cxn>
                <a:cxn ang="0">
                  <a:pos x="214" y="9"/>
                </a:cxn>
                <a:cxn ang="0">
                  <a:pos x="180" y="17"/>
                </a:cxn>
                <a:cxn ang="0">
                  <a:pos x="171" y="9"/>
                </a:cxn>
                <a:cxn ang="0">
                  <a:pos x="155" y="0"/>
                </a:cxn>
                <a:cxn ang="0">
                  <a:pos x="137" y="0"/>
                </a:cxn>
                <a:cxn ang="0">
                  <a:pos x="129" y="9"/>
                </a:cxn>
                <a:cxn ang="0">
                  <a:pos x="120" y="17"/>
                </a:cxn>
                <a:cxn ang="0">
                  <a:pos x="111" y="0"/>
                </a:cxn>
                <a:cxn ang="0">
                  <a:pos x="95" y="0"/>
                </a:cxn>
                <a:cxn ang="0">
                  <a:pos x="69" y="9"/>
                </a:cxn>
                <a:cxn ang="0">
                  <a:pos x="60" y="17"/>
                </a:cxn>
                <a:cxn ang="0">
                  <a:pos x="43" y="9"/>
                </a:cxn>
                <a:cxn ang="0">
                  <a:pos x="26" y="0"/>
                </a:cxn>
                <a:cxn ang="0">
                  <a:pos x="17" y="0"/>
                </a:cxn>
                <a:cxn ang="0">
                  <a:pos x="9" y="9"/>
                </a:cxn>
                <a:cxn ang="0">
                  <a:pos x="0" y="9"/>
                </a:cxn>
                <a:cxn ang="0">
                  <a:pos x="0" y="205"/>
                </a:cxn>
                <a:cxn ang="0">
                  <a:pos x="5" y="205"/>
                </a:cxn>
                <a:cxn ang="0">
                  <a:pos x="5" y="205"/>
                </a:cxn>
              </a:cxnLst>
              <a:rect l="0" t="0" r="r" b="b"/>
              <a:pathLst>
                <a:path w="711" h="205">
                  <a:moveTo>
                    <a:pt x="5" y="205"/>
                  </a:moveTo>
                  <a:lnTo>
                    <a:pt x="711" y="205"/>
                  </a:lnTo>
                  <a:lnTo>
                    <a:pt x="686" y="188"/>
                  </a:lnTo>
                  <a:lnTo>
                    <a:pt x="661" y="197"/>
                  </a:lnTo>
                  <a:lnTo>
                    <a:pt x="661" y="188"/>
                  </a:lnTo>
                  <a:lnTo>
                    <a:pt x="643" y="171"/>
                  </a:lnTo>
                  <a:lnTo>
                    <a:pt x="635" y="163"/>
                  </a:lnTo>
                  <a:lnTo>
                    <a:pt x="609" y="154"/>
                  </a:lnTo>
                  <a:lnTo>
                    <a:pt x="591" y="154"/>
                  </a:lnTo>
                  <a:lnTo>
                    <a:pt x="575" y="154"/>
                  </a:lnTo>
                  <a:lnTo>
                    <a:pt x="566" y="163"/>
                  </a:lnTo>
                  <a:lnTo>
                    <a:pt x="566" y="154"/>
                  </a:lnTo>
                  <a:lnTo>
                    <a:pt x="558" y="145"/>
                  </a:lnTo>
                  <a:lnTo>
                    <a:pt x="540" y="137"/>
                  </a:lnTo>
                  <a:lnTo>
                    <a:pt x="515" y="145"/>
                  </a:lnTo>
                  <a:lnTo>
                    <a:pt x="506" y="129"/>
                  </a:lnTo>
                  <a:lnTo>
                    <a:pt x="489" y="111"/>
                  </a:lnTo>
                  <a:lnTo>
                    <a:pt x="472" y="103"/>
                  </a:lnTo>
                  <a:lnTo>
                    <a:pt x="455" y="103"/>
                  </a:lnTo>
                  <a:lnTo>
                    <a:pt x="429" y="111"/>
                  </a:lnTo>
                  <a:lnTo>
                    <a:pt x="420" y="119"/>
                  </a:lnTo>
                  <a:lnTo>
                    <a:pt x="411" y="103"/>
                  </a:lnTo>
                  <a:lnTo>
                    <a:pt x="403" y="94"/>
                  </a:lnTo>
                  <a:lnTo>
                    <a:pt x="386" y="94"/>
                  </a:lnTo>
                  <a:lnTo>
                    <a:pt x="377" y="86"/>
                  </a:lnTo>
                  <a:lnTo>
                    <a:pt x="360" y="60"/>
                  </a:lnTo>
                  <a:lnTo>
                    <a:pt x="334" y="43"/>
                  </a:lnTo>
                  <a:lnTo>
                    <a:pt x="309" y="43"/>
                  </a:lnTo>
                  <a:lnTo>
                    <a:pt x="291" y="51"/>
                  </a:lnTo>
                  <a:lnTo>
                    <a:pt x="283" y="60"/>
                  </a:lnTo>
                  <a:lnTo>
                    <a:pt x="274" y="43"/>
                  </a:lnTo>
                  <a:lnTo>
                    <a:pt x="257" y="25"/>
                  </a:lnTo>
                  <a:lnTo>
                    <a:pt x="231" y="9"/>
                  </a:lnTo>
                  <a:lnTo>
                    <a:pt x="214" y="9"/>
                  </a:lnTo>
                  <a:lnTo>
                    <a:pt x="180" y="17"/>
                  </a:lnTo>
                  <a:lnTo>
                    <a:pt x="171" y="9"/>
                  </a:lnTo>
                  <a:lnTo>
                    <a:pt x="155" y="0"/>
                  </a:lnTo>
                  <a:lnTo>
                    <a:pt x="137" y="0"/>
                  </a:lnTo>
                  <a:lnTo>
                    <a:pt x="129" y="9"/>
                  </a:lnTo>
                  <a:lnTo>
                    <a:pt x="120" y="17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9" y="9"/>
                  </a:lnTo>
                  <a:lnTo>
                    <a:pt x="60" y="17"/>
                  </a:lnTo>
                  <a:lnTo>
                    <a:pt x="43" y="9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205"/>
                  </a:lnTo>
                  <a:lnTo>
                    <a:pt x="5" y="205"/>
                  </a:lnTo>
                  <a:lnTo>
                    <a:pt x="5" y="205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3" name="Freeform 197"/>
            <p:cNvSpPr>
              <a:spLocks noChangeArrowheads="1"/>
            </p:cNvSpPr>
            <p:nvPr/>
          </p:nvSpPr>
          <p:spPr bwMode="auto">
            <a:xfrm>
              <a:off x="6886575" y="3282950"/>
              <a:ext cx="53975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34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4" h="8">
                  <a:moveTo>
                    <a:pt x="0" y="8"/>
                  </a:moveTo>
                  <a:lnTo>
                    <a:pt x="8" y="0"/>
                  </a:lnTo>
                  <a:lnTo>
                    <a:pt x="3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4" name="Freeform 198"/>
            <p:cNvSpPr>
              <a:spLocks noChangeArrowheads="1"/>
            </p:cNvSpPr>
            <p:nvPr/>
          </p:nvSpPr>
          <p:spPr bwMode="auto">
            <a:xfrm>
              <a:off x="6859588" y="3292475"/>
              <a:ext cx="87312" cy="66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3" y="0"/>
                </a:cxn>
                <a:cxn ang="0">
                  <a:pos x="55" y="38"/>
                </a:cxn>
                <a:cxn ang="0">
                  <a:pos x="0" y="4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55" h="42">
                  <a:moveTo>
                    <a:pt x="9" y="0"/>
                  </a:moveTo>
                  <a:lnTo>
                    <a:pt x="53" y="0"/>
                  </a:lnTo>
                  <a:lnTo>
                    <a:pt x="55" y="38"/>
                  </a:lnTo>
                  <a:lnTo>
                    <a:pt x="0" y="4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5" name="Freeform 199"/>
            <p:cNvSpPr>
              <a:spLocks noChangeArrowheads="1"/>
            </p:cNvSpPr>
            <p:nvPr/>
          </p:nvSpPr>
          <p:spPr bwMode="auto">
            <a:xfrm>
              <a:off x="6057900" y="1765300"/>
              <a:ext cx="979488" cy="1231900"/>
            </a:xfrm>
            <a:custGeom>
              <a:avLst/>
              <a:gdLst/>
              <a:ahLst/>
              <a:cxnLst>
                <a:cxn ang="0">
                  <a:pos x="575" y="740"/>
                </a:cxn>
                <a:cxn ang="0">
                  <a:pos x="564" y="754"/>
                </a:cxn>
                <a:cxn ang="0">
                  <a:pos x="552" y="763"/>
                </a:cxn>
                <a:cxn ang="0">
                  <a:pos x="539" y="771"/>
                </a:cxn>
                <a:cxn ang="0">
                  <a:pos x="519" y="776"/>
                </a:cxn>
                <a:cxn ang="0">
                  <a:pos x="496" y="776"/>
                </a:cxn>
                <a:cxn ang="0">
                  <a:pos x="474" y="772"/>
                </a:cxn>
                <a:cxn ang="0">
                  <a:pos x="461" y="765"/>
                </a:cxn>
                <a:cxn ang="0">
                  <a:pos x="457" y="757"/>
                </a:cxn>
                <a:cxn ang="0">
                  <a:pos x="445" y="768"/>
                </a:cxn>
                <a:cxn ang="0">
                  <a:pos x="429" y="767"/>
                </a:cxn>
                <a:cxn ang="0">
                  <a:pos x="421" y="759"/>
                </a:cxn>
                <a:cxn ang="0">
                  <a:pos x="419" y="755"/>
                </a:cxn>
                <a:cxn ang="0">
                  <a:pos x="402" y="761"/>
                </a:cxn>
                <a:cxn ang="0">
                  <a:pos x="378" y="766"/>
                </a:cxn>
                <a:cxn ang="0">
                  <a:pos x="359" y="764"/>
                </a:cxn>
                <a:cxn ang="0">
                  <a:pos x="345" y="759"/>
                </a:cxn>
                <a:cxn ang="0">
                  <a:pos x="338" y="753"/>
                </a:cxn>
                <a:cxn ang="0">
                  <a:pos x="327" y="757"/>
                </a:cxn>
                <a:cxn ang="0">
                  <a:pos x="311" y="762"/>
                </a:cxn>
                <a:cxn ang="0">
                  <a:pos x="302" y="762"/>
                </a:cxn>
                <a:cxn ang="0">
                  <a:pos x="294" y="759"/>
                </a:cxn>
                <a:cxn ang="0">
                  <a:pos x="290" y="754"/>
                </a:cxn>
                <a:cxn ang="0">
                  <a:pos x="281" y="761"/>
                </a:cxn>
                <a:cxn ang="0">
                  <a:pos x="267" y="761"/>
                </a:cxn>
                <a:cxn ang="0">
                  <a:pos x="257" y="761"/>
                </a:cxn>
                <a:cxn ang="0">
                  <a:pos x="251" y="758"/>
                </a:cxn>
                <a:cxn ang="0">
                  <a:pos x="244" y="748"/>
                </a:cxn>
                <a:cxn ang="0">
                  <a:pos x="241" y="745"/>
                </a:cxn>
                <a:cxn ang="0">
                  <a:pos x="236" y="748"/>
                </a:cxn>
                <a:cxn ang="0">
                  <a:pos x="232" y="752"/>
                </a:cxn>
                <a:cxn ang="0">
                  <a:pos x="224" y="751"/>
                </a:cxn>
                <a:cxn ang="0">
                  <a:pos x="218" y="748"/>
                </a:cxn>
                <a:cxn ang="0">
                  <a:pos x="217" y="744"/>
                </a:cxn>
                <a:cxn ang="0">
                  <a:pos x="172" y="739"/>
                </a:cxn>
                <a:cxn ang="0">
                  <a:pos x="131" y="725"/>
                </a:cxn>
                <a:cxn ang="0">
                  <a:pos x="91" y="698"/>
                </a:cxn>
                <a:cxn ang="0">
                  <a:pos x="63" y="670"/>
                </a:cxn>
                <a:cxn ang="0">
                  <a:pos x="41" y="644"/>
                </a:cxn>
                <a:cxn ang="0">
                  <a:pos x="21" y="604"/>
                </a:cxn>
                <a:cxn ang="0">
                  <a:pos x="4" y="528"/>
                </a:cxn>
                <a:cxn ang="0">
                  <a:pos x="0" y="448"/>
                </a:cxn>
                <a:cxn ang="0">
                  <a:pos x="8" y="396"/>
                </a:cxn>
                <a:cxn ang="0">
                  <a:pos x="30" y="334"/>
                </a:cxn>
                <a:cxn ang="0">
                  <a:pos x="77" y="247"/>
                </a:cxn>
                <a:cxn ang="0">
                  <a:pos x="121" y="194"/>
                </a:cxn>
                <a:cxn ang="0">
                  <a:pos x="172" y="147"/>
                </a:cxn>
                <a:cxn ang="0">
                  <a:pos x="239" y="97"/>
                </a:cxn>
                <a:cxn ang="0">
                  <a:pos x="333" y="54"/>
                </a:cxn>
                <a:cxn ang="0">
                  <a:pos x="428" y="24"/>
                </a:cxn>
                <a:cxn ang="0">
                  <a:pos x="527" y="7"/>
                </a:cxn>
                <a:cxn ang="0">
                  <a:pos x="617" y="0"/>
                </a:cxn>
                <a:cxn ang="0">
                  <a:pos x="615" y="736"/>
                </a:cxn>
                <a:cxn ang="0">
                  <a:pos x="575" y="740"/>
                </a:cxn>
                <a:cxn ang="0">
                  <a:pos x="575" y="740"/>
                </a:cxn>
              </a:cxnLst>
              <a:rect l="0" t="0" r="r" b="b"/>
              <a:pathLst>
                <a:path w="617" h="776">
                  <a:moveTo>
                    <a:pt x="575" y="740"/>
                  </a:moveTo>
                  <a:lnTo>
                    <a:pt x="564" y="754"/>
                  </a:lnTo>
                  <a:lnTo>
                    <a:pt x="552" y="763"/>
                  </a:lnTo>
                  <a:lnTo>
                    <a:pt x="539" y="771"/>
                  </a:lnTo>
                  <a:lnTo>
                    <a:pt x="519" y="776"/>
                  </a:lnTo>
                  <a:lnTo>
                    <a:pt x="496" y="776"/>
                  </a:lnTo>
                  <a:lnTo>
                    <a:pt x="474" y="772"/>
                  </a:lnTo>
                  <a:lnTo>
                    <a:pt x="461" y="765"/>
                  </a:lnTo>
                  <a:lnTo>
                    <a:pt x="457" y="757"/>
                  </a:lnTo>
                  <a:lnTo>
                    <a:pt x="445" y="768"/>
                  </a:lnTo>
                  <a:lnTo>
                    <a:pt x="429" y="767"/>
                  </a:lnTo>
                  <a:lnTo>
                    <a:pt x="421" y="759"/>
                  </a:lnTo>
                  <a:lnTo>
                    <a:pt x="419" y="755"/>
                  </a:lnTo>
                  <a:lnTo>
                    <a:pt x="402" y="761"/>
                  </a:lnTo>
                  <a:lnTo>
                    <a:pt x="378" y="766"/>
                  </a:lnTo>
                  <a:lnTo>
                    <a:pt x="359" y="764"/>
                  </a:lnTo>
                  <a:lnTo>
                    <a:pt x="345" y="759"/>
                  </a:lnTo>
                  <a:lnTo>
                    <a:pt x="338" y="753"/>
                  </a:lnTo>
                  <a:lnTo>
                    <a:pt x="327" y="757"/>
                  </a:lnTo>
                  <a:lnTo>
                    <a:pt x="311" y="762"/>
                  </a:lnTo>
                  <a:lnTo>
                    <a:pt x="302" y="762"/>
                  </a:lnTo>
                  <a:lnTo>
                    <a:pt x="294" y="759"/>
                  </a:lnTo>
                  <a:lnTo>
                    <a:pt x="290" y="754"/>
                  </a:lnTo>
                  <a:lnTo>
                    <a:pt x="281" y="761"/>
                  </a:lnTo>
                  <a:lnTo>
                    <a:pt x="267" y="761"/>
                  </a:lnTo>
                  <a:lnTo>
                    <a:pt x="257" y="761"/>
                  </a:lnTo>
                  <a:lnTo>
                    <a:pt x="251" y="758"/>
                  </a:lnTo>
                  <a:lnTo>
                    <a:pt x="244" y="748"/>
                  </a:lnTo>
                  <a:lnTo>
                    <a:pt x="241" y="745"/>
                  </a:lnTo>
                  <a:lnTo>
                    <a:pt x="236" y="748"/>
                  </a:lnTo>
                  <a:lnTo>
                    <a:pt x="232" y="752"/>
                  </a:lnTo>
                  <a:lnTo>
                    <a:pt x="224" y="751"/>
                  </a:lnTo>
                  <a:lnTo>
                    <a:pt x="218" y="748"/>
                  </a:lnTo>
                  <a:lnTo>
                    <a:pt x="217" y="744"/>
                  </a:lnTo>
                  <a:lnTo>
                    <a:pt x="172" y="739"/>
                  </a:lnTo>
                  <a:lnTo>
                    <a:pt x="131" y="725"/>
                  </a:lnTo>
                  <a:lnTo>
                    <a:pt x="91" y="698"/>
                  </a:lnTo>
                  <a:lnTo>
                    <a:pt x="63" y="670"/>
                  </a:lnTo>
                  <a:lnTo>
                    <a:pt x="41" y="644"/>
                  </a:lnTo>
                  <a:lnTo>
                    <a:pt x="21" y="604"/>
                  </a:lnTo>
                  <a:lnTo>
                    <a:pt x="4" y="528"/>
                  </a:lnTo>
                  <a:lnTo>
                    <a:pt x="0" y="448"/>
                  </a:lnTo>
                  <a:lnTo>
                    <a:pt x="8" y="396"/>
                  </a:lnTo>
                  <a:lnTo>
                    <a:pt x="30" y="334"/>
                  </a:lnTo>
                  <a:lnTo>
                    <a:pt x="77" y="247"/>
                  </a:lnTo>
                  <a:lnTo>
                    <a:pt x="121" y="194"/>
                  </a:lnTo>
                  <a:lnTo>
                    <a:pt x="172" y="147"/>
                  </a:lnTo>
                  <a:lnTo>
                    <a:pt x="239" y="97"/>
                  </a:lnTo>
                  <a:lnTo>
                    <a:pt x="333" y="54"/>
                  </a:lnTo>
                  <a:lnTo>
                    <a:pt x="428" y="24"/>
                  </a:lnTo>
                  <a:lnTo>
                    <a:pt x="527" y="7"/>
                  </a:lnTo>
                  <a:lnTo>
                    <a:pt x="617" y="0"/>
                  </a:lnTo>
                  <a:lnTo>
                    <a:pt x="615" y="736"/>
                  </a:lnTo>
                  <a:lnTo>
                    <a:pt x="575" y="740"/>
                  </a:lnTo>
                  <a:lnTo>
                    <a:pt x="575" y="74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6" name="Freeform 200"/>
            <p:cNvSpPr>
              <a:spLocks noChangeArrowheads="1"/>
            </p:cNvSpPr>
            <p:nvPr/>
          </p:nvSpPr>
          <p:spPr bwMode="auto">
            <a:xfrm>
              <a:off x="7027863" y="1763713"/>
              <a:ext cx="977900" cy="1231900"/>
            </a:xfrm>
            <a:custGeom>
              <a:avLst/>
              <a:gdLst/>
              <a:ahLst/>
              <a:cxnLst>
                <a:cxn ang="0">
                  <a:pos x="41" y="740"/>
                </a:cxn>
                <a:cxn ang="0">
                  <a:pos x="52" y="754"/>
                </a:cxn>
                <a:cxn ang="0">
                  <a:pos x="64" y="764"/>
                </a:cxn>
                <a:cxn ang="0">
                  <a:pos x="78" y="772"/>
                </a:cxn>
                <a:cxn ang="0">
                  <a:pos x="97" y="776"/>
                </a:cxn>
                <a:cxn ang="0">
                  <a:pos x="121" y="776"/>
                </a:cxn>
                <a:cxn ang="0">
                  <a:pos x="142" y="772"/>
                </a:cxn>
                <a:cxn ang="0">
                  <a:pos x="155" y="766"/>
                </a:cxn>
                <a:cxn ang="0">
                  <a:pos x="159" y="757"/>
                </a:cxn>
                <a:cxn ang="0">
                  <a:pos x="170" y="768"/>
                </a:cxn>
                <a:cxn ang="0">
                  <a:pos x="187" y="767"/>
                </a:cxn>
                <a:cxn ang="0">
                  <a:pos x="195" y="760"/>
                </a:cxn>
                <a:cxn ang="0">
                  <a:pos x="197" y="755"/>
                </a:cxn>
                <a:cxn ang="0">
                  <a:pos x="214" y="761"/>
                </a:cxn>
                <a:cxn ang="0">
                  <a:pos x="238" y="766"/>
                </a:cxn>
                <a:cxn ang="0">
                  <a:pos x="257" y="764"/>
                </a:cxn>
                <a:cxn ang="0">
                  <a:pos x="271" y="759"/>
                </a:cxn>
                <a:cxn ang="0">
                  <a:pos x="277" y="754"/>
                </a:cxn>
                <a:cxn ang="0">
                  <a:pos x="289" y="758"/>
                </a:cxn>
                <a:cxn ang="0">
                  <a:pos x="305" y="762"/>
                </a:cxn>
                <a:cxn ang="0">
                  <a:pos x="314" y="762"/>
                </a:cxn>
                <a:cxn ang="0">
                  <a:pos x="322" y="760"/>
                </a:cxn>
                <a:cxn ang="0">
                  <a:pos x="325" y="754"/>
                </a:cxn>
                <a:cxn ang="0">
                  <a:pos x="335" y="761"/>
                </a:cxn>
                <a:cxn ang="0">
                  <a:pos x="349" y="762"/>
                </a:cxn>
                <a:cxn ang="0">
                  <a:pos x="359" y="762"/>
                </a:cxn>
                <a:cxn ang="0">
                  <a:pos x="365" y="758"/>
                </a:cxn>
                <a:cxn ang="0">
                  <a:pos x="373" y="749"/>
                </a:cxn>
                <a:cxn ang="0">
                  <a:pos x="374" y="745"/>
                </a:cxn>
                <a:cxn ang="0">
                  <a:pos x="380" y="749"/>
                </a:cxn>
                <a:cxn ang="0">
                  <a:pos x="385" y="752"/>
                </a:cxn>
                <a:cxn ang="0">
                  <a:pos x="392" y="751"/>
                </a:cxn>
                <a:cxn ang="0">
                  <a:pos x="397" y="749"/>
                </a:cxn>
                <a:cxn ang="0">
                  <a:pos x="399" y="744"/>
                </a:cxn>
                <a:cxn ang="0">
                  <a:pos x="444" y="739"/>
                </a:cxn>
                <a:cxn ang="0">
                  <a:pos x="485" y="726"/>
                </a:cxn>
                <a:cxn ang="0">
                  <a:pos x="526" y="698"/>
                </a:cxn>
                <a:cxn ang="0">
                  <a:pos x="553" y="671"/>
                </a:cxn>
                <a:cxn ang="0">
                  <a:pos x="575" y="644"/>
                </a:cxn>
                <a:cxn ang="0">
                  <a:pos x="595" y="605"/>
                </a:cxn>
                <a:cxn ang="0">
                  <a:pos x="613" y="529"/>
                </a:cxn>
                <a:cxn ang="0">
                  <a:pos x="616" y="448"/>
                </a:cxn>
                <a:cxn ang="0">
                  <a:pos x="609" y="397"/>
                </a:cxn>
                <a:cxn ang="0">
                  <a:pos x="586" y="335"/>
                </a:cxn>
                <a:cxn ang="0">
                  <a:pos x="539" y="248"/>
                </a:cxn>
                <a:cxn ang="0">
                  <a:pos x="494" y="194"/>
                </a:cxn>
                <a:cxn ang="0">
                  <a:pos x="444" y="148"/>
                </a:cxn>
                <a:cxn ang="0">
                  <a:pos x="378" y="97"/>
                </a:cxn>
                <a:cxn ang="0">
                  <a:pos x="283" y="55"/>
                </a:cxn>
                <a:cxn ang="0">
                  <a:pos x="188" y="25"/>
                </a:cxn>
                <a:cxn ang="0">
                  <a:pos x="90" y="7"/>
                </a:cxn>
                <a:cxn ang="0">
                  <a:pos x="0" y="0"/>
                </a:cxn>
                <a:cxn ang="0">
                  <a:pos x="1" y="736"/>
                </a:cxn>
                <a:cxn ang="0">
                  <a:pos x="41" y="740"/>
                </a:cxn>
                <a:cxn ang="0">
                  <a:pos x="41" y="740"/>
                </a:cxn>
              </a:cxnLst>
              <a:rect l="0" t="0" r="r" b="b"/>
              <a:pathLst>
                <a:path w="616" h="776">
                  <a:moveTo>
                    <a:pt x="41" y="740"/>
                  </a:moveTo>
                  <a:lnTo>
                    <a:pt x="52" y="754"/>
                  </a:lnTo>
                  <a:lnTo>
                    <a:pt x="64" y="764"/>
                  </a:lnTo>
                  <a:lnTo>
                    <a:pt x="78" y="772"/>
                  </a:lnTo>
                  <a:lnTo>
                    <a:pt x="97" y="776"/>
                  </a:lnTo>
                  <a:lnTo>
                    <a:pt x="121" y="776"/>
                  </a:lnTo>
                  <a:lnTo>
                    <a:pt x="142" y="772"/>
                  </a:lnTo>
                  <a:lnTo>
                    <a:pt x="155" y="766"/>
                  </a:lnTo>
                  <a:lnTo>
                    <a:pt x="159" y="757"/>
                  </a:lnTo>
                  <a:lnTo>
                    <a:pt x="170" y="768"/>
                  </a:lnTo>
                  <a:lnTo>
                    <a:pt x="187" y="767"/>
                  </a:lnTo>
                  <a:lnTo>
                    <a:pt x="195" y="760"/>
                  </a:lnTo>
                  <a:lnTo>
                    <a:pt x="197" y="755"/>
                  </a:lnTo>
                  <a:lnTo>
                    <a:pt x="214" y="761"/>
                  </a:lnTo>
                  <a:lnTo>
                    <a:pt x="238" y="766"/>
                  </a:lnTo>
                  <a:lnTo>
                    <a:pt x="257" y="764"/>
                  </a:lnTo>
                  <a:lnTo>
                    <a:pt x="271" y="759"/>
                  </a:lnTo>
                  <a:lnTo>
                    <a:pt x="277" y="754"/>
                  </a:lnTo>
                  <a:lnTo>
                    <a:pt x="289" y="758"/>
                  </a:lnTo>
                  <a:lnTo>
                    <a:pt x="305" y="762"/>
                  </a:lnTo>
                  <a:lnTo>
                    <a:pt x="314" y="762"/>
                  </a:lnTo>
                  <a:lnTo>
                    <a:pt x="322" y="760"/>
                  </a:lnTo>
                  <a:lnTo>
                    <a:pt x="325" y="754"/>
                  </a:lnTo>
                  <a:lnTo>
                    <a:pt x="335" y="761"/>
                  </a:lnTo>
                  <a:lnTo>
                    <a:pt x="349" y="762"/>
                  </a:lnTo>
                  <a:lnTo>
                    <a:pt x="359" y="762"/>
                  </a:lnTo>
                  <a:lnTo>
                    <a:pt x="365" y="758"/>
                  </a:lnTo>
                  <a:lnTo>
                    <a:pt x="373" y="749"/>
                  </a:lnTo>
                  <a:lnTo>
                    <a:pt x="374" y="745"/>
                  </a:lnTo>
                  <a:lnTo>
                    <a:pt x="380" y="749"/>
                  </a:lnTo>
                  <a:lnTo>
                    <a:pt x="385" y="752"/>
                  </a:lnTo>
                  <a:lnTo>
                    <a:pt x="392" y="751"/>
                  </a:lnTo>
                  <a:lnTo>
                    <a:pt x="397" y="749"/>
                  </a:lnTo>
                  <a:lnTo>
                    <a:pt x="399" y="744"/>
                  </a:lnTo>
                  <a:lnTo>
                    <a:pt x="444" y="739"/>
                  </a:lnTo>
                  <a:lnTo>
                    <a:pt x="485" y="726"/>
                  </a:lnTo>
                  <a:lnTo>
                    <a:pt x="526" y="698"/>
                  </a:lnTo>
                  <a:lnTo>
                    <a:pt x="553" y="671"/>
                  </a:lnTo>
                  <a:lnTo>
                    <a:pt x="575" y="644"/>
                  </a:lnTo>
                  <a:lnTo>
                    <a:pt x="595" y="605"/>
                  </a:lnTo>
                  <a:lnTo>
                    <a:pt x="613" y="529"/>
                  </a:lnTo>
                  <a:lnTo>
                    <a:pt x="616" y="448"/>
                  </a:lnTo>
                  <a:lnTo>
                    <a:pt x="609" y="397"/>
                  </a:lnTo>
                  <a:lnTo>
                    <a:pt x="586" y="335"/>
                  </a:lnTo>
                  <a:lnTo>
                    <a:pt x="539" y="248"/>
                  </a:lnTo>
                  <a:lnTo>
                    <a:pt x="494" y="194"/>
                  </a:lnTo>
                  <a:lnTo>
                    <a:pt x="444" y="148"/>
                  </a:lnTo>
                  <a:lnTo>
                    <a:pt x="378" y="97"/>
                  </a:lnTo>
                  <a:lnTo>
                    <a:pt x="283" y="55"/>
                  </a:lnTo>
                  <a:lnTo>
                    <a:pt x="188" y="25"/>
                  </a:lnTo>
                  <a:lnTo>
                    <a:pt x="90" y="7"/>
                  </a:lnTo>
                  <a:lnTo>
                    <a:pt x="0" y="0"/>
                  </a:lnTo>
                  <a:lnTo>
                    <a:pt x="1" y="736"/>
                  </a:lnTo>
                  <a:lnTo>
                    <a:pt x="41" y="740"/>
                  </a:lnTo>
                  <a:lnTo>
                    <a:pt x="41" y="74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7" name="Freeform 201"/>
            <p:cNvSpPr>
              <a:spLocks noChangeArrowheads="1"/>
            </p:cNvSpPr>
            <p:nvPr/>
          </p:nvSpPr>
          <p:spPr bwMode="auto">
            <a:xfrm>
              <a:off x="7143750" y="2990850"/>
              <a:ext cx="3175" cy="384175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2" y="24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42"/>
                </a:cxn>
                <a:cxn ang="0">
                  <a:pos x="0" y="242"/>
                </a:cxn>
              </a:cxnLst>
              <a:rect l="0" t="0" r="r" b="b"/>
              <a:pathLst>
                <a:path w="2" h="242">
                  <a:moveTo>
                    <a:pt x="0" y="242"/>
                  </a:moveTo>
                  <a:lnTo>
                    <a:pt x="2" y="24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8" name="Freeform 202"/>
            <p:cNvSpPr>
              <a:spLocks noChangeArrowheads="1"/>
            </p:cNvSpPr>
            <p:nvPr/>
          </p:nvSpPr>
          <p:spPr bwMode="auto">
            <a:xfrm>
              <a:off x="7161213" y="3001963"/>
              <a:ext cx="0" cy="333375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0" y="2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10"/>
                </a:cxn>
                <a:cxn ang="0">
                  <a:pos x="0" y="210"/>
                </a:cxn>
              </a:cxnLst>
              <a:rect l="0" t="0" r="r" b="b"/>
              <a:pathLst>
                <a:path h="210">
                  <a:moveTo>
                    <a:pt x="0" y="210"/>
                  </a:moveTo>
                  <a:lnTo>
                    <a:pt x="0" y="2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39" name="Freeform 203"/>
            <p:cNvSpPr>
              <a:spLocks noChangeArrowheads="1"/>
            </p:cNvSpPr>
            <p:nvPr/>
          </p:nvSpPr>
          <p:spPr bwMode="auto">
            <a:xfrm>
              <a:off x="6953250" y="2894013"/>
              <a:ext cx="0" cy="98425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h="62">
                  <a:moveTo>
                    <a:pt x="0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0" name="Freeform 204"/>
            <p:cNvSpPr>
              <a:spLocks noChangeArrowheads="1"/>
            </p:cNvSpPr>
            <p:nvPr/>
          </p:nvSpPr>
          <p:spPr bwMode="auto">
            <a:xfrm>
              <a:off x="6900863" y="3121025"/>
              <a:ext cx="0" cy="174625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1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0" y="110"/>
                </a:cxn>
              </a:cxnLst>
              <a:rect l="0" t="0" r="r" b="b"/>
              <a:pathLst>
                <a:path h="110">
                  <a:moveTo>
                    <a:pt x="0" y="110"/>
                  </a:moveTo>
                  <a:lnTo>
                    <a:pt x="0" y="1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1" name="Freeform 205"/>
            <p:cNvSpPr>
              <a:spLocks noChangeArrowheads="1"/>
            </p:cNvSpPr>
            <p:nvPr/>
          </p:nvSpPr>
          <p:spPr bwMode="auto">
            <a:xfrm>
              <a:off x="6913563" y="2847975"/>
              <a:ext cx="7937" cy="449263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5" y="28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283"/>
                </a:cxn>
                <a:cxn ang="0">
                  <a:pos x="0" y="283"/>
                </a:cxn>
              </a:cxnLst>
              <a:rect l="0" t="0" r="r" b="b"/>
              <a:pathLst>
                <a:path w="5" h="283">
                  <a:moveTo>
                    <a:pt x="0" y="283"/>
                  </a:moveTo>
                  <a:lnTo>
                    <a:pt x="5" y="28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83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42" name="Freeform 206"/>
            <p:cNvSpPr>
              <a:spLocks noChangeArrowheads="1"/>
            </p:cNvSpPr>
            <p:nvPr/>
          </p:nvSpPr>
          <p:spPr bwMode="auto">
            <a:xfrm>
              <a:off x="6935788" y="2916238"/>
              <a:ext cx="193675" cy="469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0"/>
                </a:cxn>
                <a:cxn ang="0">
                  <a:pos x="122" y="296"/>
                </a:cxn>
                <a:cxn ang="0">
                  <a:pos x="0" y="29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2" h="296">
                  <a:moveTo>
                    <a:pt x="0" y="0"/>
                  </a:moveTo>
                  <a:lnTo>
                    <a:pt x="122" y="0"/>
                  </a:lnTo>
                  <a:lnTo>
                    <a:pt x="122" y="296"/>
                  </a:lnTo>
                  <a:lnTo>
                    <a:pt x="0" y="29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CF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543" name="Text Box 207"/>
          <p:cNvSpPr txBox="1">
            <a:spLocks noChangeArrowheads="1"/>
          </p:cNvSpPr>
          <p:nvPr/>
        </p:nvSpPr>
        <p:spPr bwMode="auto">
          <a:xfrm>
            <a:off x="5630863" y="3770313"/>
            <a:ext cx="29432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36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Boom</a:t>
            </a:r>
          </a:p>
        </p:txBody>
      </p:sp>
      <p:sp>
        <p:nvSpPr>
          <p:cNvPr id="14544" name="Text Box 208"/>
          <p:cNvSpPr txBox="1">
            <a:spLocks noChangeArrowheads="1"/>
          </p:cNvSpPr>
          <p:nvPr/>
        </p:nvSpPr>
        <p:spPr bwMode="auto">
          <a:xfrm>
            <a:off x="2238375" y="3227388"/>
            <a:ext cx="619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</a:t>
            </a:r>
          </a:p>
        </p:txBody>
      </p:sp>
      <p:sp>
        <p:nvSpPr>
          <p:cNvPr id="14545" name="Text Box 209"/>
          <p:cNvSpPr txBox="1">
            <a:spLocks noChangeArrowheads="1"/>
          </p:cNvSpPr>
          <p:nvPr/>
        </p:nvSpPr>
        <p:spPr bwMode="auto">
          <a:xfrm>
            <a:off x="3790950" y="2136775"/>
            <a:ext cx="61753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14546" name="Text Box 210"/>
          <p:cNvSpPr txBox="1">
            <a:spLocks noChangeArrowheads="1"/>
          </p:cNvSpPr>
          <p:nvPr/>
        </p:nvSpPr>
        <p:spPr bwMode="auto">
          <a:xfrm>
            <a:off x="6548438" y="193675"/>
            <a:ext cx="6191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3</a:t>
            </a:r>
          </a:p>
        </p:txBody>
      </p:sp>
      <p:sp>
        <p:nvSpPr>
          <p:cNvPr id="14547" name="Text Box 211"/>
          <p:cNvSpPr txBox="1">
            <a:spLocks noChangeArrowheads="1"/>
          </p:cNvSpPr>
          <p:nvPr/>
        </p:nvSpPr>
        <p:spPr bwMode="auto">
          <a:xfrm>
            <a:off x="5614988" y="4291013"/>
            <a:ext cx="31924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spc="50" dirty="0">
                <a:ln w="12700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(Tribulation)</a:t>
            </a:r>
          </a:p>
        </p:txBody>
      </p:sp>
      <p:sp>
        <p:nvSpPr>
          <p:cNvPr id="14548" name="Text Box 212"/>
          <p:cNvSpPr txBox="1">
            <a:spLocks noChangeArrowheads="1"/>
          </p:cNvSpPr>
          <p:nvPr/>
        </p:nvSpPr>
        <p:spPr bwMode="auto">
          <a:xfrm rot="-2340000">
            <a:off x="1520794" y="870301"/>
            <a:ext cx="33543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75150B"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Days of the Lord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5" grpId="0"/>
      <p:bldP spid="14530" grpId="0"/>
      <p:bldP spid="14543" grpId="0"/>
      <p:bldP spid="145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181100"/>
            <a:ext cx="7589837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ruralramblings.com/wp-content/uploads/2010/10/Cingino-Dam-Alpine-Ib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2802"/>
            <a:ext cx="3571875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76200"/>
            <a:ext cx="4185227" cy="104644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381000"/>
            <a:r>
              <a:rPr lang="en-US" dirty="0">
                <a:ln w="11430"/>
                <a:solidFill>
                  <a:srgbClr val="7515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Habakkuk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463" y="1107546"/>
            <a:ext cx="2819400" cy="257301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sz="3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prophet’s </a:t>
            </a:r>
          </a:p>
          <a:p>
            <a:pPr defTabSz="381000"/>
            <a:r>
              <a:rPr lang="en-US" sz="3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</a:t>
            </a:r>
            <a:r>
              <a:rPr lang="en-US" sz="3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 </a:t>
            </a:r>
          </a:p>
          <a:p>
            <a:pPr defTabSz="381000"/>
            <a:r>
              <a:rPr lang="en-US" sz="38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God</a:t>
            </a:r>
          </a:p>
        </p:txBody>
      </p:sp>
      <p:pic>
        <p:nvPicPr>
          <p:cNvPr id="2" name="Picture 2" descr="http://lh3.ggpht.com/_vWJ3RQ9gU5E/S5pT_Q5beUI/AAAAAAAAAVc/nb7Zn_ACefA/brave-goats-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49238" y="320040"/>
            <a:ext cx="86407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 Question #1:Why do you allow such sin to continue among your people?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1582102"/>
            <a:ext cx="853598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How long, O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must I call for help,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do not listen?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cry out to you, “Violence!”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do not save?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Why do you make me look at injustice?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you tolerate wrong?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 and violence are before me;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strife, and conflict abounds.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1150" y="381000"/>
            <a:ext cx="83677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 God’s Answer: I won’t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I’ll destroy Judah!  1:5-11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2400" y="1217612"/>
            <a:ext cx="8486775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“Look at the nations and watch—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be utterly amazed.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going to do something in your days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would not believe,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if you were told.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I am raising up the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ruthless and impetuous people,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sweep across the whole earth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seize dwelling places not their own.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p" bldLvl="5"/>
      <p:bldP spid="17415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42999" y="4038600"/>
            <a:ext cx="2821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81000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Judah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733800" y="2362200"/>
            <a:ext cx="342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81000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Assyria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14999" y="3962400"/>
            <a:ext cx="32331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81000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Babylon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4341 -0.127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0" y="-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40" grpId="0"/>
      <p:bldP spid="18440" grpId="1"/>
      <p:bldP spid="18440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7013" y="457200"/>
            <a:ext cx="856773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 Question #2: Why will God use wicked Babylon to punish Judah?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1601787"/>
            <a:ext cx="84709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O 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are you not from everlasting?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God, my Holy One,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not die (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we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?).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you have appointed </a:t>
            </a:r>
            <a:r>
              <a:rPr lang="en-US" sz="2400" b="1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400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execute judgment;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Rock, you have ordained </a:t>
            </a:r>
            <a:r>
              <a:rPr lang="en-US" sz="2400" b="1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400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punish.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Your eyes are too pure to look on evil;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cannot tolerate wrong. </a:t>
            </a: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then do you tolerate the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treacherous?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you silent while the </a:t>
            </a:r>
            <a:r>
              <a:rPr lang="en-US" sz="2400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(Babylon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swallow up those more </a:t>
            </a:r>
            <a:r>
              <a:rPr lang="en-US" sz="2400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(Judah) than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themselves?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326437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 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from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God: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taken Habakkuk!”</a:t>
            </a:r>
          </a:p>
          <a:p>
            <a:pPr defTabSz="3810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also punish Babylon for her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. . .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eventually</a:t>
            </a:r>
          </a:p>
          <a:p>
            <a:pPr defTabSz="38100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(i.e.,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have destroyed Judah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)”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2:2-20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4C Condemnation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1D Woe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2D Woe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3D Woe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12725" y="207963"/>
            <a:ext cx="8697913" cy="12926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defTabSz="381000">
              <a:buClr>
                <a:srgbClr val="CC99FF"/>
              </a:buClr>
              <a:buNone/>
            </a:pPr>
            <a:r>
              <a:rPr lang="en-US" sz="4200" b="1" spc="50" dirty="0">
                <a:ln w="11430"/>
                <a:solidFill>
                  <a:srgbClr val="75150B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Are we finished as a nation?  (Chapter 3)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77850" y="1752600"/>
            <a:ext cx="78057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2B The answer </a:t>
            </a:r>
            <a:r>
              <a:rPr lang="en-US" sz="2800" i="1" dirty="0" smtClean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800" i="1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studied review of God’s work in the past 3:3-19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47688" y="2705100"/>
            <a:ext cx="82946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3:3-4</a:t>
            </a: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God came from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One from Mount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Paran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Selah</a:t>
            </a:r>
          </a:p>
          <a:p>
            <a:pPr defTabSz="381000"/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glory covered the heavens </a:t>
            </a: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praise filled the earth. </a:t>
            </a: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His splendor was like the sunrise; </a:t>
            </a: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rays flashed from his hand, </a:t>
            </a:r>
          </a:p>
          <a:p>
            <a:pPr defTabSz="381000"/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his power was hidden.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90513" y="358775"/>
            <a:ext cx="8278812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3:5-6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sz="2800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went before him; </a:t>
            </a:r>
          </a:p>
          <a:p>
            <a:pPr defTabSz="381000"/>
            <a:r>
              <a:rPr lang="en-US" sz="2800" dirty="0"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pestilence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followed his steps.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He stood, and shook the earth;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looked, and made the nations tremble.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ancient mountains crumbled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age-old hills collapsed.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ways are eternal.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4038600"/>
            <a:ext cx="86153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3:8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Were you angry with the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your wrath against the streams?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you rage against the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rode with your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your victorious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chariots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395288"/>
            <a:ext cx="843121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3:11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moon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stood still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heavens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glint of your flying arrows,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lightning of your flashing spear.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49275" y="2360613"/>
            <a:ext cx="849471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3:13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You came out to deliver your people,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save your anointed one.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crushed the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 of the land of wickedness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stripped him from </a:t>
            </a:r>
            <a:r>
              <a:rPr lang="en-US" sz="280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to foot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Selah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81025" y="4733925"/>
            <a:ext cx="819943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3:15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You trampled the sea with your horses,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churning the great waters. 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3" y="438150"/>
            <a:ext cx="9102725" cy="884238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381000"/>
            <a:r>
              <a:rPr lang="en-US" i="0" dirty="0" smtClean="0">
                <a:ln w="11430"/>
                <a:solidFill>
                  <a:srgbClr val="7515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y Bold"/>
              </a:rPr>
              <a:t>Review </a:t>
            </a:r>
            <a:r>
              <a:rPr lang="en-US" i="0" dirty="0">
                <a:ln w="11430"/>
                <a:solidFill>
                  <a:srgbClr val="7515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y Bold"/>
              </a:rPr>
              <a:t>of M, N, Z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771650"/>
            <a:ext cx="8677275" cy="401955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34963" indent="0" defTabSz="381000">
              <a:buClr>
                <a:srgbClr val="CC99FF"/>
              </a:buClr>
              <a:buFont typeface="Arial" charset="0"/>
              <a:buChar char="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world secretly dreams about the leadership that only Jesus can give.</a:t>
            </a:r>
          </a:p>
          <a:p>
            <a:pPr marL="0" lvl="2" indent="0" defTabSz="381000">
              <a:buClr>
                <a:srgbClr val="CC99FF"/>
              </a:buClr>
              <a:buFont typeface="Arial" charset="0"/>
              <a:buChar char="–"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the statue in front of the UN building represents a longing for conditions that only Messiah can bring.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2" indent="0" defTabSz="381000">
              <a:buClr>
                <a:srgbClr val="CC99FF"/>
              </a:buClr>
              <a:buFont typeface="Arial" charset="0"/>
              <a:buChar char="–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4963" indent="0" defTabSz="381000">
              <a:buClr>
                <a:srgbClr val="CC99FF"/>
              </a:buClr>
              <a:buFont typeface="Arial" charset="0"/>
              <a:buChar char="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means to really trust God when other people treat you badly.</a:t>
            </a:r>
          </a:p>
          <a:p>
            <a:pPr marL="0" lvl="2" indent="0" defTabSz="381000">
              <a:buClr>
                <a:srgbClr val="CC99FF"/>
              </a:buClr>
              <a:buFont typeface="Arial" charset="0"/>
              <a:buChar char="–"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 want good for those who hurt me I’m overcoming evil with Good.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2" indent="0" defTabSz="381000">
              <a:buClr>
                <a:srgbClr val="CC99FF"/>
              </a:buClr>
              <a:buFont typeface="Arial" charset="0"/>
              <a:buChar char="–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4963" indent="0" defTabSz="381000">
              <a:buClr>
                <a:srgbClr val="CC99FF"/>
              </a:buClr>
              <a:buFont typeface="Arial" charset="0"/>
              <a:buChar char="▸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such a wicked word.</a:t>
            </a:r>
          </a:p>
          <a:p>
            <a:pPr marL="0" lvl="2" indent="0" defTabSz="381000">
              <a:buClr>
                <a:srgbClr val="CC99FF"/>
              </a:buClr>
              <a:buFont typeface="Arial" charset="0"/>
              <a:buChar char="–"/>
            </a:pP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Syncretism is the error of mixing truth and error, of “worshiping Yahweh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Molech”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14325" y="542925"/>
            <a:ext cx="8520113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3:16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I heard and my heart pounded,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lips quivered at the sound;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crept into my bones,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my legs trembled.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 I will wait patiently for the day of calamity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come on the nation invading us.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357188"/>
            <a:ext cx="86629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3:17-18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Though the fig tree does not bud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are no grapes on the vines,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the olive crop fails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fields produce no food,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there are no sheep in the pen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 cattle in the stalls,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yet I will rejoice in the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be joyful in God my Savior.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9075" y="3433763"/>
            <a:ext cx="85994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" y="3406775"/>
            <a:ext cx="8601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3550" y="4448651"/>
            <a:ext cx="81581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3:19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The Sovereign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my strength;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makes my feet like the feet of a deer,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enables me to go on the heights.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81000"/>
            <a:ext cx="5562600" cy="41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" dur="indefinite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357188"/>
            <a:ext cx="8662988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3:17-18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Though the fig tree does not bud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 are no grapes on the vines,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the olive crop fails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fields produce no food,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 there are no sheep in the pen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 cattle in the stalls,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yet I will rejoice in the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be joyful in God my Savior.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9075" y="3433763"/>
            <a:ext cx="85994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0500" y="3406775"/>
            <a:ext cx="86010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3550" y="4448651"/>
            <a:ext cx="815816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 3:19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The Sovereign 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my strength;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makes my feet like the feet of a deer,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enables me to go on the heights.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381000"/>
            <a:ext cx="5562600" cy="416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a8.sphotos.ak.fbcdn.net/hphotos-ak-snc7/312505_2386054204309_1039392391_32606891_913829518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4011"/>
            <a:ext cx="2991384" cy="445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65627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20663" y="550863"/>
            <a:ext cx="8674100" cy="104644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381000"/>
            <a:r>
              <a:rPr lang="en-US" dirty="0">
                <a:ln w="11430"/>
                <a:solidFill>
                  <a:srgbClr val="7515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OBADIAH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54050" y="2386013"/>
            <a:ext cx="8170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3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It’s not the message but the timing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6350"/>
            <a:ext cx="91249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loud 1"/>
          <p:cNvSpPr/>
          <p:nvPr/>
        </p:nvSpPr>
        <p:spPr bwMode="auto">
          <a:xfrm>
            <a:off x="3581400" y="5105400"/>
            <a:ext cx="571500" cy="609600"/>
          </a:xfrm>
          <a:prstGeom prst="cloud">
            <a:avLst/>
          </a:prstGeom>
          <a:solidFill>
            <a:srgbClr val="66060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8" name="Curved Connector 27"/>
          <p:cNvCxnSpPr/>
          <p:nvPr/>
        </p:nvCxnSpPr>
        <p:spPr bwMode="auto">
          <a:xfrm rot="5400000">
            <a:off x="1790700" y="2705100"/>
            <a:ext cx="4724400" cy="533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/>
            </a:outerShdw>
          </a:effectLst>
        </p:spPr>
      </p:cxnSp>
      <p:cxnSp>
        <p:nvCxnSpPr>
          <p:cNvPr id="30" name="Curved Connector 29"/>
          <p:cNvCxnSpPr/>
          <p:nvPr/>
        </p:nvCxnSpPr>
        <p:spPr bwMode="auto">
          <a:xfrm rot="10800000">
            <a:off x="3962400" y="5334000"/>
            <a:ext cx="26670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/>
            </a:outerShdw>
          </a:effectLst>
        </p:spPr>
      </p:cxnSp>
      <p:sp>
        <p:nvSpPr>
          <p:cNvPr id="3" name="Rectangle 2"/>
          <p:cNvSpPr/>
          <p:nvPr/>
        </p:nvSpPr>
        <p:spPr>
          <a:xfrm>
            <a:off x="381000" y="0"/>
            <a:ext cx="2743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586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048000" y="228600"/>
            <a:ext cx="16764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457200"/>
            <a:ext cx="83899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 9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Your warriors, O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Edom,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terrified,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everyone in Esau’s mountains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 cut down in the slaughter.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98450" y="2551113"/>
            <a:ext cx="8559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Because of the violence against your brother Jacob,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be covered with shame;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be destroyed forever. </a:t>
            </a:r>
          </a:p>
          <a:p>
            <a:pPr defTabSz="381000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On the day you stood aloof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strangers carried off his wealth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foreigners entered his gates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cast lots for Jerusalem, </a:t>
            </a:r>
          </a:p>
          <a:p>
            <a:pPr defTabSz="381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were like one of them.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49238" y="200025"/>
            <a:ext cx="833596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 13-15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You should not march through the gates of my people </a:t>
            </a:r>
          </a:p>
          <a:p>
            <a:pPr defTabSz="381000"/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their disaster,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look down on them in their calamity </a:t>
            </a:r>
          </a:p>
          <a:p>
            <a:pPr defTabSz="381000"/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their disaster,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seize their wealth </a:t>
            </a:r>
          </a:p>
          <a:p>
            <a:pPr defTabSz="381000"/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of their disaster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defTabSz="381000"/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09550" y="3560564"/>
            <a:ext cx="859155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You should not wait at the crossroads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cut down their fugitives,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 hand over their survivors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day of their trouble. 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9750" y="454025"/>
            <a:ext cx="83343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 15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“The day of the L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near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 nations.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have done, it will be done to you; </a:t>
            </a:r>
          </a:p>
          <a:p>
            <a:pPr defTabSz="381000"/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deeds will return upon your own head. </a:t>
            </a:r>
          </a:p>
          <a:p>
            <a:pPr defTabSz="381000"/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57200" y="3276600"/>
            <a:ext cx="75438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4000" b="1" dirty="0">
                <a:solidFill>
                  <a:srgbClr val="66060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ubber Stamp LET Plain"/>
              </a:rPr>
              <a:t>Bless those who bless you . . .</a:t>
            </a:r>
          </a:p>
          <a:p>
            <a:pPr defTabSz="381000"/>
            <a:endParaRPr lang="en-US" sz="4000" b="1" dirty="0">
              <a:solidFill>
                <a:srgbClr val="660606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ubber Stamp LET Plain"/>
            </a:endParaRPr>
          </a:p>
          <a:p>
            <a:pPr defTabSz="381000"/>
            <a:r>
              <a:rPr lang="en-US" sz="4000" b="1" dirty="0">
                <a:solidFill>
                  <a:srgbClr val="660606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ubber Stamp LET Plain"/>
              </a:rPr>
              <a:t>Curse those who curse you . . 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6E284AF-52E7-442A-8F32-F5973D7EE2BB}" type="slidenum">
              <a:rPr lang="en-US"/>
              <a:pPr/>
              <a:t>28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457200"/>
            <a:ext cx="4724400" cy="2438400"/>
            <a:chOff x="336" y="2208"/>
            <a:chExt cx="5184" cy="21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52" y="3792"/>
              <a:ext cx="3638" cy="528"/>
              <a:chOff x="720" y="3120"/>
              <a:chExt cx="3840" cy="717"/>
            </a:xfrm>
          </p:grpSpPr>
          <p:sp>
            <p:nvSpPr>
              <p:cNvPr id="30726" name="Rectangle 6"/>
              <p:cNvSpPr>
                <a:spLocks noChangeArrowheads="1"/>
              </p:cNvSpPr>
              <p:nvPr/>
            </p:nvSpPr>
            <p:spPr bwMode="auto">
              <a:xfrm>
                <a:off x="720" y="3120"/>
                <a:ext cx="3840" cy="717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A5002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727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056" y="3205"/>
                <a:ext cx="3177" cy="5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71842" dir="2700000" algn="ctr" rotWithShape="0">
                        <a:schemeClr val="tx1"/>
                      </a:outerShdw>
                    </a:effectLst>
                    <a:latin typeface="Arial Black"/>
                  </a:rPr>
                  <a:t>3:15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936" y="3264"/>
              <a:ext cx="4047" cy="528"/>
              <a:chOff x="864" y="2352"/>
              <a:chExt cx="4272" cy="717"/>
            </a:xfrm>
          </p:grpSpPr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4272" cy="717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A5002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730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72" y="2441"/>
                <a:ext cx="2256" cy="5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71842" dir="2700000" algn="ctr" rotWithShape="0">
                        <a:schemeClr val="tx1"/>
                      </a:outerShdw>
                    </a:effectLst>
                    <a:latin typeface="Arial Black"/>
                  </a:rPr>
                  <a:t>12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720" y="2736"/>
              <a:ext cx="4456" cy="528"/>
              <a:chOff x="864" y="1584"/>
              <a:chExt cx="4704" cy="717"/>
            </a:xfrm>
          </p:grpSpPr>
          <p:sp>
            <p:nvSpPr>
              <p:cNvPr id="30732" name="Rectangle 12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4704" cy="717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A5002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733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1669"/>
                <a:ext cx="2016" cy="5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71842" dir="2700000" algn="ctr" rotWithShape="0">
                        <a:schemeClr val="tx1"/>
                      </a:outerShdw>
                    </a:effectLst>
                    <a:latin typeface="Arial Black"/>
                  </a:rPr>
                  <a:t>15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336" y="2208"/>
              <a:ext cx="5184" cy="528"/>
              <a:chOff x="864" y="1584"/>
              <a:chExt cx="4704" cy="717"/>
            </a:xfrm>
          </p:grpSpPr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864" y="1584"/>
                <a:ext cx="4704" cy="717"/>
              </a:xfrm>
              <a:prstGeom prst="rect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A50021"/>
                  </a:gs>
                </a:gsLst>
                <a:lin ang="5400000" scaled="1"/>
              </a:gra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0736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08" y="1669"/>
                <a:ext cx="2016" cy="53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>
                      <a:outerShdw dist="71842" dir="2700000" algn="ctr" rotWithShape="0">
                        <a:schemeClr val="tx1"/>
                      </a:outerShdw>
                    </a:effectLst>
                    <a:latin typeface="Arial Black"/>
                  </a:rPr>
                  <a:t>49</a:t>
                </a:r>
              </a:p>
            </p:txBody>
          </p:sp>
        </p:grp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5562600" y="457200"/>
            <a:ext cx="3276600" cy="2438400"/>
            <a:chOff x="3504" y="288"/>
            <a:chExt cx="2064" cy="1536"/>
          </a:xfrm>
        </p:grpSpPr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3504" y="288"/>
              <a:ext cx="2064" cy="1536"/>
            </a:xfrm>
            <a:prstGeom prst="rect">
              <a:avLst/>
            </a:prstGeom>
            <a:gradFill rotWithShape="1">
              <a:gsLst>
                <a:gs pos="0">
                  <a:srgbClr val="00FF00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sz="3600"/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3600" y="336"/>
              <a:ext cx="1872" cy="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The Law</a:t>
              </a:r>
            </a:p>
            <a:p>
              <a:pPr>
                <a:spcBef>
                  <a:spcPct val="50000"/>
                </a:spcBef>
              </a:pPr>
              <a:r>
                <a:rPr lang="en-US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(Mosaic Covenant)</a:t>
              </a:r>
            </a:p>
          </p:txBody>
        </p:sp>
      </p:grpSp>
      <p:sp>
        <p:nvSpPr>
          <p:cNvPr id="30740" name="WordArt 20"/>
          <p:cNvSpPr>
            <a:spLocks noChangeArrowheads="1" noChangeShapeType="1" noTextEdit="1"/>
          </p:cNvSpPr>
          <p:nvPr/>
        </p:nvSpPr>
        <p:spPr bwMode="auto">
          <a:xfrm>
            <a:off x="685800" y="32004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1-Sided</a:t>
            </a:r>
          </a:p>
        </p:txBody>
      </p:sp>
      <p:sp>
        <p:nvSpPr>
          <p:cNvPr id="30741" name="WordArt 21"/>
          <p:cNvSpPr>
            <a:spLocks noChangeArrowheads="1" noChangeShapeType="1" noTextEdit="1"/>
          </p:cNvSpPr>
          <p:nvPr/>
        </p:nvSpPr>
        <p:spPr bwMode="auto">
          <a:xfrm>
            <a:off x="5257800" y="31242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2-Sided</a:t>
            </a:r>
          </a:p>
        </p:txBody>
      </p:sp>
      <p:sp>
        <p:nvSpPr>
          <p:cNvPr id="30742" name="WordArt 22"/>
          <p:cNvSpPr>
            <a:spLocks noChangeArrowheads="1" noChangeShapeType="1" noTextEdit="1"/>
          </p:cNvSpPr>
          <p:nvPr/>
        </p:nvSpPr>
        <p:spPr bwMode="auto">
          <a:xfrm>
            <a:off x="762000" y="46482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UNconditional</a:t>
            </a:r>
          </a:p>
        </p:txBody>
      </p:sp>
      <p:sp>
        <p:nvSpPr>
          <p:cNvPr id="30743" name="WordArt 23"/>
          <p:cNvSpPr>
            <a:spLocks noChangeArrowheads="1" noChangeShapeType="1" noTextEdit="1"/>
          </p:cNvSpPr>
          <p:nvPr/>
        </p:nvSpPr>
        <p:spPr bwMode="auto">
          <a:xfrm>
            <a:off x="5181600" y="4648200"/>
            <a:ext cx="373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06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Conditional</a:t>
            </a:r>
          </a:p>
        </p:txBody>
      </p:sp>
      <p:sp>
        <p:nvSpPr>
          <p:cNvPr id="23" name="Right Arrow 22"/>
          <p:cNvSpPr/>
          <p:nvPr/>
        </p:nvSpPr>
        <p:spPr bwMode="auto">
          <a:xfrm rot="10800000">
            <a:off x="4724400" y="1295400"/>
            <a:ext cx="3505200" cy="1371600"/>
          </a:xfrm>
          <a:prstGeom prst="rightArrow">
            <a:avLst/>
          </a:prstGeom>
          <a:solidFill>
            <a:srgbClr val="75150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3000000" algn="ctr" rotWithShape="0">
              <a:schemeClr val="tx1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3" grpId="0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3" y="423863"/>
            <a:ext cx="9102725" cy="89255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2728913"/>
            <a:ext cx="8677275" cy="3157788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buClr>
                <a:srgbClr val="660606"/>
              </a:buClr>
            </a:pPr>
            <a:r>
              <a:rPr lang="en-US" sz="3800" dirty="0"/>
              <a:t>I’m still cursing those who curse </a:t>
            </a:r>
            <a:r>
              <a:rPr lang="en-US" sz="3800" dirty="0" smtClean="0"/>
              <a:t>you,</a:t>
            </a:r>
            <a:endParaRPr lang="en-US" sz="3800" dirty="0"/>
          </a:p>
          <a:p>
            <a:pPr defTabSz="381000">
              <a:buClr>
                <a:srgbClr val="660606"/>
              </a:buClr>
            </a:pPr>
            <a:r>
              <a:rPr lang="en-US" sz="3800" dirty="0" smtClean="0"/>
              <a:t>because even though the </a:t>
            </a:r>
            <a:r>
              <a:rPr lang="en-US" sz="3800" dirty="0"/>
              <a:t>Mosaic covenant may be broken</a:t>
            </a:r>
          </a:p>
          <a:p>
            <a:pPr defTabSz="381000">
              <a:buClr>
                <a:srgbClr val="660606"/>
              </a:buClr>
            </a:pPr>
            <a:r>
              <a:rPr lang="en-US" sz="3800" dirty="0" smtClean="0"/>
              <a:t>the </a:t>
            </a:r>
            <a:r>
              <a:rPr lang="en-US" sz="3800" dirty="0"/>
              <a:t>promises to Abraham will never be forgotten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63988" y="-381000"/>
            <a:ext cx="5183187" cy="1015663"/>
            <a:chOff x="3963988" y="-381000"/>
            <a:chExt cx="5183187" cy="1015663"/>
          </a:xfrm>
          <a:effectLst>
            <a:outerShdw blurRad="76200" dist="76200" dir="2400000" algn="ctr" rotWithShape="0">
              <a:schemeClr val="tx1"/>
            </a:outerShdw>
          </a:effectLst>
        </p:grpSpPr>
        <p:sp>
          <p:nvSpPr>
            <p:cNvPr id="34829" name="Freeform 13"/>
            <p:cNvSpPr>
              <a:spLocks noChangeArrowheads="1"/>
            </p:cNvSpPr>
            <p:nvPr/>
          </p:nvSpPr>
          <p:spPr bwMode="auto">
            <a:xfrm>
              <a:off x="3963988" y="-304800"/>
              <a:ext cx="5183187" cy="890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265" y="2"/>
                </a:cxn>
                <a:cxn ang="0">
                  <a:pos x="3265" y="561"/>
                </a:cxn>
                <a:cxn ang="0">
                  <a:pos x="0" y="559"/>
                </a:cxn>
                <a:cxn ang="0">
                  <a:pos x="1" y="0"/>
                </a:cxn>
              </a:cxnLst>
              <a:rect l="0" t="0" r="r" b="b"/>
              <a:pathLst>
                <a:path w="3265" h="561">
                  <a:moveTo>
                    <a:pt x="1" y="0"/>
                  </a:moveTo>
                  <a:lnTo>
                    <a:pt x="3265" y="2"/>
                  </a:lnTo>
                  <a:lnTo>
                    <a:pt x="3265" y="561"/>
                  </a:lnTo>
                  <a:lnTo>
                    <a:pt x="0" y="559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F1D"/>
                </a:gs>
                <a:gs pos="100000">
                  <a:srgbClr val="743201"/>
                </a:gs>
              </a:gsLst>
              <a:lin ang="5400000" scaled="1"/>
            </a:gra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4572000" y="-381000"/>
              <a:ext cx="3530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381000"/>
              <a:r>
                <a:rPr lang="en-US" sz="6600" b="1" dirty="0">
                  <a:solidFill>
                    <a:srgbClr val="FFFF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Times New Roman"/>
                </a:rPr>
                <a:t> 12:1-3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400" y="1371600"/>
            <a:ext cx="5183187" cy="1015663"/>
            <a:chOff x="3963988" y="-381000"/>
            <a:chExt cx="5183187" cy="1015663"/>
          </a:xfrm>
          <a:effectLst>
            <a:outerShdw blurRad="76200" dist="76200" dir="2400000" algn="ctr" rotWithShape="0">
              <a:schemeClr val="tx1"/>
            </a:outerShdw>
          </a:effectLst>
        </p:grpSpPr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3963988" y="-304800"/>
              <a:ext cx="5183187" cy="890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265" y="2"/>
                </a:cxn>
                <a:cxn ang="0">
                  <a:pos x="3265" y="561"/>
                </a:cxn>
                <a:cxn ang="0">
                  <a:pos x="0" y="559"/>
                </a:cxn>
                <a:cxn ang="0">
                  <a:pos x="1" y="0"/>
                </a:cxn>
              </a:cxnLst>
              <a:rect l="0" t="0" r="r" b="b"/>
              <a:pathLst>
                <a:path w="3265" h="561">
                  <a:moveTo>
                    <a:pt x="1" y="0"/>
                  </a:moveTo>
                  <a:lnTo>
                    <a:pt x="3265" y="2"/>
                  </a:lnTo>
                  <a:lnTo>
                    <a:pt x="3265" y="561"/>
                  </a:lnTo>
                  <a:lnTo>
                    <a:pt x="0" y="559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F1D"/>
                </a:gs>
                <a:gs pos="100000">
                  <a:srgbClr val="743201"/>
                </a:gs>
              </a:gsLst>
              <a:lin ang="5400000" scaled="1"/>
            </a:gra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572000" y="-381000"/>
              <a:ext cx="3530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381000"/>
              <a:r>
                <a:rPr lang="en-US" sz="6600" b="1" dirty="0">
                  <a:solidFill>
                    <a:srgbClr val="FFFF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Times New Roman"/>
                </a:rPr>
                <a:t> 12:1-3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343400" y="5232737"/>
            <a:ext cx="5183187" cy="1015663"/>
            <a:chOff x="3963988" y="-381000"/>
            <a:chExt cx="5183187" cy="1015663"/>
          </a:xfrm>
          <a:effectLst>
            <a:outerShdw blurRad="76200" dist="76200" dir="2400000" algn="ctr" rotWithShape="0">
              <a:schemeClr val="tx1"/>
            </a:outerShdw>
          </a:effectLst>
        </p:grpSpPr>
        <p:sp>
          <p:nvSpPr>
            <p:cNvPr id="21" name="Freeform 13"/>
            <p:cNvSpPr>
              <a:spLocks noChangeArrowheads="1"/>
            </p:cNvSpPr>
            <p:nvPr/>
          </p:nvSpPr>
          <p:spPr bwMode="auto">
            <a:xfrm>
              <a:off x="3963988" y="-304800"/>
              <a:ext cx="5183187" cy="890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265" y="2"/>
                </a:cxn>
                <a:cxn ang="0">
                  <a:pos x="3265" y="561"/>
                </a:cxn>
                <a:cxn ang="0">
                  <a:pos x="0" y="559"/>
                </a:cxn>
                <a:cxn ang="0">
                  <a:pos x="1" y="0"/>
                </a:cxn>
              </a:cxnLst>
              <a:rect l="0" t="0" r="r" b="b"/>
              <a:pathLst>
                <a:path w="3265" h="561">
                  <a:moveTo>
                    <a:pt x="1" y="0"/>
                  </a:moveTo>
                  <a:lnTo>
                    <a:pt x="3265" y="2"/>
                  </a:lnTo>
                  <a:lnTo>
                    <a:pt x="3265" y="561"/>
                  </a:lnTo>
                  <a:lnTo>
                    <a:pt x="0" y="559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F1D"/>
                </a:gs>
                <a:gs pos="100000">
                  <a:srgbClr val="743201"/>
                </a:gs>
              </a:gsLst>
              <a:lin ang="5400000" scaled="1"/>
            </a:gra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572000" y="-381000"/>
              <a:ext cx="3530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381000"/>
              <a:r>
                <a:rPr lang="en-US" sz="6600" b="1" dirty="0">
                  <a:solidFill>
                    <a:srgbClr val="FFFF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Times New Roman"/>
                </a:rPr>
                <a:t> 12:1-3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10200" y="1676400"/>
            <a:ext cx="5183187" cy="1015663"/>
            <a:chOff x="3963988" y="-381000"/>
            <a:chExt cx="5183187" cy="1015663"/>
          </a:xfrm>
          <a:effectLst>
            <a:outerShdw blurRad="76200" dist="76200" dir="2400000" algn="ctr" rotWithShape="0">
              <a:schemeClr val="tx1"/>
            </a:outerShdw>
          </a:effectLst>
        </p:grpSpPr>
        <p:sp>
          <p:nvSpPr>
            <p:cNvPr id="24" name="Freeform 13"/>
            <p:cNvSpPr>
              <a:spLocks noChangeArrowheads="1"/>
            </p:cNvSpPr>
            <p:nvPr/>
          </p:nvSpPr>
          <p:spPr bwMode="auto">
            <a:xfrm>
              <a:off x="3963988" y="-304800"/>
              <a:ext cx="5183187" cy="890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265" y="2"/>
                </a:cxn>
                <a:cxn ang="0">
                  <a:pos x="3265" y="561"/>
                </a:cxn>
                <a:cxn ang="0">
                  <a:pos x="0" y="559"/>
                </a:cxn>
                <a:cxn ang="0">
                  <a:pos x="1" y="0"/>
                </a:cxn>
              </a:cxnLst>
              <a:rect l="0" t="0" r="r" b="b"/>
              <a:pathLst>
                <a:path w="3265" h="561">
                  <a:moveTo>
                    <a:pt x="1" y="0"/>
                  </a:moveTo>
                  <a:lnTo>
                    <a:pt x="3265" y="2"/>
                  </a:lnTo>
                  <a:lnTo>
                    <a:pt x="3265" y="561"/>
                  </a:lnTo>
                  <a:lnTo>
                    <a:pt x="0" y="559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F1D"/>
                </a:gs>
                <a:gs pos="100000">
                  <a:srgbClr val="743201"/>
                </a:gs>
              </a:gsLst>
              <a:lin ang="5400000" scaled="1"/>
            </a:gra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4572000" y="-381000"/>
              <a:ext cx="3530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381000"/>
              <a:r>
                <a:rPr lang="en-US" sz="6600" b="1" dirty="0">
                  <a:solidFill>
                    <a:srgbClr val="FFFF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Times New Roman"/>
                </a:rPr>
                <a:t> 12:1-3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400" y="5766137"/>
            <a:ext cx="5183187" cy="1015663"/>
            <a:chOff x="3963988" y="-381000"/>
            <a:chExt cx="5183187" cy="1015663"/>
          </a:xfrm>
          <a:effectLst>
            <a:outerShdw blurRad="76200" dist="76200" dir="2400000" algn="ctr" rotWithShape="0">
              <a:schemeClr val="tx1"/>
            </a:outerShdw>
          </a:effectLst>
        </p:grpSpPr>
        <p:sp>
          <p:nvSpPr>
            <p:cNvPr id="27" name="Freeform 13"/>
            <p:cNvSpPr>
              <a:spLocks noChangeArrowheads="1"/>
            </p:cNvSpPr>
            <p:nvPr/>
          </p:nvSpPr>
          <p:spPr bwMode="auto">
            <a:xfrm>
              <a:off x="3963988" y="-304800"/>
              <a:ext cx="5183187" cy="8905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265" y="2"/>
                </a:cxn>
                <a:cxn ang="0">
                  <a:pos x="3265" y="561"/>
                </a:cxn>
                <a:cxn ang="0">
                  <a:pos x="0" y="559"/>
                </a:cxn>
                <a:cxn ang="0">
                  <a:pos x="1" y="0"/>
                </a:cxn>
              </a:cxnLst>
              <a:rect l="0" t="0" r="r" b="b"/>
              <a:pathLst>
                <a:path w="3265" h="561">
                  <a:moveTo>
                    <a:pt x="1" y="0"/>
                  </a:moveTo>
                  <a:lnTo>
                    <a:pt x="3265" y="2"/>
                  </a:lnTo>
                  <a:lnTo>
                    <a:pt x="3265" y="561"/>
                  </a:lnTo>
                  <a:lnTo>
                    <a:pt x="0" y="559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FF7F1D"/>
                </a:gs>
                <a:gs pos="100000">
                  <a:srgbClr val="743201"/>
                </a:gs>
              </a:gsLst>
              <a:lin ang="5400000" scaled="1"/>
            </a:gradFill>
            <a:ln w="83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572000" y="-381000"/>
              <a:ext cx="353060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381000"/>
              <a:r>
                <a:rPr lang="en-US" sz="6600" b="1" dirty="0">
                  <a:solidFill>
                    <a:srgbClr val="FFFF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Times New Roman"/>
                </a:rPr>
                <a:t> 12:1-3</a:t>
              </a:r>
            </a:p>
          </p:txBody>
        </p:sp>
      </p:grp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3" y="438150"/>
            <a:ext cx="9102725" cy="89255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381000"/>
            <a:r>
              <a:rPr lang="en-US" i="0" dirty="0" smtClean="0">
                <a:ln w="11430"/>
                <a:solidFill>
                  <a:srgbClr val="7515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y Bold"/>
              </a:rPr>
              <a:t>Preview </a:t>
            </a:r>
            <a:r>
              <a:rPr lang="en-US" i="0" dirty="0">
                <a:ln w="11430"/>
                <a:solidFill>
                  <a:srgbClr val="75150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dy Bold"/>
              </a:rPr>
              <a:t>for J, H, O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447800"/>
            <a:ext cx="8675687" cy="214212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457200" defTabSz="381000">
              <a:buClr>
                <a:srgbClr val="660606"/>
              </a:buClr>
              <a:buFont typeface="Arial" charset="0"/>
              <a:buChar char="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Joel: Another example of how God is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relentless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pursuer</a:t>
            </a:r>
          </a:p>
          <a:p>
            <a:pPr marL="0" indent="457200" defTabSz="381000">
              <a:buClr>
                <a:srgbClr val="660606"/>
              </a:buClr>
              <a:buFont typeface="Arial" charset="0"/>
              <a:buChar char="▸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defTabSz="381000">
              <a:buClr>
                <a:srgbClr val="660606"/>
              </a:buClr>
              <a:buFont typeface="Arial" charset="0"/>
              <a:buChar char="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Habakkuk: Listening in on a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conversation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God</a:t>
            </a:r>
          </a:p>
          <a:p>
            <a:pPr marL="0" indent="457200" defTabSz="381000">
              <a:buClr>
                <a:srgbClr val="660606"/>
              </a:buClr>
              <a:buFont typeface="Arial" charset="0"/>
              <a:buChar char="▸"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defTabSz="381000">
              <a:buClr>
                <a:srgbClr val="660606"/>
              </a:buClr>
              <a:buFont typeface="Arial" charset="0"/>
              <a:buChar char="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Obadiah: Why Obadiah delivered such a </a:t>
            </a:r>
            <a:r>
              <a:rPr lang="en-US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message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2725" y="2243138"/>
            <a:ext cx="6570663" cy="355600"/>
          </a:xfrm>
          <a:prstGeom prst="rect">
            <a:avLst/>
          </a:prstGeom>
          <a:solidFill>
            <a:srgbClr val="66060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effectLst>
                <a:outerShdw blurRad="50800" dist="50800" dir="2400000" algn="ctr" rotWithShape="0">
                  <a:schemeClr val="tx1"/>
                </a:outerShdw>
              </a:effectLst>
            </a:endParaRPr>
          </a:p>
        </p:txBody>
      </p:sp>
      <p:sp>
        <p:nvSpPr>
          <p:cNvPr id="7171" name="Freeform 3"/>
          <p:cNvSpPr>
            <a:spLocks noChangeArrowheads="1"/>
          </p:cNvSpPr>
          <p:nvPr/>
        </p:nvSpPr>
        <p:spPr bwMode="auto">
          <a:xfrm>
            <a:off x="100013" y="252413"/>
            <a:ext cx="2460625" cy="1614487"/>
          </a:xfrm>
          <a:custGeom>
            <a:avLst/>
            <a:gdLst/>
            <a:ahLst/>
            <a:cxnLst>
              <a:cxn ang="0">
                <a:pos x="1521" y="94"/>
              </a:cxn>
              <a:cxn ang="0">
                <a:pos x="1489" y="198"/>
              </a:cxn>
              <a:cxn ang="0">
                <a:pos x="1459" y="298"/>
              </a:cxn>
              <a:cxn ang="0">
                <a:pos x="1431" y="394"/>
              </a:cxn>
              <a:cxn ang="0">
                <a:pos x="1405" y="483"/>
              </a:cxn>
              <a:cxn ang="0">
                <a:pos x="1382" y="564"/>
              </a:cxn>
              <a:cxn ang="0">
                <a:pos x="1361" y="635"/>
              </a:cxn>
              <a:cxn ang="0">
                <a:pos x="1345" y="694"/>
              </a:cxn>
              <a:cxn ang="0">
                <a:pos x="1331" y="740"/>
              </a:cxn>
              <a:cxn ang="0">
                <a:pos x="1323" y="772"/>
              </a:cxn>
              <a:cxn ang="0">
                <a:pos x="1319" y="786"/>
              </a:cxn>
              <a:cxn ang="0">
                <a:pos x="1280" y="763"/>
              </a:cxn>
              <a:cxn ang="0">
                <a:pos x="1217" y="732"/>
              </a:cxn>
              <a:cxn ang="0">
                <a:pos x="1174" y="786"/>
              </a:cxn>
              <a:cxn ang="0">
                <a:pos x="1121" y="833"/>
              </a:cxn>
              <a:cxn ang="0">
                <a:pos x="1060" y="873"/>
              </a:cxn>
              <a:cxn ang="0">
                <a:pos x="992" y="907"/>
              </a:cxn>
              <a:cxn ang="0">
                <a:pos x="918" y="936"/>
              </a:cxn>
              <a:cxn ang="0">
                <a:pos x="839" y="959"/>
              </a:cxn>
              <a:cxn ang="0">
                <a:pos x="757" y="978"/>
              </a:cxn>
              <a:cxn ang="0">
                <a:pos x="674" y="992"/>
              </a:cxn>
              <a:cxn ang="0">
                <a:pos x="590" y="1003"/>
              </a:cxn>
              <a:cxn ang="0">
                <a:pos x="507" y="1010"/>
              </a:cxn>
              <a:cxn ang="0">
                <a:pos x="425" y="1014"/>
              </a:cxn>
              <a:cxn ang="0">
                <a:pos x="347" y="1016"/>
              </a:cxn>
              <a:cxn ang="0">
                <a:pos x="274" y="1016"/>
              </a:cxn>
              <a:cxn ang="0">
                <a:pos x="207" y="1015"/>
              </a:cxn>
              <a:cxn ang="0">
                <a:pos x="146" y="1013"/>
              </a:cxn>
              <a:cxn ang="0">
                <a:pos x="95" y="1010"/>
              </a:cxn>
              <a:cxn ang="0">
                <a:pos x="53" y="1007"/>
              </a:cxn>
              <a:cxn ang="0">
                <a:pos x="23" y="1004"/>
              </a:cxn>
              <a:cxn ang="0">
                <a:pos x="4" y="1002"/>
              </a:cxn>
              <a:cxn ang="0">
                <a:pos x="1" y="1000"/>
              </a:cxn>
              <a:cxn ang="0">
                <a:pos x="53" y="923"/>
              </a:cxn>
              <a:cxn ang="0">
                <a:pos x="84" y="878"/>
              </a:cxn>
              <a:cxn ang="0">
                <a:pos x="129" y="811"/>
              </a:cxn>
              <a:cxn ang="0">
                <a:pos x="139" y="812"/>
              </a:cxn>
              <a:cxn ang="0">
                <a:pos x="167" y="814"/>
              </a:cxn>
              <a:cxn ang="0">
                <a:pos x="210" y="817"/>
              </a:cxn>
              <a:cxn ang="0">
                <a:pos x="267" y="820"/>
              </a:cxn>
              <a:cxn ang="0">
                <a:pos x="334" y="821"/>
              </a:cxn>
              <a:cxn ang="0">
                <a:pos x="409" y="820"/>
              </a:cxn>
              <a:cxn ang="0">
                <a:pos x="490" y="816"/>
              </a:cxn>
              <a:cxn ang="0">
                <a:pos x="573" y="809"/>
              </a:cxn>
              <a:cxn ang="0">
                <a:pos x="658" y="796"/>
              </a:cxn>
              <a:cxn ang="0">
                <a:pos x="741" y="778"/>
              </a:cxn>
              <a:cxn ang="0">
                <a:pos x="819" y="754"/>
              </a:cxn>
              <a:cxn ang="0">
                <a:pos x="891" y="722"/>
              </a:cxn>
              <a:cxn ang="0">
                <a:pos x="954" y="683"/>
              </a:cxn>
              <a:cxn ang="0">
                <a:pos x="1005" y="634"/>
              </a:cxn>
              <a:cxn ang="0">
                <a:pos x="1008" y="595"/>
              </a:cxn>
              <a:cxn ang="0">
                <a:pos x="928" y="545"/>
              </a:cxn>
              <a:cxn ang="0">
                <a:pos x="932" y="541"/>
              </a:cxn>
              <a:cxn ang="0">
                <a:pos x="949" y="525"/>
              </a:cxn>
              <a:cxn ang="0">
                <a:pos x="979" y="498"/>
              </a:cxn>
              <a:cxn ang="0">
                <a:pos x="1020" y="461"/>
              </a:cxn>
              <a:cxn ang="0">
                <a:pos x="1070" y="416"/>
              </a:cxn>
              <a:cxn ang="0">
                <a:pos x="1129" y="364"/>
              </a:cxn>
              <a:cxn ang="0">
                <a:pos x="1195" y="305"/>
              </a:cxn>
              <a:cxn ang="0">
                <a:pos x="1267" y="242"/>
              </a:cxn>
              <a:cxn ang="0">
                <a:pos x="1344" y="175"/>
              </a:cxn>
              <a:cxn ang="0">
                <a:pos x="1425" y="106"/>
              </a:cxn>
              <a:cxn ang="0">
                <a:pos x="1508" y="35"/>
              </a:cxn>
            </a:cxnLst>
            <a:rect l="0" t="0" r="r" b="b"/>
            <a:pathLst>
              <a:path w="1550" h="1017">
                <a:moveTo>
                  <a:pt x="1550" y="0"/>
                </a:moveTo>
                <a:lnTo>
                  <a:pt x="1547" y="10"/>
                </a:lnTo>
                <a:lnTo>
                  <a:pt x="1543" y="21"/>
                </a:lnTo>
                <a:lnTo>
                  <a:pt x="1540" y="31"/>
                </a:lnTo>
                <a:lnTo>
                  <a:pt x="1537" y="42"/>
                </a:lnTo>
                <a:lnTo>
                  <a:pt x="1534" y="52"/>
                </a:lnTo>
                <a:lnTo>
                  <a:pt x="1530" y="63"/>
                </a:lnTo>
                <a:lnTo>
                  <a:pt x="1527" y="73"/>
                </a:lnTo>
                <a:lnTo>
                  <a:pt x="1524" y="84"/>
                </a:lnTo>
                <a:lnTo>
                  <a:pt x="1521" y="94"/>
                </a:lnTo>
                <a:lnTo>
                  <a:pt x="1518" y="105"/>
                </a:lnTo>
                <a:lnTo>
                  <a:pt x="1514" y="115"/>
                </a:lnTo>
                <a:lnTo>
                  <a:pt x="1511" y="125"/>
                </a:lnTo>
                <a:lnTo>
                  <a:pt x="1508" y="136"/>
                </a:lnTo>
                <a:lnTo>
                  <a:pt x="1505" y="146"/>
                </a:lnTo>
                <a:lnTo>
                  <a:pt x="1502" y="156"/>
                </a:lnTo>
                <a:lnTo>
                  <a:pt x="1499" y="167"/>
                </a:lnTo>
                <a:lnTo>
                  <a:pt x="1496" y="177"/>
                </a:lnTo>
                <a:lnTo>
                  <a:pt x="1493" y="187"/>
                </a:lnTo>
                <a:lnTo>
                  <a:pt x="1489" y="198"/>
                </a:lnTo>
                <a:lnTo>
                  <a:pt x="1486" y="208"/>
                </a:lnTo>
                <a:lnTo>
                  <a:pt x="1483" y="218"/>
                </a:lnTo>
                <a:lnTo>
                  <a:pt x="1480" y="228"/>
                </a:lnTo>
                <a:lnTo>
                  <a:pt x="1477" y="238"/>
                </a:lnTo>
                <a:lnTo>
                  <a:pt x="1474" y="248"/>
                </a:lnTo>
                <a:lnTo>
                  <a:pt x="1471" y="258"/>
                </a:lnTo>
                <a:lnTo>
                  <a:pt x="1468" y="268"/>
                </a:lnTo>
                <a:lnTo>
                  <a:pt x="1465" y="278"/>
                </a:lnTo>
                <a:lnTo>
                  <a:pt x="1462" y="288"/>
                </a:lnTo>
                <a:lnTo>
                  <a:pt x="1459" y="298"/>
                </a:lnTo>
                <a:lnTo>
                  <a:pt x="1457" y="308"/>
                </a:lnTo>
                <a:lnTo>
                  <a:pt x="1454" y="318"/>
                </a:lnTo>
                <a:lnTo>
                  <a:pt x="1451" y="327"/>
                </a:lnTo>
                <a:lnTo>
                  <a:pt x="1448" y="337"/>
                </a:lnTo>
                <a:lnTo>
                  <a:pt x="1445" y="346"/>
                </a:lnTo>
                <a:lnTo>
                  <a:pt x="1442" y="356"/>
                </a:lnTo>
                <a:lnTo>
                  <a:pt x="1440" y="365"/>
                </a:lnTo>
                <a:lnTo>
                  <a:pt x="1437" y="375"/>
                </a:lnTo>
                <a:lnTo>
                  <a:pt x="1434" y="384"/>
                </a:lnTo>
                <a:lnTo>
                  <a:pt x="1431" y="394"/>
                </a:lnTo>
                <a:lnTo>
                  <a:pt x="1429" y="403"/>
                </a:lnTo>
                <a:lnTo>
                  <a:pt x="1426" y="412"/>
                </a:lnTo>
                <a:lnTo>
                  <a:pt x="1423" y="421"/>
                </a:lnTo>
                <a:lnTo>
                  <a:pt x="1421" y="430"/>
                </a:lnTo>
                <a:lnTo>
                  <a:pt x="1418" y="439"/>
                </a:lnTo>
                <a:lnTo>
                  <a:pt x="1415" y="448"/>
                </a:lnTo>
                <a:lnTo>
                  <a:pt x="1413" y="457"/>
                </a:lnTo>
                <a:lnTo>
                  <a:pt x="1410" y="465"/>
                </a:lnTo>
                <a:lnTo>
                  <a:pt x="1408" y="474"/>
                </a:lnTo>
                <a:lnTo>
                  <a:pt x="1405" y="483"/>
                </a:lnTo>
                <a:lnTo>
                  <a:pt x="1403" y="491"/>
                </a:lnTo>
                <a:lnTo>
                  <a:pt x="1400" y="500"/>
                </a:lnTo>
                <a:lnTo>
                  <a:pt x="1398" y="508"/>
                </a:lnTo>
                <a:lnTo>
                  <a:pt x="1396" y="516"/>
                </a:lnTo>
                <a:lnTo>
                  <a:pt x="1393" y="524"/>
                </a:lnTo>
                <a:lnTo>
                  <a:pt x="1391" y="532"/>
                </a:lnTo>
                <a:lnTo>
                  <a:pt x="1389" y="540"/>
                </a:lnTo>
                <a:lnTo>
                  <a:pt x="1386" y="548"/>
                </a:lnTo>
                <a:lnTo>
                  <a:pt x="1384" y="556"/>
                </a:lnTo>
                <a:lnTo>
                  <a:pt x="1382" y="564"/>
                </a:lnTo>
                <a:lnTo>
                  <a:pt x="1380" y="571"/>
                </a:lnTo>
                <a:lnTo>
                  <a:pt x="1378" y="579"/>
                </a:lnTo>
                <a:lnTo>
                  <a:pt x="1375" y="586"/>
                </a:lnTo>
                <a:lnTo>
                  <a:pt x="1373" y="593"/>
                </a:lnTo>
                <a:lnTo>
                  <a:pt x="1371" y="601"/>
                </a:lnTo>
                <a:lnTo>
                  <a:pt x="1369" y="608"/>
                </a:lnTo>
                <a:lnTo>
                  <a:pt x="1367" y="615"/>
                </a:lnTo>
                <a:lnTo>
                  <a:pt x="1365" y="621"/>
                </a:lnTo>
                <a:lnTo>
                  <a:pt x="1363" y="628"/>
                </a:lnTo>
                <a:lnTo>
                  <a:pt x="1361" y="635"/>
                </a:lnTo>
                <a:lnTo>
                  <a:pt x="1360" y="641"/>
                </a:lnTo>
                <a:lnTo>
                  <a:pt x="1358" y="648"/>
                </a:lnTo>
                <a:lnTo>
                  <a:pt x="1356" y="654"/>
                </a:lnTo>
                <a:lnTo>
                  <a:pt x="1354" y="660"/>
                </a:lnTo>
                <a:lnTo>
                  <a:pt x="1353" y="666"/>
                </a:lnTo>
                <a:lnTo>
                  <a:pt x="1351" y="672"/>
                </a:lnTo>
                <a:lnTo>
                  <a:pt x="1349" y="678"/>
                </a:lnTo>
                <a:lnTo>
                  <a:pt x="1348" y="683"/>
                </a:lnTo>
                <a:lnTo>
                  <a:pt x="1346" y="689"/>
                </a:lnTo>
                <a:lnTo>
                  <a:pt x="1345" y="694"/>
                </a:lnTo>
                <a:lnTo>
                  <a:pt x="1343" y="700"/>
                </a:lnTo>
                <a:lnTo>
                  <a:pt x="1342" y="705"/>
                </a:lnTo>
                <a:lnTo>
                  <a:pt x="1340" y="710"/>
                </a:lnTo>
                <a:lnTo>
                  <a:pt x="1339" y="714"/>
                </a:lnTo>
                <a:lnTo>
                  <a:pt x="1337" y="719"/>
                </a:lnTo>
                <a:lnTo>
                  <a:pt x="1336" y="724"/>
                </a:lnTo>
                <a:lnTo>
                  <a:pt x="1335" y="728"/>
                </a:lnTo>
                <a:lnTo>
                  <a:pt x="1334" y="732"/>
                </a:lnTo>
                <a:lnTo>
                  <a:pt x="1333" y="737"/>
                </a:lnTo>
                <a:lnTo>
                  <a:pt x="1331" y="740"/>
                </a:lnTo>
                <a:lnTo>
                  <a:pt x="1330" y="744"/>
                </a:lnTo>
                <a:lnTo>
                  <a:pt x="1329" y="748"/>
                </a:lnTo>
                <a:lnTo>
                  <a:pt x="1328" y="751"/>
                </a:lnTo>
                <a:lnTo>
                  <a:pt x="1327" y="755"/>
                </a:lnTo>
                <a:lnTo>
                  <a:pt x="1327" y="758"/>
                </a:lnTo>
                <a:lnTo>
                  <a:pt x="1326" y="761"/>
                </a:lnTo>
                <a:lnTo>
                  <a:pt x="1325" y="764"/>
                </a:lnTo>
                <a:lnTo>
                  <a:pt x="1324" y="767"/>
                </a:lnTo>
                <a:lnTo>
                  <a:pt x="1323" y="769"/>
                </a:lnTo>
                <a:lnTo>
                  <a:pt x="1323" y="772"/>
                </a:lnTo>
                <a:lnTo>
                  <a:pt x="1322" y="774"/>
                </a:lnTo>
                <a:lnTo>
                  <a:pt x="1322" y="776"/>
                </a:lnTo>
                <a:lnTo>
                  <a:pt x="1321" y="778"/>
                </a:lnTo>
                <a:lnTo>
                  <a:pt x="1320" y="780"/>
                </a:lnTo>
                <a:lnTo>
                  <a:pt x="1320" y="781"/>
                </a:lnTo>
                <a:lnTo>
                  <a:pt x="1320" y="783"/>
                </a:lnTo>
                <a:lnTo>
                  <a:pt x="1319" y="784"/>
                </a:lnTo>
                <a:lnTo>
                  <a:pt x="1319" y="785"/>
                </a:lnTo>
                <a:lnTo>
                  <a:pt x="1319" y="786"/>
                </a:lnTo>
                <a:lnTo>
                  <a:pt x="1319" y="786"/>
                </a:lnTo>
                <a:lnTo>
                  <a:pt x="1319" y="787"/>
                </a:lnTo>
                <a:lnTo>
                  <a:pt x="1318" y="787"/>
                </a:lnTo>
                <a:lnTo>
                  <a:pt x="1318" y="787"/>
                </a:lnTo>
                <a:lnTo>
                  <a:pt x="1318" y="787"/>
                </a:lnTo>
                <a:lnTo>
                  <a:pt x="1317" y="786"/>
                </a:lnTo>
                <a:lnTo>
                  <a:pt x="1313" y="784"/>
                </a:lnTo>
                <a:lnTo>
                  <a:pt x="1307" y="780"/>
                </a:lnTo>
                <a:lnTo>
                  <a:pt x="1299" y="775"/>
                </a:lnTo>
                <a:lnTo>
                  <a:pt x="1290" y="769"/>
                </a:lnTo>
                <a:lnTo>
                  <a:pt x="1280" y="763"/>
                </a:lnTo>
                <a:lnTo>
                  <a:pt x="1269" y="757"/>
                </a:lnTo>
                <a:lnTo>
                  <a:pt x="1259" y="750"/>
                </a:lnTo>
                <a:lnTo>
                  <a:pt x="1249" y="744"/>
                </a:lnTo>
                <a:lnTo>
                  <a:pt x="1240" y="739"/>
                </a:lnTo>
                <a:lnTo>
                  <a:pt x="1232" y="734"/>
                </a:lnTo>
                <a:lnTo>
                  <a:pt x="1226" y="730"/>
                </a:lnTo>
                <a:lnTo>
                  <a:pt x="1222" y="727"/>
                </a:lnTo>
                <a:lnTo>
                  <a:pt x="1221" y="727"/>
                </a:lnTo>
                <a:lnTo>
                  <a:pt x="1221" y="727"/>
                </a:lnTo>
                <a:lnTo>
                  <a:pt x="1217" y="732"/>
                </a:lnTo>
                <a:lnTo>
                  <a:pt x="1213" y="738"/>
                </a:lnTo>
                <a:lnTo>
                  <a:pt x="1209" y="744"/>
                </a:lnTo>
                <a:lnTo>
                  <a:pt x="1205" y="749"/>
                </a:lnTo>
                <a:lnTo>
                  <a:pt x="1201" y="755"/>
                </a:lnTo>
                <a:lnTo>
                  <a:pt x="1197" y="760"/>
                </a:lnTo>
                <a:lnTo>
                  <a:pt x="1192" y="766"/>
                </a:lnTo>
                <a:lnTo>
                  <a:pt x="1188" y="771"/>
                </a:lnTo>
                <a:lnTo>
                  <a:pt x="1183" y="776"/>
                </a:lnTo>
                <a:lnTo>
                  <a:pt x="1178" y="781"/>
                </a:lnTo>
                <a:lnTo>
                  <a:pt x="1174" y="786"/>
                </a:lnTo>
                <a:lnTo>
                  <a:pt x="1169" y="791"/>
                </a:lnTo>
                <a:lnTo>
                  <a:pt x="1164" y="796"/>
                </a:lnTo>
                <a:lnTo>
                  <a:pt x="1159" y="801"/>
                </a:lnTo>
                <a:lnTo>
                  <a:pt x="1154" y="806"/>
                </a:lnTo>
                <a:lnTo>
                  <a:pt x="1148" y="810"/>
                </a:lnTo>
                <a:lnTo>
                  <a:pt x="1143" y="815"/>
                </a:lnTo>
                <a:lnTo>
                  <a:pt x="1138" y="820"/>
                </a:lnTo>
                <a:lnTo>
                  <a:pt x="1132" y="824"/>
                </a:lnTo>
                <a:lnTo>
                  <a:pt x="1127" y="829"/>
                </a:lnTo>
                <a:lnTo>
                  <a:pt x="1121" y="833"/>
                </a:lnTo>
                <a:lnTo>
                  <a:pt x="1115" y="837"/>
                </a:lnTo>
                <a:lnTo>
                  <a:pt x="1109" y="842"/>
                </a:lnTo>
                <a:lnTo>
                  <a:pt x="1103" y="846"/>
                </a:lnTo>
                <a:lnTo>
                  <a:pt x="1097" y="850"/>
                </a:lnTo>
                <a:lnTo>
                  <a:pt x="1091" y="854"/>
                </a:lnTo>
                <a:lnTo>
                  <a:pt x="1085" y="858"/>
                </a:lnTo>
                <a:lnTo>
                  <a:pt x="1079" y="862"/>
                </a:lnTo>
                <a:lnTo>
                  <a:pt x="1073" y="866"/>
                </a:lnTo>
                <a:lnTo>
                  <a:pt x="1066" y="869"/>
                </a:lnTo>
                <a:lnTo>
                  <a:pt x="1060" y="873"/>
                </a:lnTo>
                <a:lnTo>
                  <a:pt x="1053" y="877"/>
                </a:lnTo>
                <a:lnTo>
                  <a:pt x="1047" y="881"/>
                </a:lnTo>
                <a:lnTo>
                  <a:pt x="1040" y="884"/>
                </a:lnTo>
                <a:lnTo>
                  <a:pt x="1033" y="888"/>
                </a:lnTo>
                <a:lnTo>
                  <a:pt x="1027" y="891"/>
                </a:lnTo>
                <a:lnTo>
                  <a:pt x="1020" y="894"/>
                </a:lnTo>
                <a:lnTo>
                  <a:pt x="1013" y="898"/>
                </a:lnTo>
                <a:lnTo>
                  <a:pt x="1006" y="901"/>
                </a:lnTo>
                <a:lnTo>
                  <a:pt x="999" y="904"/>
                </a:lnTo>
                <a:lnTo>
                  <a:pt x="992" y="907"/>
                </a:lnTo>
                <a:lnTo>
                  <a:pt x="984" y="910"/>
                </a:lnTo>
                <a:lnTo>
                  <a:pt x="977" y="913"/>
                </a:lnTo>
                <a:lnTo>
                  <a:pt x="970" y="916"/>
                </a:lnTo>
                <a:lnTo>
                  <a:pt x="963" y="919"/>
                </a:lnTo>
                <a:lnTo>
                  <a:pt x="955" y="922"/>
                </a:lnTo>
                <a:lnTo>
                  <a:pt x="948" y="925"/>
                </a:lnTo>
                <a:lnTo>
                  <a:pt x="940" y="928"/>
                </a:lnTo>
                <a:lnTo>
                  <a:pt x="933" y="931"/>
                </a:lnTo>
                <a:lnTo>
                  <a:pt x="925" y="933"/>
                </a:lnTo>
                <a:lnTo>
                  <a:pt x="918" y="936"/>
                </a:lnTo>
                <a:lnTo>
                  <a:pt x="910" y="938"/>
                </a:lnTo>
                <a:lnTo>
                  <a:pt x="902" y="941"/>
                </a:lnTo>
                <a:lnTo>
                  <a:pt x="894" y="943"/>
                </a:lnTo>
                <a:lnTo>
                  <a:pt x="887" y="946"/>
                </a:lnTo>
                <a:lnTo>
                  <a:pt x="879" y="948"/>
                </a:lnTo>
                <a:lnTo>
                  <a:pt x="871" y="950"/>
                </a:lnTo>
                <a:lnTo>
                  <a:pt x="863" y="953"/>
                </a:lnTo>
                <a:lnTo>
                  <a:pt x="855" y="955"/>
                </a:lnTo>
                <a:lnTo>
                  <a:pt x="847" y="957"/>
                </a:lnTo>
                <a:lnTo>
                  <a:pt x="839" y="959"/>
                </a:lnTo>
                <a:lnTo>
                  <a:pt x="831" y="961"/>
                </a:lnTo>
                <a:lnTo>
                  <a:pt x="823" y="963"/>
                </a:lnTo>
                <a:lnTo>
                  <a:pt x="815" y="965"/>
                </a:lnTo>
                <a:lnTo>
                  <a:pt x="807" y="967"/>
                </a:lnTo>
                <a:lnTo>
                  <a:pt x="799" y="969"/>
                </a:lnTo>
                <a:lnTo>
                  <a:pt x="790" y="971"/>
                </a:lnTo>
                <a:lnTo>
                  <a:pt x="782" y="973"/>
                </a:lnTo>
                <a:lnTo>
                  <a:pt x="774" y="974"/>
                </a:lnTo>
                <a:lnTo>
                  <a:pt x="766" y="976"/>
                </a:lnTo>
                <a:lnTo>
                  <a:pt x="757" y="978"/>
                </a:lnTo>
                <a:lnTo>
                  <a:pt x="749" y="979"/>
                </a:lnTo>
                <a:lnTo>
                  <a:pt x="741" y="981"/>
                </a:lnTo>
                <a:lnTo>
                  <a:pt x="733" y="982"/>
                </a:lnTo>
                <a:lnTo>
                  <a:pt x="724" y="984"/>
                </a:lnTo>
                <a:lnTo>
                  <a:pt x="716" y="985"/>
                </a:lnTo>
                <a:lnTo>
                  <a:pt x="707" y="987"/>
                </a:lnTo>
                <a:lnTo>
                  <a:pt x="699" y="988"/>
                </a:lnTo>
                <a:lnTo>
                  <a:pt x="691" y="990"/>
                </a:lnTo>
                <a:lnTo>
                  <a:pt x="682" y="991"/>
                </a:lnTo>
                <a:lnTo>
                  <a:pt x="674" y="992"/>
                </a:lnTo>
                <a:lnTo>
                  <a:pt x="666" y="993"/>
                </a:lnTo>
                <a:lnTo>
                  <a:pt x="657" y="994"/>
                </a:lnTo>
                <a:lnTo>
                  <a:pt x="649" y="996"/>
                </a:lnTo>
                <a:lnTo>
                  <a:pt x="640" y="997"/>
                </a:lnTo>
                <a:lnTo>
                  <a:pt x="632" y="998"/>
                </a:lnTo>
                <a:lnTo>
                  <a:pt x="623" y="999"/>
                </a:lnTo>
                <a:lnTo>
                  <a:pt x="615" y="1000"/>
                </a:lnTo>
                <a:lnTo>
                  <a:pt x="607" y="1001"/>
                </a:lnTo>
                <a:lnTo>
                  <a:pt x="598" y="1002"/>
                </a:lnTo>
                <a:lnTo>
                  <a:pt x="590" y="1003"/>
                </a:lnTo>
                <a:lnTo>
                  <a:pt x="581" y="1004"/>
                </a:lnTo>
                <a:lnTo>
                  <a:pt x="573" y="1004"/>
                </a:lnTo>
                <a:lnTo>
                  <a:pt x="565" y="1005"/>
                </a:lnTo>
                <a:lnTo>
                  <a:pt x="556" y="1006"/>
                </a:lnTo>
                <a:lnTo>
                  <a:pt x="548" y="1007"/>
                </a:lnTo>
                <a:lnTo>
                  <a:pt x="540" y="1007"/>
                </a:lnTo>
                <a:lnTo>
                  <a:pt x="531" y="1008"/>
                </a:lnTo>
                <a:lnTo>
                  <a:pt x="523" y="1009"/>
                </a:lnTo>
                <a:lnTo>
                  <a:pt x="515" y="1009"/>
                </a:lnTo>
                <a:lnTo>
                  <a:pt x="507" y="1010"/>
                </a:lnTo>
                <a:lnTo>
                  <a:pt x="498" y="1010"/>
                </a:lnTo>
                <a:lnTo>
                  <a:pt x="490" y="1011"/>
                </a:lnTo>
                <a:lnTo>
                  <a:pt x="482" y="1011"/>
                </a:lnTo>
                <a:lnTo>
                  <a:pt x="474" y="1012"/>
                </a:lnTo>
                <a:lnTo>
                  <a:pt x="466" y="1012"/>
                </a:lnTo>
                <a:lnTo>
                  <a:pt x="457" y="1013"/>
                </a:lnTo>
                <a:lnTo>
                  <a:pt x="449" y="1013"/>
                </a:lnTo>
                <a:lnTo>
                  <a:pt x="441" y="1014"/>
                </a:lnTo>
                <a:lnTo>
                  <a:pt x="433" y="1014"/>
                </a:lnTo>
                <a:lnTo>
                  <a:pt x="425" y="1014"/>
                </a:lnTo>
                <a:lnTo>
                  <a:pt x="417" y="1015"/>
                </a:lnTo>
                <a:lnTo>
                  <a:pt x="409" y="1015"/>
                </a:lnTo>
                <a:lnTo>
                  <a:pt x="401" y="1015"/>
                </a:lnTo>
                <a:lnTo>
                  <a:pt x="394" y="1015"/>
                </a:lnTo>
                <a:lnTo>
                  <a:pt x="386" y="1016"/>
                </a:lnTo>
                <a:lnTo>
                  <a:pt x="378" y="1016"/>
                </a:lnTo>
                <a:lnTo>
                  <a:pt x="370" y="1016"/>
                </a:lnTo>
                <a:lnTo>
                  <a:pt x="363" y="1016"/>
                </a:lnTo>
                <a:lnTo>
                  <a:pt x="355" y="1016"/>
                </a:lnTo>
                <a:lnTo>
                  <a:pt x="347" y="1016"/>
                </a:lnTo>
                <a:lnTo>
                  <a:pt x="340" y="1016"/>
                </a:lnTo>
                <a:lnTo>
                  <a:pt x="332" y="1016"/>
                </a:lnTo>
                <a:lnTo>
                  <a:pt x="325" y="1016"/>
                </a:lnTo>
                <a:lnTo>
                  <a:pt x="317" y="1016"/>
                </a:lnTo>
                <a:lnTo>
                  <a:pt x="310" y="1017"/>
                </a:lnTo>
                <a:lnTo>
                  <a:pt x="303" y="1017"/>
                </a:lnTo>
                <a:lnTo>
                  <a:pt x="295" y="1016"/>
                </a:lnTo>
                <a:lnTo>
                  <a:pt x="288" y="1016"/>
                </a:lnTo>
                <a:lnTo>
                  <a:pt x="281" y="1016"/>
                </a:lnTo>
                <a:lnTo>
                  <a:pt x="274" y="1016"/>
                </a:lnTo>
                <a:lnTo>
                  <a:pt x="267" y="1016"/>
                </a:lnTo>
                <a:lnTo>
                  <a:pt x="260" y="1016"/>
                </a:lnTo>
                <a:lnTo>
                  <a:pt x="253" y="1016"/>
                </a:lnTo>
                <a:lnTo>
                  <a:pt x="246" y="1016"/>
                </a:lnTo>
                <a:lnTo>
                  <a:pt x="239" y="1016"/>
                </a:lnTo>
                <a:lnTo>
                  <a:pt x="233" y="1016"/>
                </a:lnTo>
                <a:lnTo>
                  <a:pt x="226" y="1015"/>
                </a:lnTo>
                <a:lnTo>
                  <a:pt x="219" y="1015"/>
                </a:lnTo>
                <a:lnTo>
                  <a:pt x="213" y="1015"/>
                </a:lnTo>
                <a:lnTo>
                  <a:pt x="207" y="1015"/>
                </a:lnTo>
                <a:lnTo>
                  <a:pt x="200" y="1015"/>
                </a:lnTo>
                <a:lnTo>
                  <a:pt x="194" y="1015"/>
                </a:lnTo>
                <a:lnTo>
                  <a:pt x="188" y="1014"/>
                </a:lnTo>
                <a:lnTo>
                  <a:pt x="182" y="1014"/>
                </a:lnTo>
                <a:lnTo>
                  <a:pt x="175" y="1014"/>
                </a:lnTo>
                <a:lnTo>
                  <a:pt x="170" y="1014"/>
                </a:lnTo>
                <a:lnTo>
                  <a:pt x="164" y="1013"/>
                </a:lnTo>
                <a:lnTo>
                  <a:pt x="158" y="1013"/>
                </a:lnTo>
                <a:lnTo>
                  <a:pt x="152" y="1013"/>
                </a:lnTo>
                <a:lnTo>
                  <a:pt x="146" y="1013"/>
                </a:lnTo>
                <a:lnTo>
                  <a:pt x="141" y="1012"/>
                </a:lnTo>
                <a:lnTo>
                  <a:pt x="135" y="1012"/>
                </a:lnTo>
                <a:lnTo>
                  <a:pt x="130" y="1012"/>
                </a:lnTo>
                <a:lnTo>
                  <a:pt x="125" y="1011"/>
                </a:lnTo>
                <a:lnTo>
                  <a:pt x="119" y="1011"/>
                </a:lnTo>
                <a:lnTo>
                  <a:pt x="114" y="1011"/>
                </a:lnTo>
                <a:lnTo>
                  <a:pt x="109" y="1010"/>
                </a:lnTo>
                <a:lnTo>
                  <a:pt x="104" y="1010"/>
                </a:lnTo>
                <a:lnTo>
                  <a:pt x="100" y="1010"/>
                </a:lnTo>
                <a:lnTo>
                  <a:pt x="95" y="1010"/>
                </a:lnTo>
                <a:lnTo>
                  <a:pt x="90" y="1009"/>
                </a:lnTo>
                <a:lnTo>
                  <a:pt x="86" y="1009"/>
                </a:lnTo>
                <a:lnTo>
                  <a:pt x="81" y="1009"/>
                </a:lnTo>
                <a:lnTo>
                  <a:pt x="77" y="1008"/>
                </a:lnTo>
                <a:lnTo>
                  <a:pt x="73" y="1008"/>
                </a:lnTo>
                <a:lnTo>
                  <a:pt x="69" y="1008"/>
                </a:lnTo>
                <a:lnTo>
                  <a:pt x="65" y="1007"/>
                </a:lnTo>
                <a:lnTo>
                  <a:pt x="61" y="1007"/>
                </a:lnTo>
                <a:lnTo>
                  <a:pt x="57" y="1007"/>
                </a:lnTo>
                <a:lnTo>
                  <a:pt x="53" y="1007"/>
                </a:lnTo>
                <a:lnTo>
                  <a:pt x="50" y="1006"/>
                </a:lnTo>
                <a:lnTo>
                  <a:pt x="46" y="1006"/>
                </a:lnTo>
                <a:lnTo>
                  <a:pt x="43" y="1006"/>
                </a:lnTo>
                <a:lnTo>
                  <a:pt x="40" y="1005"/>
                </a:lnTo>
                <a:lnTo>
                  <a:pt x="36" y="1005"/>
                </a:lnTo>
                <a:lnTo>
                  <a:pt x="33" y="1005"/>
                </a:lnTo>
                <a:lnTo>
                  <a:pt x="30" y="1005"/>
                </a:lnTo>
                <a:lnTo>
                  <a:pt x="28" y="1004"/>
                </a:lnTo>
                <a:lnTo>
                  <a:pt x="25" y="1004"/>
                </a:lnTo>
                <a:lnTo>
                  <a:pt x="23" y="1004"/>
                </a:lnTo>
                <a:lnTo>
                  <a:pt x="20" y="1004"/>
                </a:lnTo>
                <a:lnTo>
                  <a:pt x="18" y="1003"/>
                </a:lnTo>
                <a:lnTo>
                  <a:pt x="16" y="1003"/>
                </a:lnTo>
                <a:lnTo>
                  <a:pt x="14" y="1003"/>
                </a:lnTo>
                <a:lnTo>
                  <a:pt x="12" y="1003"/>
                </a:lnTo>
                <a:lnTo>
                  <a:pt x="10" y="1003"/>
                </a:lnTo>
                <a:lnTo>
                  <a:pt x="9" y="1003"/>
                </a:lnTo>
                <a:lnTo>
                  <a:pt x="7" y="1002"/>
                </a:lnTo>
                <a:lnTo>
                  <a:pt x="6" y="1002"/>
                </a:lnTo>
                <a:lnTo>
                  <a:pt x="4" y="1002"/>
                </a:lnTo>
                <a:lnTo>
                  <a:pt x="3" y="1002"/>
                </a:lnTo>
                <a:lnTo>
                  <a:pt x="2" y="1002"/>
                </a:lnTo>
                <a:lnTo>
                  <a:pt x="2" y="1002"/>
                </a:lnTo>
                <a:lnTo>
                  <a:pt x="1" y="1002"/>
                </a:lnTo>
                <a:lnTo>
                  <a:pt x="1" y="1002"/>
                </a:lnTo>
                <a:lnTo>
                  <a:pt x="0" y="1002"/>
                </a:lnTo>
                <a:lnTo>
                  <a:pt x="0" y="1002"/>
                </a:lnTo>
                <a:lnTo>
                  <a:pt x="0" y="1002"/>
                </a:lnTo>
                <a:lnTo>
                  <a:pt x="0" y="1002"/>
                </a:lnTo>
                <a:lnTo>
                  <a:pt x="1" y="1000"/>
                </a:lnTo>
                <a:lnTo>
                  <a:pt x="3" y="997"/>
                </a:lnTo>
                <a:lnTo>
                  <a:pt x="7" y="992"/>
                </a:lnTo>
                <a:lnTo>
                  <a:pt x="11" y="985"/>
                </a:lnTo>
                <a:lnTo>
                  <a:pt x="17" y="977"/>
                </a:lnTo>
                <a:lnTo>
                  <a:pt x="23" y="968"/>
                </a:lnTo>
                <a:lnTo>
                  <a:pt x="29" y="959"/>
                </a:lnTo>
                <a:lnTo>
                  <a:pt x="35" y="949"/>
                </a:lnTo>
                <a:lnTo>
                  <a:pt x="42" y="940"/>
                </a:lnTo>
                <a:lnTo>
                  <a:pt x="48" y="931"/>
                </a:lnTo>
                <a:lnTo>
                  <a:pt x="53" y="923"/>
                </a:lnTo>
                <a:lnTo>
                  <a:pt x="58" y="916"/>
                </a:lnTo>
                <a:lnTo>
                  <a:pt x="62" y="911"/>
                </a:lnTo>
                <a:lnTo>
                  <a:pt x="64" y="907"/>
                </a:lnTo>
                <a:lnTo>
                  <a:pt x="65" y="906"/>
                </a:lnTo>
                <a:lnTo>
                  <a:pt x="65" y="906"/>
                </a:lnTo>
                <a:lnTo>
                  <a:pt x="66" y="905"/>
                </a:lnTo>
                <a:lnTo>
                  <a:pt x="68" y="901"/>
                </a:lnTo>
                <a:lnTo>
                  <a:pt x="72" y="895"/>
                </a:lnTo>
                <a:lnTo>
                  <a:pt x="78" y="887"/>
                </a:lnTo>
                <a:lnTo>
                  <a:pt x="84" y="878"/>
                </a:lnTo>
                <a:lnTo>
                  <a:pt x="90" y="869"/>
                </a:lnTo>
                <a:lnTo>
                  <a:pt x="97" y="859"/>
                </a:lnTo>
                <a:lnTo>
                  <a:pt x="104" y="848"/>
                </a:lnTo>
                <a:lnTo>
                  <a:pt x="111" y="839"/>
                </a:lnTo>
                <a:lnTo>
                  <a:pt x="117" y="830"/>
                </a:lnTo>
                <a:lnTo>
                  <a:pt x="122" y="822"/>
                </a:lnTo>
                <a:lnTo>
                  <a:pt x="126" y="816"/>
                </a:lnTo>
                <a:lnTo>
                  <a:pt x="129" y="812"/>
                </a:lnTo>
                <a:lnTo>
                  <a:pt x="129" y="811"/>
                </a:lnTo>
                <a:lnTo>
                  <a:pt x="129" y="811"/>
                </a:lnTo>
                <a:lnTo>
                  <a:pt x="130" y="811"/>
                </a:lnTo>
                <a:lnTo>
                  <a:pt x="130" y="811"/>
                </a:lnTo>
                <a:lnTo>
                  <a:pt x="130" y="811"/>
                </a:lnTo>
                <a:lnTo>
                  <a:pt x="131" y="811"/>
                </a:lnTo>
                <a:lnTo>
                  <a:pt x="132" y="811"/>
                </a:lnTo>
                <a:lnTo>
                  <a:pt x="133" y="811"/>
                </a:lnTo>
                <a:lnTo>
                  <a:pt x="134" y="812"/>
                </a:lnTo>
                <a:lnTo>
                  <a:pt x="136" y="812"/>
                </a:lnTo>
                <a:lnTo>
                  <a:pt x="137" y="812"/>
                </a:lnTo>
                <a:lnTo>
                  <a:pt x="139" y="812"/>
                </a:lnTo>
                <a:lnTo>
                  <a:pt x="141" y="812"/>
                </a:lnTo>
                <a:lnTo>
                  <a:pt x="143" y="812"/>
                </a:lnTo>
                <a:lnTo>
                  <a:pt x="146" y="813"/>
                </a:lnTo>
                <a:lnTo>
                  <a:pt x="148" y="813"/>
                </a:lnTo>
                <a:lnTo>
                  <a:pt x="151" y="813"/>
                </a:lnTo>
                <a:lnTo>
                  <a:pt x="154" y="813"/>
                </a:lnTo>
                <a:lnTo>
                  <a:pt x="157" y="814"/>
                </a:lnTo>
                <a:lnTo>
                  <a:pt x="160" y="814"/>
                </a:lnTo>
                <a:lnTo>
                  <a:pt x="164" y="814"/>
                </a:lnTo>
                <a:lnTo>
                  <a:pt x="167" y="814"/>
                </a:lnTo>
                <a:lnTo>
                  <a:pt x="171" y="815"/>
                </a:lnTo>
                <a:lnTo>
                  <a:pt x="175" y="815"/>
                </a:lnTo>
                <a:lnTo>
                  <a:pt x="179" y="815"/>
                </a:lnTo>
                <a:lnTo>
                  <a:pt x="183" y="815"/>
                </a:lnTo>
                <a:lnTo>
                  <a:pt x="187" y="816"/>
                </a:lnTo>
                <a:lnTo>
                  <a:pt x="191" y="816"/>
                </a:lnTo>
                <a:lnTo>
                  <a:pt x="196" y="816"/>
                </a:lnTo>
                <a:lnTo>
                  <a:pt x="201" y="817"/>
                </a:lnTo>
                <a:lnTo>
                  <a:pt x="205" y="817"/>
                </a:lnTo>
                <a:lnTo>
                  <a:pt x="210" y="817"/>
                </a:lnTo>
                <a:lnTo>
                  <a:pt x="216" y="817"/>
                </a:lnTo>
                <a:lnTo>
                  <a:pt x="221" y="818"/>
                </a:lnTo>
                <a:lnTo>
                  <a:pt x="226" y="818"/>
                </a:lnTo>
                <a:lnTo>
                  <a:pt x="232" y="818"/>
                </a:lnTo>
                <a:lnTo>
                  <a:pt x="237" y="819"/>
                </a:lnTo>
                <a:lnTo>
                  <a:pt x="243" y="819"/>
                </a:lnTo>
                <a:lnTo>
                  <a:pt x="249" y="819"/>
                </a:lnTo>
                <a:lnTo>
                  <a:pt x="255" y="819"/>
                </a:lnTo>
                <a:lnTo>
                  <a:pt x="261" y="819"/>
                </a:lnTo>
                <a:lnTo>
                  <a:pt x="267" y="820"/>
                </a:lnTo>
                <a:lnTo>
                  <a:pt x="273" y="820"/>
                </a:lnTo>
                <a:lnTo>
                  <a:pt x="279" y="820"/>
                </a:lnTo>
                <a:lnTo>
                  <a:pt x="286" y="820"/>
                </a:lnTo>
                <a:lnTo>
                  <a:pt x="292" y="820"/>
                </a:lnTo>
                <a:lnTo>
                  <a:pt x="299" y="821"/>
                </a:lnTo>
                <a:lnTo>
                  <a:pt x="306" y="821"/>
                </a:lnTo>
                <a:lnTo>
                  <a:pt x="313" y="821"/>
                </a:lnTo>
                <a:lnTo>
                  <a:pt x="320" y="821"/>
                </a:lnTo>
                <a:lnTo>
                  <a:pt x="327" y="821"/>
                </a:lnTo>
                <a:lnTo>
                  <a:pt x="334" y="821"/>
                </a:lnTo>
                <a:lnTo>
                  <a:pt x="341" y="821"/>
                </a:lnTo>
                <a:lnTo>
                  <a:pt x="348" y="821"/>
                </a:lnTo>
                <a:lnTo>
                  <a:pt x="356" y="821"/>
                </a:lnTo>
                <a:lnTo>
                  <a:pt x="363" y="821"/>
                </a:lnTo>
                <a:lnTo>
                  <a:pt x="370" y="821"/>
                </a:lnTo>
                <a:lnTo>
                  <a:pt x="378" y="821"/>
                </a:lnTo>
                <a:lnTo>
                  <a:pt x="386" y="821"/>
                </a:lnTo>
                <a:lnTo>
                  <a:pt x="393" y="820"/>
                </a:lnTo>
                <a:lnTo>
                  <a:pt x="401" y="820"/>
                </a:lnTo>
                <a:lnTo>
                  <a:pt x="409" y="820"/>
                </a:lnTo>
                <a:lnTo>
                  <a:pt x="417" y="820"/>
                </a:lnTo>
                <a:lnTo>
                  <a:pt x="425" y="820"/>
                </a:lnTo>
                <a:lnTo>
                  <a:pt x="433" y="819"/>
                </a:lnTo>
                <a:lnTo>
                  <a:pt x="441" y="819"/>
                </a:lnTo>
                <a:lnTo>
                  <a:pt x="449" y="819"/>
                </a:lnTo>
                <a:lnTo>
                  <a:pt x="457" y="818"/>
                </a:lnTo>
                <a:lnTo>
                  <a:pt x="465" y="818"/>
                </a:lnTo>
                <a:lnTo>
                  <a:pt x="473" y="817"/>
                </a:lnTo>
                <a:lnTo>
                  <a:pt x="481" y="817"/>
                </a:lnTo>
                <a:lnTo>
                  <a:pt x="490" y="816"/>
                </a:lnTo>
                <a:lnTo>
                  <a:pt x="498" y="816"/>
                </a:lnTo>
                <a:lnTo>
                  <a:pt x="506" y="815"/>
                </a:lnTo>
                <a:lnTo>
                  <a:pt x="515" y="814"/>
                </a:lnTo>
                <a:lnTo>
                  <a:pt x="523" y="814"/>
                </a:lnTo>
                <a:lnTo>
                  <a:pt x="531" y="813"/>
                </a:lnTo>
                <a:lnTo>
                  <a:pt x="540" y="812"/>
                </a:lnTo>
                <a:lnTo>
                  <a:pt x="548" y="811"/>
                </a:lnTo>
                <a:lnTo>
                  <a:pt x="557" y="810"/>
                </a:lnTo>
                <a:lnTo>
                  <a:pt x="565" y="810"/>
                </a:lnTo>
                <a:lnTo>
                  <a:pt x="573" y="809"/>
                </a:lnTo>
                <a:lnTo>
                  <a:pt x="582" y="808"/>
                </a:lnTo>
                <a:lnTo>
                  <a:pt x="590" y="807"/>
                </a:lnTo>
                <a:lnTo>
                  <a:pt x="599" y="805"/>
                </a:lnTo>
                <a:lnTo>
                  <a:pt x="607" y="804"/>
                </a:lnTo>
                <a:lnTo>
                  <a:pt x="616" y="803"/>
                </a:lnTo>
                <a:lnTo>
                  <a:pt x="624" y="802"/>
                </a:lnTo>
                <a:lnTo>
                  <a:pt x="633" y="800"/>
                </a:lnTo>
                <a:lnTo>
                  <a:pt x="641" y="799"/>
                </a:lnTo>
                <a:lnTo>
                  <a:pt x="650" y="798"/>
                </a:lnTo>
                <a:lnTo>
                  <a:pt x="658" y="796"/>
                </a:lnTo>
                <a:lnTo>
                  <a:pt x="666" y="795"/>
                </a:lnTo>
                <a:lnTo>
                  <a:pt x="675" y="793"/>
                </a:lnTo>
                <a:lnTo>
                  <a:pt x="683" y="791"/>
                </a:lnTo>
                <a:lnTo>
                  <a:pt x="691" y="790"/>
                </a:lnTo>
                <a:lnTo>
                  <a:pt x="700" y="788"/>
                </a:lnTo>
                <a:lnTo>
                  <a:pt x="708" y="786"/>
                </a:lnTo>
                <a:lnTo>
                  <a:pt x="716" y="784"/>
                </a:lnTo>
                <a:lnTo>
                  <a:pt x="725" y="782"/>
                </a:lnTo>
                <a:lnTo>
                  <a:pt x="733" y="780"/>
                </a:lnTo>
                <a:lnTo>
                  <a:pt x="741" y="778"/>
                </a:lnTo>
                <a:lnTo>
                  <a:pt x="749" y="776"/>
                </a:lnTo>
                <a:lnTo>
                  <a:pt x="757" y="774"/>
                </a:lnTo>
                <a:lnTo>
                  <a:pt x="765" y="772"/>
                </a:lnTo>
                <a:lnTo>
                  <a:pt x="773" y="769"/>
                </a:lnTo>
                <a:lnTo>
                  <a:pt x="781" y="767"/>
                </a:lnTo>
                <a:lnTo>
                  <a:pt x="789" y="765"/>
                </a:lnTo>
                <a:lnTo>
                  <a:pt x="796" y="762"/>
                </a:lnTo>
                <a:lnTo>
                  <a:pt x="804" y="759"/>
                </a:lnTo>
                <a:lnTo>
                  <a:pt x="812" y="757"/>
                </a:lnTo>
                <a:lnTo>
                  <a:pt x="819" y="754"/>
                </a:lnTo>
                <a:lnTo>
                  <a:pt x="827" y="751"/>
                </a:lnTo>
                <a:lnTo>
                  <a:pt x="834" y="748"/>
                </a:lnTo>
                <a:lnTo>
                  <a:pt x="842" y="745"/>
                </a:lnTo>
                <a:lnTo>
                  <a:pt x="849" y="742"/>
                </a:lnTo>
                <a:lnTo>
                  <a:pt x="856" y="739"/>
                </a:lnTo>
                <a:lnTo>
                  <a:pt x="863" y="736"/>
                </a:lnTo>
                <a:lnTo>
                  <a:pt x="870" y="733"/>
                </a:lnTo>
                <a:lnTo>
                  <a:pt x="877" y="729"/>
                </a:lnTo>
                <a:lnTo>
                  <a:pt x="884" y="726"/>
                </a:lnTo>
                <a:lnTo>
                  <a:pt x="891" y="722"/>
                </a:lnTo>
                <a:lnTo>
                  <a:pt x="898" y="719"/>
                </a:lnTo>
                <a:lnTo>
                  <a:pt x="905" y="715"/>
                </a:lnTo>
                <a:lnTo>
                  <a:pt x="911" y="711"/>
                </a:lnTo>
                <a:lnTo>
                  <a:pt x="917" y="707"/>
                </a:lnTo>
                <a:lnTo>
                  <a:pt x="924" y="704"/>
                </a:lnTo>
                <a:lnTo>
                  <a:pt x="930" y="699"/>
                </a:lnTo>
                <a:lnTo>
                  <a:pt x="936" y="695"/>
                </a:lnTo>
                <a:lnTo>
                  <a:pt x="942" y="691"/>
                </a:lnTo>
                <a:lnTo>
                  <a:pt x="948" y="687"/>
                </a:lnTo>
                <a:lnTo>
                  <a:pt x="954" y="683"/>
                </a:lnTo>
                <a:lnTo>
                  <a:pt x="959" y="678"/>
                </a:lnTo>
                <a:lnTo>
                  <a:pt x="965" y="674"/>
                </a:lnTo>
                <a:lnTo>
                  <a:pt x="970" y="669"/>
                </a:lnTo>
                <a:lnTo>
                  <a:pt x="976" y="664"/>
                </a:lnTo>
                <a:lnTo>
                  <a:pt x="981" y="659"/>
                </a:lnTo>
                <a:lnTo>
                  <a:pt x="986" y="654"/>
                </a:lnTo>
                <a:lnTo>
                  <a:pt x="991" y="649"/>
                </a:lnTo>
                <a:lnTo>
                  <a:pt x="996" y="644"/>
                </a:lnTo>
                <a:lnTo>
                  <a:pt x="1000" y="639"/>
                </a:lnTo>
                <a:lnTo>
                  <a:pt x="1005" y="634"/>
                </a:lnTo>
                <a:lnTo>
                  <a:pt x="1009" y="628"/>
                </a:lnTo>
                <a:lnTo>
                  <a:pt x="1013" y="623"/>
                </a:lnTo>
                <a:lnTo>
                  <a:pt x="1017" y="617"/>
                </a:lnTo>
                <a:lnTo>
                  <a:pt x="1021" y="611"/>
                </a:lnTo>
                <a:lnTo>
                  <a:pt x="1025" y="606"/>
                </a:lnTo>
                <a:lnTo>
                  <a:pt x="1025" y="606"/>
                </a:lnTo>
                <a:lnTo>
                  <a:pt x="1024" y="605"/>
                </a:lnTo>
                <a:lnTo>
                  <a:pt x="1020" y="603"/>
                </a:lnTo>
                <a:lnTo>
                  <a:pt x="1015" y="599"/>
                </a:lnTo>
                <a:lnTo>
                  <a:pt x="1008" y="595"/>
                </a:lnTo>
                <a:lnTo>
                  <a:pt x="1000" y="590"/>
                </a:lnTo>
                <a:lnTo>
                  <a:pt x="991" y="584"/>
                </a:lnTo>
                <a:lnTo>
                  <a:pt x="981" y="578"/>
                </a:lnTo>
                <a:lnTo>
                  <a:pt x="971" y="572"/>
                </a:lnTo>
                <a:lnTo>
                  <a:pt x="962" y="566"/>
                </a:lnTo>
                <a:lnTo>
                  <a:pt x="953" y="560"/>
                </a:lnTo>
                <a:lnTo>
                  <a:pt x="944" y="555"/>
                </a:lnTo>
                <a:lnTo>
                  <a:pt x="937" y="551"/>
                </a:lnTo>
                <a:lnTo>
                  <a:pt x="932" y="548"/>
                </a:lnTo>
                <a:lnTo>
                  <a:pt x="928" y="545"/>
                </a:lnTo>
                <a:lnTo>
                  <a:pt x="927" y="545"/>
                </a:lnTo>
                <a:lnTo>
                  <a:pt x="927" y="545"/>
                </a:lnTo>
                <a:lnTo>
                  <a:pt x="927" y="545"/>
                </a:lnTo>
                <a:lnTo>
                  <a:pt x="928" y="544"/>
                </a:lnTo>
                <a:lnTo>
                  <a:pt x="928" y="544"/>
                </a:lnTo>
                <a:lnTo>
                  <a:pt x="928" y="544"/>
                </a:lnTo>
                <a:lnTo>
                  <a:pt x="929" y="543"/>
                </a:lnTo>
                <a:lnTo>
                  <a:pt x="930" y="542"/>
                </a:lnTo>
                <a:lnTo>
                  <a:pt x="931" y="542"/>
                </a:lnTo>
                <a:lnTo>
                  <a:pt x="932" y="541"/>
                </a:lnTo>
                <a:lnTo>
                  <a:pt x="933" y="539"/>
                </a:lnTo>
                <a:lnTo>
                  <a:pt x="934" y="538"/>
                </a:lnTo>
                <a:lnTo>
                  <a:pt x="936" y="537"/>
                </a:lnTo>
                <a:lnTo>
                  <a:pt x="937" y="536"/>
                </a:lnTo>
                <a:lnTo>
                  <a:pt x="939" y="534"/>
                </a:lnTo>
                <a:lnTo>
                  <a:pt x="941" y="532"/>
                </a:lnTo>
                <a:lnTo>
                  <a:pt x="943" y="531"/>
                </a:lnTo>
                <a:lnTo>
                  <a:pt x="945" y="529"/>
                </a:lnTo>
                <a:lnTo>
                  <a:pt x="947" y="527"/>
                </a:lnTo>
                <a:lnTo>
                  <a:pt x="949" y="525"/>
                </a:lnTo>
                <a:lnTo>
                  <a:pt x="952" y="522"/>
                </a:lnTo>
                <a:lnTo>
                  <a:pt x="954" y="520"/>
                </a:lnTo>
                <a:lnTo>
                  <a:pt x="957" y="518"/>
                </a:lnTo>
                <a:lnTo>
                  <a:pt x="960" y="515"/>
                </a:lnTo>
                <a:lnTo>
                  <a:pt x="963" y="512"/>
                </a:lnTo>
                <a:lnTo>
                  <a:pt x="966" y="510"/>
                </a:lnTo>
                <a:lnTo>
                  <a:pt x="969" y="507"/>
                </a:lnTo>
                <a:lnTo>
                  <a:pt x="972" y="504"/>
                </a:lnTo>
                <a:lnTo>
                  <a:pt x="975" y="501"/>
                </a:lnTo>
                <a:lnTo>
                  <a:pt x="979" y="498"/>
                </a:lnTo>
                <a:lnTo>
                  <a:pt x="983" y="494"/>
                </a:lnTo>
                <a:lnTo>
                  <a:pt x="986" y="491"/>
                </a:lnTo>
                <a:lnTo>
                  <a:pt x="990" y="488"/>
                </a:lnTo>
                <a:lnTo>
                  <a:pt x="994" y="484"/>
                </a:lnTo>
                <a:lnTo>
                  <a:pt x="998" y="480"/>
                </a:lnTo>
                <a:lnTo>
                  <a:pt x="1002" y="477"/>
                </a:lnTo>
                <a:lnTo>
                  <a:pt x="1006" y="473"/>
                </a:lnTo>
                <a:lnTo>
                  <a:pt x="1011" y="469"/>
                </a:lnTo>
                <a:lnTo>
                  <a:pt x="1015" y="465"/>
                </a:lnTo>
                <a:lnTo>
                  <a:pt x="1020" y="461"/>
                </a:lnTo>
                <a:lnTo>
                  <a:pt x="1024" y="457"/>
                </a:lnTo>
                <a:lnTo>
                  <a:pt x="1029" y="453"/>
                </a:lnTo>
                <a:lnTo>
                  <a:pt x="1034" y="448"/>
                </a:lnTo>
                <a:lnTo>
                  <a:pt x="1039" y="444"/>
                </a:lnTo>
                <a:lnTo>
                  <a:pt x="1044" y="439"/>
                </a:lnTo>
                <a:lnTo>
                  <a:pt x="1049" y="435"/>
                </a:lnTo>
                <a:lnTo>
                  <a:pt x="1054" y="430"/>
                </a:lnTo>
                <a:lnTo>
                  <a:pt x="1059" y="426"/>
                </a:lnTo>
                <a:lnTo>
                  <a:pt x="1064" y="421"/>
                </a:lnTo>
                <a:lnTo>
                  <a:pt x="1070" y="416"/>
                </a:lnTo>
                <a:lnTo>
                  <a:pt x="1075" y="411"/>
                </a:lnTo>
                <a:lnTo>
                  <a:pt x="1081" y="406"/>
                </a:lnTo>
                <a:lnTo>
                  <a:pt x="1087" y="401"/>
                </a:lnTo>
                <a:lnTo>
                  <a:pt x="1092" y="396"/>
                </a:lnTo>
                <a:lnTo>
                  <a:pt x="1098" y="391"/>
                </a:lnTo>
                <a:lnTo>
                  <a:pt x="1104" y="385"/>
                </a:lnTo>
                <a:lnTo>
                  <a:pt x="1110" y="380"/>
                </a:lnTo>
                <a:lnTo>
                  <a:pt x="1116" y="375"/>
                </a:lnTo>
                <a:lnTo>
                  <a:pt x="1122" y="369"/>
                </a:lnTo>
                <a:lnTo>
                  <a:pt x="1129" y="364"/>
                </a:lnTo>
                <a:lnTo>
                  <a:pt x="1135" y="358"/>
                </a:lnTo>
                <a:lnTo>
                  <a:pt x="1141" y="352"/>
                </a:lnTo>
                <a:lnTo>
                  <a:pt x="1148" y="347"/>
                </a:lnTo>
                <a:lnTo>
                  <a:pt x="1154" y="341"/>
                </a:lnTo>
                <a:lnTo>
                  <a:pt x="1161" y="335"/>
                </a:lnTo>
                <a:lnTo>
                  <a:pt x="1168" y="329"/>
                </a:lnTo>
                <a:lnTo>
                  <a:pt x="1174" y="323"/>
                </a:lnTo>
                <a:lnTo>
                  <a:pt x="1181" y="317"/>
                </a:lnTo>
                <a:lnTo>
                  <a:pt x="1188" y="311"/>
                </a:lnTo>
                <a:lnTo>
                  <a:pt x="1195" y="305"/>
                </a:lnTo>
                <a:lnTo>
                  <a:pt x="1202" y="299"/>
                </a:lnTo>
                <a:lnTo>
                  <a:pt x="1209" y="293"/>
                </a:lnTo>
                <a:lnTo>
                  <a:pt x="1216" y="287"/>
                </a:lnTo>
                <a:lnTo>
                  <a:pt x="1223" y="280"/>
                </a:lnTo>
                <a:lnTo>
                  <a:pt x="1230" y="274"/>
                </a:lnTo>
                <a:lnTo>
                  <a:pt x="1237" y="268"/>
                </a:lnTo>
                <a:lnTo>
                  <a:pt x="1245" y="261"/>
                </a:lnTo>
                <a:lnTo>
                  <a:pt x="1252" y="255"/>
                </a:lnTo>
                <a:lnTo>
                  <a:pt x="1259" y="248"/>
                </a:lnTo>
                <a:lnTo>
                  <a:pt x="1267" y="242"/>
                </a:lnTo>
                <a:lnTo>
                  <a:pt x="1274" y="235"/>
                </a:lnTo>
                <a:lnTo>
                  <a:pt x="1282" y="229"/>
                </a:lnTo>
                <a:lnTo>
                  <a:pt x="1290" y="222"/>
                </a:lnTo>
                <a:lnTo>
                  <a:pt x="1297" y="215"/>
                </a:lnTo>
                <a:lnTo>
                  <a:pt x="1305" y="209"/>
                </a:lnTo>
                <a:lnTo>
                  <a:pt x="1313" y="202"/>
                </a:lnTo>
                <a:lnTo>
                  <a:pt x="1320" y="195"/>
                </a:lnTo>
                <a:lnTo>
                  <a:pt x="1328" y="189"/>
                </a:lnTo>
                <a:lnTo>
                  <a:pt x="1336" y="182"/>
                </a:lnTo>
                <a:lnTo>
                  <a:pt x="1344" y="175"/>
                </a:lnTo>
                <a:lnTo>
                  <a:pt x="1352" y="168"/>
                </a:lnTo>
                <a:lnTo>
                  <a:pt x="1360" y="161"/>
                </a:lnTo>
                <a:lnTo>
                  <a:pt x="1368" y="154"/>
                </a:lnTo>
                <a:lnTo>
                  <a:pt x="1376" y="147"/>
                </a:lnTo>
                <a:lnTo>
                  <a:pt x="1384" y="140"/>
                </a:lnTo>
                <a:lnTo>
                  <a:pt x="1392" y="134"/>
                </a:lnTo>
                <a:lnTo>
                  <a:pt x="1400" y="127"/>
                </a:lnTo>
                <a:lnTo>
                  <a:pt x="1408" y="120"/>
                </a:lnTo>
                <a:lnTo>
                  <a:pt x="1416" y="113"/>
                </a:lnTo>
                <a:lnTo>
                  <a:pt x="1425" y="106"/>
                </a:lnTo>
                <a:lnTo>
                  <a:pt x="1433" y="99"/>
                </a:lnTo>
                <a:lnTo>
                  <a:pt x="1441" y="92"/>
                </a:lnTo>
                <a:lnTo>
                  <a:pt x="1449" y="85"/>
                </a:lnTo>
                <a:lnTo>
                  <a:pt x="1458" y="78"/>
                </a:lnTo>
                <a:lnTo>
                  <a:pt x="1466" y="70"/>
                </a:lnTo>
                <a:lnTo>
                  <a:pt x="1474" y="63"/>
                </a:lnTo>
                <a:lnTo>
                  <a:pt x="1483" y="56"/>
                </a:lnTo>
                <a:lnTo>
                  <a:pt x="1491" y="49"/>
                </a:lnTo>
                <a:lnTo>
                  <a:pt x="1499" y="42"/>
                </a:lnTo>
                <a:lnTo>
                  <a:pt x="1508" y="35"/>
                </a:lnTo>
                <a:lnTo>
                  <a:pt x="1516" y="28"/>
                </a:lnTo>
                <a:lnTo>
                  <a:pt x="1525" y="21"/>
                </a:lnTo>
                <a:lnTo>
                  <a:pt x="1533" y="14"/>
                </a:lnTo>
                <a:lnTo>
                  <a:pt x="1541" y="7"/>
                </a:lnTo>
                <a:lnTo>
                  <a:pt x="1550" y="0"/>
                </a:lnTo>
                <a:lnTo>
                  <a:pt x="1550" y="0"/>
                </a:lnTo>
                <a:lnTo>
                  <a:pt x="1550" y="0"/>
                </a:lnTo>
                <a:close/>
              </a:path>
            </a:pathLst>
          </a:cu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7013" y="1698665"/>
            <a:ext cx="11223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Israel</a:t>
            </a:r>
          </a:p>
        </p:txBody>
      </p:sp>
      <p:sp>
        <p:nvSpPr>
          <p:cNvPr id="7173" name="Freeform 5"/>
          <p:cNvSpPr>
            <a:spLocks noChangeArrowheads="1"/>
          </p:cNvSpPr>
          <p:nvPr/>
        </p:nvSpPr>
        <p:spPr bwMode="auto">
          <a:xfrm>
            <a:off x="5797550" y="809625"/>
            <a:ext cx="2460625" cy="1803400"/>
          </a:xfrm>
          <a:custGeom>
            <a:avLst/>
            <a:gdLst/>
            <a:ahLst/>
            <a:cxnLst>
              <a:cxn ang="0">
                <a:pos x="1521" y="105"/>
              </a:cxn>
              <a:cxn ang="0">
                <a:pos x="1490" y="219"/>
              </a:cxn>
              <a:cxn ang="0">
                <a:pos x="1460" y="329"/>
              </a:cxn>
              <a:cxn ang="0">
                <a:pos x="1433" y="435"/>
              </a:cxn>
              <a:cxn ang="0">
                <a:pos x="1407" y="534"/>
              </a:cxn>
              <a:cxn ang="0">
                <a:pos x="1383" y="623"/>
              </a:cxn>
              <a:cxn ang="0">
                <a:pos x="1363" y="703"/>
              </a:cxn>
              <a:cxn ang="0">
                <a:pos x="1346" y="770"/>
              </a:cxn>
              <a:cxn ang="0">
                <a:pos x="1333" y="822"/>
              </a:cxn>
              <a:cxn ang="0">
                <a:pos x="1324" y="859"/>
              </a:cxn>
              <a:cxn ang="0">
                <a:pos x="1319" y="877"/>
              </a:cxn>
              <a:cxn ang="0">
                <a:pos x="1293" y="862"/>
              </a:cxn>
              <a:cxn ang="0">
                <a:pos x="1220" y="812"/>
              </a:cxn>
              <a:cxn ang="0">
                <a:pos x="1175" y="877"/>
              </a:cxn>
              <a:cxn ang="0">
                <a:pos x="1118" y="933"/>
              </a:cxn>
              <a:cxn ang="0">
                <a:pos x="1052" y="981"/>
              </a:cxn>
              <a:cxn ang="0">
                <a:pos x="978" y="1020"/>
              </a:cxn>
              <a:cxn ang="0">
                <a:pos x="897" y="1053"/>
              </a:cxn>
              <a:cxn ang="0">
                <a:pos x="812" y="1079"/>
              </a:cxn>
              <a:cxn ang="0">
                <a:pos x="723" y="1100"/>
              </a:cxn>
              <a:cxn ang="0">
                <a:pos x="633" y="1115"/>
              </a:cxn>
              <a:cxn ang="0">
                <a:pos x="543" y="1125"/>
              </a:cxn>
              <a:cxn ang="0">
                <a:pos x="455" y="1132"/>
              </a:cxn>
              <a:cxn ang="0">
                <a:pos x="370" y="1135"/>
              </a:cxn>
              <a:cxn ang="0">
                <a:pos x="290" y="1136"/>
              </a:cxn>
              <a:cxn ang="0">
                <a:pos x="216" y="1134"/>
              </a:cxn>
              <a:cxn ang="0">
                <a:pos x="151" y="1131"/>
              </a:cxn>
              <a:cxn ang="0">
                <a:pos x="95" y="1128"/>
              </a:cxn>
              <a:cxn ang="0">
                <a:pos x="51" y="1124"/>
              </a:cxn>
              <a:cxn ang="0">
                <a:pos x="19" y="1121"/>
              </a:cxn>
              <a:cxn ang="0">
                <a:pos x="2" y="1119"/>
              </a:cxn>
              <a:cxn ang="0">
                <a:pos x="10" y="1102"/>
              </a:cxn>
              <a:cxn ang="0">
                <a:pos x="64" y="1014"/>
              </a:cxn>
              <a:cxn ang="0">
                <a:pos x="103" y="950"/>
              </a:cxn>
              <a:cxn ang="0">
                <a:pos x="130" y="907"/>
              </a:cxn>
              <a:cxn ang="0">
                <a:pos x="147" y="908"/>
              </a:cxn>
              <a:cxn ang="0">
                <a:pos x="184" y="912"/>
              </a:cxn>
              <a:cxn ang="0">
                <a:pos x="237" y="915"/>
              </a:cxn>
              <a:cxn ang="0">
                <a:pos x="304" y="917"/>
              </a:cxn>
              <a:cxn ang="0">
                <a:pos x="381" y="917"/>
              </a:cxn>
              <a:cxn ang="0">
                <a:pos x="466" y="914"/>
              </a:cxn>
              <a:cxn ang="0">
                <a:pos x="555" y="906"/>
              </a:cxn>
              <a:cxn ang="0">
                <a:pos x="646" y="892"/>
              </a:cxn>
              <a:cxn ang="0">
                <a:pos x="735" y="872"/>
              </a:cxn>
              <a:cxn ang="0">
                <a:pos x="819" y="843"/>
              </a:cxn>
              <a:cxn ang="0">
                <a:pos x="896" y="805"/>
              </a:cxn>
              <a:cxn ang="0">
                <a:pos x="962" y="756"/>
              </a:cxn>
              <a:cxn ang="0">
                <a:pos x="1014" y="696"/>
              </a:cxn>
              <a:cxn ang="0">
                <a:pos x="981" y="646"/>
              </a:cxn>
              <a:cxn ang="0">
                <a:pos x="927" y="609"/>
              </a:cxn>
              <a:cxn ang="0">
                <a:pos x="938" y="598"/>
              </a:cxn>
              <a:cxn ang="0">
                <a:pos x="962" y="573"/>
              </a:cxn>
              <a:cxn ang="0">
                <a:pos x="999" y="536"/>
              </a:cxn>
              <a:cxn ang="0">
                <a:pos x="1047" y="488"/>
              </a:cxn>
              <a:cxn ang="0">
                <a:pos x="1105" y="430"/>
              </a:cxn>
              <a:cxn ang="0">
                <a:pos x="1171" y="364"/>
              </a:cxn>
              <a:cxn ang="0">
                <a:pos x="1245" y="292"/>
              </a:cxn>
              <a:cxn ang="0">
                <a:pos x="1324" y="215"/>
              </a:cxn>
              <a:cxn ang="0">
                <a:pos x="1407" y="135"/>
              </a:cxn>
              <a:cxn ang="0">
                <a:pos x="1494" y="53"/>
              </a:cxn>
            </a:cxnLst>
            <a:rect l="0" t="0" r="r" b="b"/>
            <a:pathLst>
              <a:path w="1550" h="1136">
                <a:moveTo>
                  <a:pt x="1550" y="0"/>
                </a:moveTo>
                <a:lnTo>
                  <a:pt x="1547" y="11"/>
                </a:lnTo>
                <a:lnTo>
                  <a:pt x="1544" y="21"/>
                </a:lnTo>
                <a:lnTo>
                  <a:pt x="1541" y="32"/>
                </a:lnTo>
                <a:lnTo>
                  <a:pt x="1538" y="42"/>
                </a:lnTo>
                <a:lnTo>
                  <a:pt x="1535" y="53"/>
                </a:lnTo>
                <a:lnTo>
                  <a:pt x="1532" y="63"/>
                </a:lnTo>
                <a:lnTo>
                  <a:pt x="1529" y="74"/>
                </a:lnTo>
                <a:lnTo>
                  <a:pt x="1527" y="84"/>
                </a:lnTo>
                <a:lnTo>
                  <a:pt x="1524" y="95"/>
                </a:lnTo>
                <a:lnTo>
                  <a:pt x="1521" y="105"/>
                </a:lnTo>
                <a:lnTo>
                  <a:pt x="1518" y="115"/>
                </a:lnTo>
                <a:lnTo>
                  <a:pt x="1515" y="126"/>
                </a:lnTo>
                <a:lnTo>
                  <a:pt x="1512" y="136"/>
                </a:lnTo>
                <a:lnTo>
                  <a:pt x="1510" y="147"/>
                </a:lnTo>
                <a:lnTo>
                  <a:pt x="1507" y="157"/>
                </a:lnTo>
                <a:lnTo>
                  <a:pt x="1504" y="167"/>
                </a:lnTo>
                <a:lnTo>
                  <a:pt x="1501" y="178"/>
                </a:lnTo>
                <a:lnTo>
                  <a:pt x="1498" y="188"/>
                </a:lnTo>
                <a:lnTo>
                  <a:pt x="1496" y="198"/>
                </a:lnTo>
                <a:lnTo>
                  <a:pt x="1493" y="209"/>
                </a:lnTo>
                <a:lnTo>
                  <a:pt x="1490" y="219"/>
                </a:lnTo>
                <a:lnTo>
                  <a:pt x="1487" y="229"/>
                </a:lnTo>
                <a:lnTo>
                  <a:pt x="1484" y="239"/>
                </a:lnTo>
                <a:lnTo>
                  <a:pt x="1482" y="249"/>
                </a:lnTo>
                <a:lnTo>
                  <a:pt x="1479" y="260"/>
                </a:lnTo>
                <a:lnTo>
                  <a:pt x="1476" y="270"/>
                </a:lnTo>
                <a:lnTo>
                  <a:pt x="1474" y="280"/>
                </a:lnTo>
                <a:lnTo>
                  <a:pt x="1471" y="290"/>
                </a:lnTo>
                <a:lnTo>
                  <a:pt x="1468" y="300"/>
                </a:lnTo>
                <a:lnTo>
                  <a:pt x="1466" y="310"/>
                </a:lnTo>
                <a:lnTo>
                  <a:pt x="1463" y="320"/>
                </a:lnTo>
                <a:lnTo>
                  <a:pt x="1460" y="329"/>
                </a:lnTo>
                <a:lnTo>
                  <a:pt x="1458" y="339"/>
                </a:lnTo>
                <a:lnTo>
                  <a:pt x="1455" y="349"/>
                </a:lnTo>
                <a:lnTo>
                  <a:pt x="1453" y="359"/>
                </a:lnTo>
                <a:lnTo>
                  <a:pt x="1450" y="369"/>
                </a:lnTo>
                <a:lnTo>
                  <a:pt x="1447" y="378"/>
                </a:lnTo>
                <a:lnTo>
                  <a:pt x="1445" y="388"/>
                </a:lnTo>
                <a:lnTo>
                  <a:pt x="1442" y="397"/>
                </a:lnTo>
                <a:lnTo>
                  <a:pt x="1440" y="407"/>
                </a:lnTo>
                <a:lnTo>
                  <a:pt x="1437" y="416"/>
                </a:lnTo>
                <a:lnTo>
                  <a:pt x="1435" y="426"/>
                </a:lnTo>
                <a:lnTo>
                  <a:pt x="1433" y="435"/>
                </a:lnTo>
                <a:lnTo>
                  <a:pt x="1430" y="444"/>
                </a:lnTo>
                <a:lnTo>
                  <a:pt x="1428" y="453"/>
                </a:lnTo>
                <a:lnTo>
                  <a:pt x="1425" y="463"/>
                </a:lnTo>
                <a:lnTo>
                  <a:pt x="1423" y="472"/>
                </a:lnTo>
                <a:lnTo>
                  <a:pt x="1421" y="481"/>
                </a:lnTo>
                <a:lnTo>
                  <a:pt x="1418" y="490"/>
                </a:lnTo>
                <a:lnTo>
                  <a:pt x="1416" y="499"/>
                </a:lnTo>
                <a:lnTo>
                  <a:pt x="1414" y="507"/>
                </a:lnTo>
                <a:lnTo>
                  <a:pt x="1411" y="516"/>
                </a:lnTo>
                <a:lnTo>
                  <a:pt x="1409" y="525"/>
                </a:lnTo>
                <a:lnTo>
                  <a:pt x="1407" y="534"/>
                </a:lnTo>
                <a:lnTo>
                  <a:pt x="1405" y="542"/>
                </a:lnTo>
                <a:lnTo>
                  <a:pt x="1402" y="551"/>
                </a:lnTo>
                <a:lnTo>
                  <a:pt x="1400" y="559"/>
                </a:lnTo>
                <a:lnTo>
                  <a:pt x="1398" y="567"/>
                </a:lnTo>
                <a:lnTo>
                  <a:pt x="1396" y="576"/>
                </a:lnTo>
                <a:lnTo>
                  <a:pt x="1394" y="584"/>
                </a:lnTo>
                <a:lnTo>
                  <a:pt x="1392" y="592"/>
                </a:lnTo>
                <a:lnTo>
                  <a:pt x="1390" y="600"/>
                </a:lnTo>
                <a:lnTo>
                  <a:pt x="1387" y="608"/>
                </a:lnTo>
                <a:lnTo>
                  <a:pt x="1385" y="616"/>
                </a:lnTo>
                <a:lnTo>
                  <a:pt x="1383" y="623"/>
                </a:lnTo>
                <a:lnTo>
                  <a:pt x="1381" y="631"/>
                </a:lnTo>
                <a:lnTo>
                  <a:pt x="1380" y="639"/>
                </a:lnTo>
                <a:lnTo>
                  <a:pt x="1378" y="646"/>
                </a:lnTo>
                <a:lnTo>
                  <a:pt x="1376" y="654"/>
                </a:lnTo>
                <a:lnTo>
                  <a:pt x="1374" y="661"/>
                </a:lnTo>
                <a:lnTo>
                  <a:pt x="1372" y="668"/>
                </a:lnTo>
                <a:lnTo>
                  <a:pt x="1370" y="675"/>
                </a:lnTo>
                <a:lnTo>
                  <a:pt x="1368" y="682"/>
                </a:lnTo>
                <a:lnTo>
                  <a:pt x="1367" y="689"/>
                </a:lnTo>
                <a:lnTo>
                  <a:pt x="1365" y="696"/>
                </a:lnTo>
                <a:lnTo>
                  <a:pt x="1363" y="703"/>
                </a:lnTo>
                <a:lnTo>
                  <a:pt x="1361" y="709"/>
                </a:lnTo>
                <a:lnTo>
                  <a:pt x="1360" y="716"/>
                </a:lnTo>
                <a:lnTo>
                  <a:pt x="1358" y="722"/>
                </a:lnTo>
                <a:lnTo>
                  <a:pt x="1357" y="729"/>
                </a:lnTo>
                <a:lnTo>
                  <a:pt x="1355" y="735"/>
                </a:lnTo>
                <a:lnTo>
                  <a:pt x="1353" y="741"/>
                </a:lnTo>
                <a:lnTo>
                  <a:pt x="1352" y="747"/>
                </a:lnTo>
                <a:lnTo>
                  <a:pt x="1350" y="753"/>
                </a:lnTo>
                <a:lnTo>
                  <a:pt x="1349" y="758"/>
                </a:lnTo>
                <a:lnTo>
                  <a:pt x="1347" y="764"/>
                </a:lnTo>
                <a:lnTo>
                  <a:pt x="1346" y="770"/>
                </a:lnTo>
                <a:lnTo>
                  <a:pt x="1345" y="775"/>
                </a:lnTo>
                <a:lnTo>
                  <a:pt x="1343" y="780"/>
                </a:lnTo>
                <a:lnTo>
                  <a:pt x="1342" y="785"/>
                </a:lnTo>
                <a:lnTo>
                  <a:pt x="1341" y="790"/>
                </a:lnTo>
                <a:lnTo>
                  <a:pt x="1340" y="795"/>
                </a:lnTo>
                <a:lnTo>
                  <a:pt x="1338" y="800"/>
                </a:lnTo>
                <a:lnTo>
                  <a:pt x="1337" y="805"/>
                </a:lnTo>
                <a:lnTo>
                  <a:pt x="1336" y="809"/>
                </a:lnTo>
                <a:lnTo>
                  <a:pt x="1335" y="814"/>
                </a:lnTo>
                <a:lnTo>
                  <a:pt x="1334" y="818"/>
                </a:lnTo>
                <a:lnTo>
                  <a:pt x="1333" y="822"/>
                </a:lnTo>
                <a:lnTo>
                  <a:pt x="1332" y="826"/>
                </a:lnTo>
                <a:lnTo>
                  <a:pt x="1331" y="830"/>
                </a:lnTo>
                <a:lnTo>
                  <a:pt x="1330" y="834"/>
                </a:lnTo>
                <a:lnTo>
                  <a:pt x="1329" y="837"/>
                </a:lnTo>
                <a:lnTo>
                  <a:pt x="1328" y="841"/>
                </a:lnTo>
                <a:lnTo>
                  <a:pt x="1327" y="844"/>
                </a:lnTo>
                <a:lnTo>
                  <a:pt x="1326" y="847"/>
                </a:lnTo>
                <a:lnTo>
                  <a:pt x="1326" y="851"/>
                </a:lnTo>
                <a:lnTo>
                  <a:pt x="1325" y="853"/>
                </a:lnTo>
                <a:lnTo>
                  <a:pt x="1324" y="856"/>
                </a:lnTo>
                <a:lnTo>
                  <a:pt x="1324" y="859"/>
                </a:lnTo>
                <a:lnTo>
                  <a:pt x="1323" y="861"/>
                </a:lnTo>
                <a:lnTo>
                  <a:pt x="1322" y="864"/>
                </a:lnTo>
                <a:lnTo>
                  <a:pt x="1322" y="866"/>
                </a:lnTo>
                <a:lnTo>
                  <a:pt x="1321" y="868"/>
                </a:lnTo>
                <a:lnTo>
                  <a:pt x="1321" y="870"/>
                </a:lnTo>
                <a:lnTo>
                  <a:pt x="1320" y="871"/>
                </a:lnTo>
                <a:lnTo>
                  <a:pt x="1320" y="873"/>
                </a:lnTo>
                <a:lnTo>
                  <a:pt x="1320" y="874"/>
                </a:lnTo>
                <a:lnTo>
                  <a:pt x="1319" y="875"/>
                </a:lnTo>
                <a:lnTo>
                  <a:pt x="1319" y="877"/>
                </a:lnTo>
                <a:lnTo>
                  <a:pt x="1319" y="877"/>
                </a:lnTo>
                <a:lnTo>
                  <a:pt x="1319" y="878"/>
                </a:lnTo>
                <a:lnTo>
                  <a:pt x="1319" y="879"/>
                </a:lnTo>
                <a:lnTo>
                  <a:pt x="1318" y="879"/>
                </a:lnTo>
                <a:lnTo>
                  <a:pt x="1318" y="879"/>
                </a:lnTo>
                <a:lnTo>
                  <a:pt x="1318" y="880"/>
                </a:lnTo>
                <a:lnTo>
                  <a:pt x="1318" y="880"/>
                </a:lnTo>
                <a:lnTo>
                  <a:pt x="1317" y="879"/>
                </a:lnTo>
                <a:lnTo>
                  <a:pt x="1314" y="876"/>
                </a:lnTo>
                <a:lnTo>
                  <a:pt x="1308" y="873"/>
                </a:lnTo>
                <a:lnTo>
                  <a:pt x="1301" y="868"/>
                </a:lnTo>
                <a:lnTo>
                  <a:pt x="1293" y="862"/>
                </a:lnTo>
                <a:lnTo>
                  <a:pt x="1284" y="856"/>
                </a:lnTo>
                <a:lnTo>
                  <a:pt x="1274" y="849"/>
                </a:lnTo>
                <a:lnTo>
                  <a:pt x="1265" y="842"/>
                </a:lnTo>
                <a:lnTo>
                  <a:pt x="1255" y="836"/>
                </a:lnTo>
                <a:lnTo>
                  <a:pt x="1246" y="829"/>
                </a:lnTo>
                <a:lnTo>
                  <a:pt x="1238" y="824"/>
                </a:lnTo>
                <a:lnTo>
                  <a:pt x="1231" y="819"/>
                </a:lnTo>
                <a:lnTo>
                  <a:pt x="1225" y="815"/>
                </a:lnTo>
                <a:lnTo>
                  <a:pt x="1222" y="813"/>
                </a:lnTo>
                <a:lnTo>
                  <a:pt x="1220" y="812"/>
                </a:lnTo>
                <a:lnTo>
                  <a:pt x="1220" y="812"/>
                </a:lnTo>
                <a:lnTo>
                  <a:pt x="1217" y="818"/>
                </a:lnTo>
                <a:lnTo>
                  <a:pt x="1213" y="824"/>
                </a:lnTo>
                <a:lnTo>
                  <a:pt x="1209" y="831"/>
                </a:lnTo>
                <a:lnTo>
                  <a:pt x="1205" y="837"/>
                </a:lnTo>
                <a:lnTo>
                  <a:pt x="1201" y="843"/>
                </a:lnTo>
                <a:lnTo>
                  <a:pt x="1197" y="849"/>
                </a:lnTo>
                <a:lnTo>
                  <a:pt x="1193" y="854"/>
                </a:lnTo>
                <a:lnTo>
                  <a:pt x="1189" y="860"/>
                </a:lnTo>
                <a:lnTo>
                  <a:pt x="1184" y="866"/>
                </a:lnTo>
                <a:lnTo>
                  <a:pt x="1180" y="871"/>
                </a:lnTo>
                <a:lnTo>
                  <a:pt x="1175" y="877"/>
                </a:lnTo>
                <a:lnTo>
                  <a:pt x="1170" y="882"/>
                </a:lnTo>
                <a:lnTo>
                  <a:pt x="1165" y="888"/>
                </a:lnTo>
                <a:lnTo>
                  <a:pt x="1161" y="893"/>
                </a:lnTo>
                <a:lnTo>
                  <a:pt x="1156" y="898"/>
                </a:lnTo>
                <a:lnTo>
                  <a:pt x="1150" y="904"/>
                </a:lnTo>
                <a:lnTo>
                  <a:pt x="1145" y="909"/>
                </a:lnTo>
                <a:lnTo>
                  <a:pt x="1140" y="914"/>
                </a:lnTo>
                <a:lnTo>
                  <a:pt x="1135" y="919"/>
                </a:lnTo>
                <a:lnTo>
                  <a:pt x="1129" y="923"/>
                </a:lnTo>
                <a:lnTo>
                  <a:pt x="1124" y="928"/>
                </a:lnTo>
                <a:lnTo>
                  <a:pt x="1118" y="933"/>
                </a:lnTo>
                <a:lnTo>
                  <a:pt x="1113" y="938"/>
                </a:lnTo>
                <a:lnTo>
                  <a:pt x="1107" y="942"/>
                </a:lnTo>
                <a:lnTo>
                  <a:pt x="1101" y="947"/>
                </a:lnTo>
                <a:lnTo>
                  <a:pt x="1095" y="951"/>
                </a:lnTo>
                <a:lnTo>
                  <a:pt x="1089" y="956"/>
                </a:lnTo>
                <a:lnTo>
                  <a:pt x="1083" y="960"/>
                </a:lnTo>
                <a:lnTo>
                  <a:pt x="1077" y="964"/>
                </a:lnTo>
                <a:lnTo>
                  <a:pt x="1071" y="968"/>
                </a:lnTo>
                <a:lnTo>
                  <a:pt x="1065" y="973"/>
                </a:lnTo>
                <a:lnTo>
                  <a:pt x="1058" y="977"/>
                </a:lnTo>
                <a:lnTo>
                  <a:pt x="1052" y="981"/>
                </a:lnTo>
                <a:lnTo>
                  <a:pt x="1046" y="984"/>
                </a:lnTo>
                <a:lnTo>
                  <a:pt x="1039" y="988"/>
                </a:lnTo>
                <a:lnTo>
                  <a:pt x="1032" y="992"/>
                </a:lnTo>
                <a:lnTo>
                  <a:pt x="1026" y="996"/>
                </a:lnTo>
                <a:lnTo>
                  <a:pt x="1019" y="1000"/>
                </a:lnTo>
                <a:lnTo>
                  <a:pt x="1012" y="1003"/>
                </a:lnTo>
                <a:lnTo>
                  <a:pt x="1006" y="1007"/>
                </a:lnTo>
                <a:lnTo>
                  <a:pt x="999" y="1010"/>
                </a:lnTo>
                <a:lnTo>
                  <a:pt x="992" y="1014"/>
                </a:lnTo>
                <a:lnTo>
                  <a:pt x="985" y="1017"/>
                </a:lnTo>
                <a:lnTo>
                  <a:pt x="978" y="1020"/>
                </a:lnTo>
                <a:lnTo>
                  <a:pt x="971" y="1024"/>
                </a:lnTo>
                <a:lnTo>
                  <a:pt x="964" y="1027"/>
                </a:lnTo>
                <a:lnTo>
                  <a:pt x="956" y="1030"/>
                </a:lnTo>
                <a:lnTo>
                  <a:pt x="949" y="1033"/>
                </a:lnTo>
                <a:lnTo>
                  <a:pt x="942" y="1036"/>
                </a:lnTo>
                <a:lnTo>
                  <a:pt x="934" y="1039"/>
                </a:lnTo>
                <a:lnTo>
                  <a:pt x="927" y="1042"/>
                </a:lnTo>
                <a:lnTo>
                  <a:pt x="920" y="1045"/>
                </a:lnTo>
                <a:lnTo>
                  <a:pt x="912" y="1048"/>
                </a:lnTo>
                <a:lnTo>
                  <a:pt x="905" y="1050"/>
                </a:lnTo>
                <a:lnTo>
                  <a:pt x="897" y="1053"/>
                </a:lnTo>
                <a:lnTo>
                  <a:pt x="890" y="1056"/>
                </a:lnTo>
                <a:lnTo>
                  <a:pt x="882" y="1058"/>
                </a:lnTo>
                <a:lnTo>
                  <a:pt x="874" y="1061"/>
                </a:lnTo>
                <a:lnTo>
                  <a:pt x="867" y="1063"/>
                </a:lnTo>
                <a:lnTo>
                  <a:pt x="859" y="1066"/>
                </a:lnTo>
                <a:lnTo>
                  <a:pt x="851" y="1068"/>
                </a:lnTo>
                <a:lnTo>
                  <a:pt x="843" y="1070"/>
                </a:lnTo>
                <a:lnTo>
                  <a:pt x="835" y="1073"/>
                </a:lnTo>
                <a:lnTo>
                  <a:pt x="828" y="1075"/>
                </a:lnTo>
                <a:lnTo>
                  <a:pt x="820" y="1077"/>
                </a:lnTo>
                <a:lnTo>
                  <a:pt x="812" y="1079"/>
                </a:lnTo>
                <a:lnTo>
                  <a:pt x="804" y="1081"/>
                </a:lnTo>
                <a:lnTo>
                  <a:pt x="796" y="1083"/>
                </a:lnTo>
                <a:lnTo>
                  <a:pt x="788" y="1085"/>
                </a:lnTo>
                <a:lnTo>
                  <a:pt x="780" y="1087"/>
                </a:lnTo>
                <a:lnTo>
                  <a:pt x="772" y="1089"/>
                </a:lnTo>
                <a:lnTo>
                  <a:pt x="764" y="1091"/>
                </a:lnTo>
                <a:lnTo>
                  <a:pt x="756" y="1093"/>
                </a:lnTo>
                <a:lnTo>
                  <a:pt x="748" y="1095"/>
                </a:lnTo>
                <a:lnTo>
                  <a:pt x="739" y="1096"/>
                </a:lnTo>
                <a:lnTo>
                  <a:pt x="731" y="1098"/>
                </a:lnTo>
                <a:lnTo>
                  <a:pt x="723" y="1100"/>
                </a:lnTo>
                <a:lnTo>
                  <a:pt x="715" y="1101"/>
                </a:lnTo>
                <a:lnTo>
                  <a:pt x="707" y="1103"/>
                </a:lnTo>
                <a:lnTo>
                  <a:pt x="699" y="1104"/>
                </a:lnTo>
                <a:lnTo>
                  <a:pt x="691" y="1106"/>
                </a:lnTo>
                <a:lnTo>
                  <a:pt x="682" y="1107"/>
                </a:lnTo>
                <a:lnTo>
                  <a:pt x="674" y="1108"/>
                </a:lnTo>
                <a:lnTo>
                  <a:pt x="666" y="1110"/>
                </a:lnTo>
                <a:lnTo>
                  <a:pt x="658" y="1111"/>
                </a:lnTo>
                <a:lnTo>
                  <a:pt x="650" y="1112"/>
                </a:lnTo>
                <a:lnTo>
                  <a:pt x="641" y="1113"/>
                </a:lnTo>
                <a:lnTo>
                  <a:pt x="633" y="1115"/>
                </a:lnTo>
                <a:lnTo>
                  <a:pt x="625" y="1116"/>
                </a:lnTo>
                <a:lnTo>
                  <a:pt x="617" y="1117"/>
                </a:lnTo>
                <a:lnTo>
                  <a:pt x="609" y="1118"/>
                </a:lnTo>
                <a:lnTo>
                  <a:pt x="600" y="1119"/>
                </a:lnTo>
                <a:lnTo>
                  <a:pt x="592" y="1120"/>
                </a:lnTo>
                <a:lnTo>
                  <a:pt x="584" y="1121"/>
                </a:lnTo>
                <a:lnTo>
                  <a:pt x="576" y="1122"/>
                </a:lnTo>
                <a:lnTo>
                  <a:pt x="568" y="1123"/>
                </a:lnTo>
                <a:lnTo>
                  <a:pt x="559" y="1124"/>
                </a:lnTo>
                <a:lnTo>
                  <a:pt x="551" y="1124"/>
                </a:lnTo>
                <a:lnTo>
                  <a:pt x="543" y="1125"/>
                </a:lnTo>
                <a:lnTo>
                  <a:pt x="535" y="1126"/>
                </a:lnTo>
                <a:lnTo>
                  <a:pt x="527" y="1127"/>
                </a:lnTo>
                <a:lnTo>
                  <a:pt x="519" y="1127"/>
                </a:lnTo>
                <a:lnTo>
                  <a:pt x="511" y="1128"/>
                </a:lnTo>
                <a:lnTo>
                  <a:pt x="503" y="1129"/>
                </a:lnTo>
                <a:lnTo>
                  <a:pt x="495" y="1129"/>
                </a:lnTo>
                <a:lnTo>
                  <a:pt x="487" y="1130"/>
                </a:lnTo>
                <a:lnTo>
                  <a:pt x="479" y="1130"/>
                </a:lnTo>
                <a:lnTo>
                  <a:pt x="471" y="1131"/>
                </a:lnTo>
                <a:lnTo>
                  <a:pt x="463" y="1131"/>
                </a:lnTo>
                <a:lnTo>
                  <a:pt x="455" y="1132"/>
                </a:lnTo>
                <a:lnTo>
                  <a:pt x="447" y="1132"/>
                </a:lnTo>
                <a:lnTo>
                  <a:pt x="439" y="1133"/>
                </a:lnTo>
                <a:lnTo>
                  <a:pt x="431" y="1133"/>
                </a:lnTo>
                <a:lnTo>
                  <a:pt x="424" y="1133"/>
                </a:lnTo>
                <a:lnTo>
                  <a:pt x="416" y="1134"/>
                </a:lnTo>
                <a:lnTo>
                  <a:pt x="408" y="1134"/>
                </a:lnTo>
                <a:lnTo>
                  <a:pt x="400" y="1134"/>
                </a:lnTo>
                <a:lnTo>
                  <a:pt x="393" y="1134"/>
                </a:lnTo>
                <a:lnTo>
                  <a:pt x="385" y="1135"/>
                </a:lnTo>
                <a:lnTo>
                  <a:pt x="377" y="1135"/>
                </a:lnTo>
                <a:lnTo>
                  <a:pt x="370" y="1135"/>
                </a:lnTo>
                <a:lnTo>
                  <a:pt x="362" y="1135"/>
                </a:lnTo>
                <a:lnTo>
                  <a:pt x="355" y="1135"/>
                </a:lnTo>
                <a:lnTo>
                  <a:pt x="347" y="1135"/>
                </a:lnTo>
                <a:lnTo>
                  <a:pt x="340" y="1136"/>
                </a:lnTo>
                <a:lnTo>
                  <a:pt x="333" y="1136"/>
                </a:lnTo>
                <a:lnTo>
                  <a:pt x="325" y="1136"/>
                </a:lnTo>
                <a:lnTo>
                  <a:pt x="318" y="1136"/>
                </a:lnTo>
                <a:lnTo>
                  <a:pt x="311" y="1136"/>
                </a:lnTo>
                <a:lnTo>
                  <a:pt x="304" y="1136"/>
                </a:lnTo>
                <a:lnTo>
                  <a:pt x="297" y="1136"/>
                </a:lnTo>
                <a:lnTo>
                  <a:pt x="290" y="1136"/>
                </a:lnTo>
                <a:lnTo>
                  <a:pt x="283" y="1136"/>
                </a:lnTo>
                <a:lnTo>
                  <a:pt x="276" y="1136"/>
                </a:lnTo>
                <a:lnTo>
                  <a:pt x="269" y="1135"/>
                </a:lnTo>
                <a:lnTo>
                  <a:pt x="262" y="1135"/>
                </a:lnTo>
                <a:lnTo>
                  <a:pt x="255" y="1135"/>
                </a:lnTo>
                <a:lnTo>
                  <a:pt x="249" y="1135"/>
                </a:lnTo>
                <a:lnTo>
                  <a:pt x="242" y="1135"/>
                </a:lnTo>
                <a:lnTo>
                  <a:pt x="236" y="1135"/>
                </a:lnTo>
                <a:lnTo>
                  <a:pt x="229" y="1135"/>
                </a:lnTo>
                <a:lnTo>
                  <a:pt x="223" y="1134"/>
                </a:lnTo>
                <a:lnTo>
                  <a:pt x="216" y="1134"/>
                </a:lnTo>
                <a:lnTo>
                  <a:pt x="210" y="1134"/>
                </a:lnTo>
                <a:lnTo>
                  <a:pt x="204" y="1134"/>
                </a:lnTo>
                <a:lnTo>
                  <a:pt x="197" y="1134"/>
                </a:lnTo>
                <a:lnTo>
                  <a:pt x="191" y="1133"/>
                </a:lnTo>
                <a:lnTo>
                  <a:pt x="185" y="1133"/>
                </a:lnTo>
                <a:lnTo>
                  <a:pt x="179" y="1133"/>
                </a:lnTo>
                <a:lnTo>
                  <a:pt x="174" y="1133"/>
                </a:lnTo>
                <a:lnTo>
                  <a:pt x="168" y="1132"/>
                </a:lnTo>
                <a:lnTo>
                  <a:pt x="162" y="1132"/>
                </a:lnTo>
                <a:lnTo>
                  <a:pt x="156" y="1132"/>
                </a:lnTo>
                <a:lnTo>
                  <a:pt x="151" y="1131"/>
                </a:lnTo>
                <a:lnTo>
                  <a:pt x="145" y="1131"/>
                </a:lnTo>
                <a:lnTo>
                  <a:pt x="140" y="1131"/>
                </a:lnTo>
                <a:lnTo>
                  <a:pt x="135" y="1131"/>
                </a:lnTo>
                <a:lnTo>
                  <a:pt x="129" y="1130"/>
                </a:lnTo>
                <a:lnTo>
                  <a:pt x="124" y="1130"/>
                </a:lnTo>
                <a:lnTo>
                  <a:pt x="119" y="1130"/>
                </a:lnTo>
                <a:lnTo>
                  <a:pt x="114" y="1129"/>
                </a:lnTo>
                <a:lnTo>
                  <a:pt x="109" y="1129"/>
                </a:lnTo>
                <a:lnTo>
                  <a:pt x="104" y="1129"/>
                </a:lnTo>
                <a:lnTo>
                  <a:pt x="100" y="1128"/>
                </a:lnTo>
                <a:lnTo>
                  <a:pt x="95" y="1128"/>
                </a:lnTo>
                <a:lnTo>
                  <a:pt x="90" y="1128"/>
                </a:lnTo>
                <a:lnTo>
                  <a:pt x="86" y="1127"/>
                </a:lnTo>
                <a:lnTo>
                  <a:pt x="82" y="1127"/>
                </a:lnTo>
                <a:lnTo>
                  <a:pt x="77" y="1127"/>
                </a:lnTo>
                <a:lnTo>
                  <a:pt x="73" y="1126"/>
                </a:lnTo>
                <a:lnTo>
                  <a:pt x="69" y="1126"/>
                </a:lnTo>
                <a:lnTo>
                  <a:pt x="65" y="1126"/>
                </a:lnTo>
                <a:lnTo>
                  <a:pt x="62" y="1125"/>
                </a:lnTo>
                <a:lnTo>
                  <a:pt x="58" y="1125"/>
                </a:lnTo>
                <a:lnTo>
                  <a:pt x="54" y="1125"/>
                </a:lnTo>
                <a:lnTo>
                  <a:pt x="51" y="1124"/>
                </a:lnTo>
                <a:lnTo>
                  <a:pt x="47" y="1124"/>
                </a:lnTo>
                <a:lnTo>
                  <a:pt x="44" y="1124"/>
                </a:lnTo>
                <a:lnTo>
                  <a:pt x="41" y="1123"/>
                </a:lnTo>
                <a:lnTo>
                  <a:pt x="38" y="1123"/>
                </a:lnTo>
                <a:lnTo>
                  <a:pt x="35" y="1123"/>
                </a:lnTo>
                <a:lnTo>
                  <a:pt x="32" y="1123"/>
                </a:lnTo>
                <a:lnTo>
                  <a:pt x="29" y="1122"/>
                </a:lnTo>
                <a:lnTo>
                  <a:pt x="26" y="1122"/>
                </a:lnTo>
                <a:lnTo>
                  <a:pt x="24" y="1122"/>
                </a:lnTo>
                <a:lnTo>
                  <a:pt x="21" y="1122"/>
                </a:lnTo>
                <a:lnTo>
                  <a:pt x="19" y="1121"/>
                </a:lnTo>
                <a:lnTo>
                  <a:pt x="17" y="1121"/>
                </a:lnTo>
                <a:lnTo>
                  <a:pt x="15" y="1121"/>
                </a:lnTo>
                <a:lnTo>
                  <a:pt x="13" y="1121"/>
                </a:lnTo>
                <a:lnTo>
                  <a:pt x="11" y="1120"/>
                </a:lnTo>
                <a:lnTo>
                  <a:pt x="10" y="1120"/>
                </a:lnTo>
                <a:lnTo>
                  <a:pt x="8" y="1120"/>
                </a:lnTo>
                <a:lnTo>
                  <a:pt x="7" y="1120"/>
                </a:lnTo>
                <a:lnTo>
                  <a:pt x="5" y="1120"/>
                </a:lnTo>
                <a:lnTo>
                  <a:pt x="4" y="1120"/>
                </a:lnTo>
                <a:lnTo>
                  <a:pt x="3" y="1120"/>
                </a:lnTo>
                <a:lnTo>
                  <a:pt x="2" y="1119"/>
                </a:lnTo>
                <a:lnTo>
                  <a:pt x="2" y="1119"/>
                </a:lnTo>
                <a:lnTo>
                  <a:pt x="1" y="1119"/>
                </a:lnTo>
                <a:lnTo>
                  <a:pt x="0" y="1119"/>
                </a:lnTo>
                <a:lnTo>
                  <a:pt x="0" y="1119"/>
                </a:lnTo>
                <a:lnTo>
                  <a:pt x="0" y="1119"/>
                </a:lnTo>
                <a:lnTo>
                  <a:pt x="0" y="1119"/>
                </a:lnTo>
                <a:lnTo>
                  <a:pt x="0" y="1119"/>
                </a:lnTo>
                <a:lnTo>
                  <a:pt x="1" y="1118"/>
                </a:lnTo>
                <a:lnTo>
                  <a:pt x="3" y="1115"/>
                </a:lnTo>
                <a:lnTo>
                  <a:pt x="6" y="1109"/>
                </a:lnTo>
                <a:lnTo>
                  <a:pt x="10" y="1102"/>
                </a:lnTo>
                <a:lnTo>
                  <a:pt x="15" y="1094"/>
                </a:lnTo>
                <a:lnTo>
                  <a:pt x="20" y="1085"/>
                </a:lnTo>
                <a:lnTo>
                  <a:pt x="26" y="1076"/>
                </a:lnTo>
                <a:lnTo>
                  <a:pt x="32" y="1066"/>
                </a:lnTo>
                <a:lnTo>
                  <a:pt x="38" y="1056"/>
                </a:lnTo>
                <a:lnTo>
                  <a:pt x="44" y="1046"/>
                </a:lnTo>
                <a:lnTo>
                  <a:pt x="50" y="1037"/>
                </a:lnTo>
                <a:lnTo>
                  <a:pt x="54" y="1029"/>
                </a:lnTo>
                <a:lnTo>
                  <a:pt x="59" y="1022"/>
                </a:lnTo>
                <a:lnTo>
                  <a:pt x="62" y="1017"/>
                </a:lnTo>
                <a:lnTo>
                  <a:pt x="64" y="1014"/>
                </a:lnTo>
                <a:lnTo>
                  <a:pt x="65" y="1013"/>
                </a:lnTo>
                <a:lnTo>
                  <a:pt x="65" y="1013"/>
                </a:lnTo>
                <a:lnTo>
                  <a:pt x="65" y="1011"/>
                </a:lnTo>
                <a:lnTo>
                  <a:pt x="67" y="1008"/>
                </a:lnTo>
                <a:lnTo>
                  <a:pt x="71" y="1003"/>
                </a:lnTo>
                <a:lnTo>
                  <a:pt x="75" y="996"/>
                </a:lnTo>
                <a:lnTo>
                  <a:pt x="80" y="988"/>
                </a:lnTo>
                <a:lnTo>
                  <a:pt x="85" y="979"/>
                </a:lnTo>
                <a:lnTo>
                  <a:pt x="91" y="969"/>
                </a:lnTo>
                <a:lnTo>
                  <a:pt x="97" y="960"/>
                </a:lnTo>
                <a:lnTo>
                  <a:pt x="103" y="950"/>
                </a:lnTo>
                <a:lnTo>
                  <a:pt x="109" y="940"/>
                </a:lnTo>
                <a:lnTo>
                  <a:pt x="114" y="931"/>
                </a:lnTo>
                <a:lnTo>
                  <a:pt x="119" y="923"/>
                </a:lnTo>
                <a:lnTo>
                  <a:pt x="123" y="916"/>
                </a:lnTo>
                <a:lnTo>
                  <a:pt x="127" y="911"/>
                </a:lnTo>
                <a:lnTo>
                  <a:pt x="129" y="908"/>
                </a:lnTo>
                <a:lnTo>
                  <a:pt x="129" y="906"/>
                </a:lnTo>
                <a:lnTo>
                  <a:pt x="129" y="906"/>
                </a:lnTo>
                <a:lnTo>
                  <a:pt x="130" y="906"/>
                </a:lnTo>
                <a:lnTo>
                  <a:pt x="130" y="907"/>
                </a:lnTo>
                <a:lnTo>
                  <a:pt x="130" y="907"/>
                </a:lnTo>
                <a:lnTo>
                  <a:pt x="131" y="907"/>
                </a:lnTo>
                <a:lnTo>
                  <a:pt x="132" y="907"/>
                </a:lnTo>
                <a:lnTo>
                  <a:pt x="133" y="907"/>
                </a:lnTo>
                <a:lnTo>
                  <a:pt x="134" y="907"/>
                </a:lnTo>
                <a:lnTo>
                  <a:pt x="135" y="907"/>
                </a:lnTo>
                <a:lnTo>
                  <a:pt x="137" y="907"/>
                </a:lnTo>
                <a:lnTo>
                  <a:pt x="139" y="907"/>
                </a:lnTo>
                <a:lnTo>
                  <a:pt x="141" y="908"/>
                </a:lnTo>
                <a:lnTo>
                  <a:pt x="143" y="908"/>
                </a:lnTo>
                <a:lnTo>
                  <a:pt x="145" y="908"/>
                </a:lnTo>
                <a:lnTo>
                  <a:pt x="147" y="908"/>
                </a:lnTo>
                <a:lnTo>
                  <a:pt x="150" y="909"/>
                </a:lnTo>
                <a:lnTo>
                  <a:pt x="153" y="909"/>
                </a:lnTo>
                <a:lnTo>
                  <a:pt x="156" y="909"/>
                </a:lnTo>
                <a:lnTo>
                  <a:pt x="159" y="909"/>
                </a:lnTo>
                <a:lnTo>
                  <a:pt x="162" y="910"/>
                </a:lnTo>
                <a:lnTo>
                  <a:pt x="165" y="910"/>
                </a:lnTo>
                <a:lnTo>
                  <a:pt x="169" y="910"/>
                </a:lnTo>
                <a:lnTo>
                  <a:pt x="172" y="911"/>
                </a:lnTo>
                <a:lnTo>
                  <a:pt x="176" y="911"/>
                </a:lnTo>
                <a:lnTo>
                  <a:pt x="180" y="911"/>
                </a:lnTo>
                <a:lnTo>
                  <a:pt x="184" y="912"/>
                </a:lnTo>
                <a:lnTo>
                  <a:pt x="188" y="912"/>
                </a:lnTo>
                <a:lnTo>
                  <a:pt x="193" y="912"/>
                </a:lnTo>
                <a:lnTo>
                  <a:pt x="197" y="912"/>
                </a:lnTo>
                <a:lnTo>
                  <a:pt x="202" y="913"/>
                </a:lnTo>
                <a:lnTo>
                  <a:pt x="206" y="913"/>
                </a:lnTo>
                <a:lnTo>
                  <a:pt x="211" y="913"/>
                </a:lnTo>
                <a:lnTo>
                  <a:pt x="216" y="914"/>
                </a:lnTo>
                <a:lnTo>
                  <a:pt x="221" y="914"/>
                </a:lnTo>
                <a:lnTo>
                  <a:pt x="227" y="914"/>
                </a:lnTo>
                <a:lnTo>
                  <a:pt x="232" y="915"/>
                </a:lnTo>
                <a:lnTo>
                  <a:pt x="237" y="915"/>
                </a:lnTo>
                <a:lnTo>
                  <a:pt x="243" y="915"/>
                </a:lnTo>
                <a:lnTo>
                  <a:pt x="249" y="915"/>
                </a:lnTo>
                <a:lnTo>
                  <a:pt x="254" y="916"/>
                </a:lnTo>
                <a:lnTo>
                  <a:pt x="260" y="916"/>
                </a:lnTo>
                <a:lnTo>
                  <a:pt x="266" y="916"/>
                </a:lnTo>
                <a:lnTo>
                  <a:pt x="272" y="916"/>
                </a:lnTo>
                <a:lnTo>
                  <a:pt x="278" y="916"/>
                </a:lnTo>
                <a:lnTo>
                  <a:pt x="285" y="917"/>
                </a:lnTo>
                <a:lnTo>
                  <a:pt x="291" y="917"/>
                </a:lnTo>
                <a:lnTo>
                  <a:pt x="298" y="917"/>
                </a:lnTo>
                <a:lnTo>
                  <a:pt x="304" y="917"/>
                </a:lnTo>
                <a:lnTo>
                  <a:pt x="311" y="917"/>
                </a:lnTo>
                <a:lnTo>
                  <a:pt x="317" y="917"/>
                </a:lnTo>
                <a:lnTo>
                  <a:pt x="324" y="917"/>
                </a:lnTo>
                <a:lnTo>
                  <a:pt x="331" y="917"/>
                </a:lnTo>
                <a:lnTo>
                  <a:pt x="338" y="917"/>
                </a:lnTo>
                <a:lnTo>
                  <a:pt x="345" y="917"/>
                </a:lnTo>
                <a:lnTo>
                  <a:pt x="352" y="917"/>
                </a:lnTo>
                <a:lnTo>
                  <a:pt x="359" y="917"/>
                </a:lnTo>
                <a:lnTo>
                  <a:pt x="367" y="917"/>
                </a:lnTo>
                <a:lnTo>
                  <a:pt x="374" y="917"/>
                </a:lnTo>
                <a:lnTo>
                  <a:pt x="381" y="917"/>
                </a:lnTo>
                <a:lnTo>
                  <a:pt x="389" y="917"/>
                </a:lnTo>
                <a:lnTo>
                  <a:pt x="396" y="917"/>
                </a:lnTo>
                <a:lnTo>
                  <a:pt x="404" y="917"/>
                </a:lnTo>
                <a:lnTo>
                  <a:pt x="411" y="916"/>
                </a:lnTo>
                <a:lnTo>
                  <a:pt x="419" y="916"/>
                </a:lnTo>
                <a:lnTo>
                  <a:pt x="427" y="916"/>
                </a:lnTo>
                <a:lnTo>
                  <a:pt x="435" y="916"/>
                </a:lnTo>
                <a:lnTo>
                  <a:pt x="442" y="915"/>
                </a:lnTo>
                <a:lnTo>
                  <a:pt x="450" y="915"/>
                </a:lnTo>
                <a:lnTo>
                  <a:pt x="458" y="914"/>
                </a:lnTo>
                <a:lnTo>
                  <a:pt x="466" y="914"/>
                </a:lnTo>
                <a:lnTo>
                  <a:pt x="474" y="913"/>
                </a:lnTo>
                <a:lnTo>
                  <a:pt x="482" y="913"/>
                </a:lnTo>
                <a:lnTo>
                  <a:pt x="490" y="912"/>
                </a:lnTo>
                <a:lnTo>
                  <a:pt x="498" y="912"/>
                </a:lnTo>
                <a:lnTo>
                  <a:pt x="506" y="911"/>
                </a:lnTo>
                <a:lnTo>
                  <a:pt x="514" y="910"/>
                </a:lnTo>
                <a:lnTo>
                  <a:pt x="523" y="909"/>
                </a:lnTo>
                <a:lnTo>
                  <a:pt x="531" y="909"/>
                </a:lnTo>
                <a:lnTo>
                  <a:pt x="539" y="908"/>
                </a:lnTo>
                <a:lnTo>
                  <a:pt x="547" y="907"/>
                </a:lnTo>
                <a:lnTo>
                  <a:pt x="555" y="906"/>
                </a:lnTo>
                <a:lnTo>
                  <a:pt x="563" y="905"/>
                </a:lnTo>
                <a:lnTo>
                  <a:pt x="572" y="904"/>
                </a:lnTo>
                <a:lnTo>
                  <a:pt x="580" y="903"/>
                </a:lnTo>
                <a:lnTo>
                  <a:pt x="588" y="902"/>
                </a:lnTo>
                <a:lnTo>
                  <a:pt x="596" y="900"/>
                </a:lnTo>
                <a:lnTo>
                  <a:pt x="605" y="899"/>
                </a:lnTo>
                <a:lnTo>
                  <a:pt x="613" y="898"/>
                </a:lnTo>
                <a:lnTo>
                  <a:pt x="621" y="897"/>
                </a:lnTo>
                <a:lnTo>
                  <a:pt x="629" y="895"/>
                </a:lnTo>
                <a:lnTo>
                  <a:pt x="638" y="894"/>
                </a:lnTo>
                <a:lnTo>
                  <a:pt x="646" y="892"/>
                </a:lnTo>
                <a:lnTo>
                  <a:pt x="654" y="891"/>
                </a:lnTo>
                <a:lnTo>
                  <a:pt x="662" y="889"/>
                </a:lnTo>
                <a:lnTo>
                  <a:pt x="670" y="887"/>
                </a:lnTo>
                <a:lnTo>
                  <a:pt x="679" y="886"/>
                </a:lnTo>
                <a:lnTo>
                  <a:pt x="687" y="884"/>
                </a:lnTo>
                <a:lnTo>
                  <a:pt x="695" y="882"/>
                </a:lnTo>
                <a:lnTo>
                  <a:pt x="703" y="880"/>
                </a:lnTo>
                <a:lnTo>
                  <a:pt x="711" y="878"/>
                </a:lnTo>
                <a:lnTo>
                  <a:pt x="719" y="876"/>
                </a:lnTo>
                <a:lnTo>
                  <a:pt x="727" y="874"/>
                </a:lnTo>
                <a:lnTo>
                  <a:pt x="735" y="872"/>
                </a:lnTo>
                <a:lnTo>
                  <a:pt x="743" y="869"/>
                </a:lnTo>
                <a:lnTo>
                  <a:pt x="751" y="867"/>
                </a:lnTo>
                <a:lnTo>
                  <a:pt x="758" y="865"/>
                </a:lnTo>
                <a:lnTo>
                  <a:pt x="766" y="862"/>
                </a:lnTo>
                <a:lnTo>
                  <a:pt x="774" y="860"/>
                </a:lnTo>
                <a:lnTo>
                  <a:pt x="782" y="857"/>
                </a:lnTo>
                <a:lnTo>
                  <a:pt x="789" y="854"/>
                </a:lnTo>
                <a:lnTo>
                  <a:pt x="797" y="852"/>
                </a:lnTo>
                <a:lnTo>
                  <a:pt x="804" y="849"/>
                </a:lnTo>
                <a:lnTo>
                  <a:pt x="812" y="846"/>
                </a:lnTo>
                <a:lnTo>
                  <a:pt x="819" y="843"/>
                </a:lnTo>
                <a:lnTo>
                  <a:pt x="826" y="840"/>
                </a:lnTo>
                <a:lnTo>
                  <a:pt x="834" y="837"/>
                </a:lnTo>
                <a:lnTo>
                  <a:pt x="841" y="833"/>
                </a:lnTo>
                <a:lnTo>
                  <a:pt x="848" y="830"/>
                </a:lnTo>
                <a:lnTo>
                  <a:pt x="855" y="827"/>
                </a:lnTo>
                <a:lnTo>
                  <a:pt x="862" y="823"/>
                </a:lnTo>
                <a:lnTo>
                  <a:pt x="869" y="820"/>
                </a:lnTo>
                <a:lnTo>
                  <a:pt x="876" y="816"/>
                </a:lnTo>
                <a:lnTo>
                  <a:pt x="882" y="812"/>
                </a:lnTo>
                <a:lnTo>
                  <a:pt x="889" y="809"/>
                </a:lnTo>
                <a:lnTo>
                  <a:pt x="896" y="805"/>
                </a:lnTo>
                <a:lnTo>
                  <a:pt x="902" y="801"/>
                </a:lnTo>
                <a:lnTo>
                  <a:pt x="909" y="797"/>
                </a:lnTo>
                <a:lnTo>
                  <a:pt x="915" y="792"/>
                </a:lnTo>
                <a:lnTo>
                  <a:pt x="921" y="788"/>
                </a:lnTo>
                <a:lnTo>
                  <a:pt x="927" y="784"/>
                </a:lnTo>
                <a:lnTo>
                  <a:pt x="933" y="780"/>
                </a:lnTo>
                <a:lnTo>
                  <a:pt x="939" y="775"/>
                </a:lnTo>
                <a:lnTo>
                  <a:pt x="945" y="770"/>
                </a:lnTo>
                <a:lnTo>
                  <a:pt x="951" y="766"/>
                </a:lnTo>
                <a:lnTo>
                  <a:pt x="956" y="761"/>
                </a:lnTo>
                <a:lnTo>
                  <a:pt x="962" y="756"/>
                </a:lnTo>
                <a:lnTo>
                  <a:pt x="967" y="751"/>
                </a:lnTo>
                <a:lnTo>
                  <a:pt x="972" y="746"/>
                </a:lnTo>
                <a:lnTo>
                  <a:pt x="977" y="741"/>
                </a:lnTo>
                <a:lnTo>
                  <a:pt x="982" y="735"/>
                </a:lnTo>
                <a:lnTo>
                  <a:pt x="987" y="730"/>
                </a:lnTo>
                <a:lnTo>
                  <a:pt x="992" y="725"/>
                </a:lnTo>
                <a:lnTo>
                  <a:pt x="996" y="719"/>
                </a:lnTo>
                <a:lnTo>
                  <a:pt x="1001" y="713"/>
                </a:lnTo>
                <a:lnTo>
                  <a:pt x="1005" y="708"/>
                </a:lnTo>
                <a:lnTo>
                  <a:pt x="1010" y="702"/>
                </a:lnTo>
                <a:lnTo>
                  <a:pt x="1014" y="696"/>
                </a:lnTo>
                <a:lnTo>
                  <a:pt x="1018" y="690"/>
                </a:lnTo>
                <a:lnTo>
                  <a:pt x="1021" y="683"/>
                </a:lnTo>
                <a:lnTo>
                  <a:pt x="1025" y="677"/>
                </a:lnTo>
                <a:lnTo>
                  <a:pt x="1025" y="677"/>
                </a:lnTo>
                <a:lnTo>
                  <a:pt x="1024" y="676"/>
                </a:lnTo>
                <a:lnTo>
                  <a:pt x="1020" y="674"/>
                </a:lnTo>
                <a:lnTo>
                  <a:pt x="1015" y="670"/>
                </a:lnTo>
                <a:lnTo>
                  <a:pt x="1008" y="665"/>
                </a:lnTo>
                <a:lnTo>
                  <a:pt x="1000" y="659"/>
                </a:lnTo>
                <a:lnTo>
                  <a:pt x="991" y="653"/>
                </a:lnTo>
                <a:lnTo>
                  <a:pt x="981" y="646"/>
                </a:lnTo>
                <a:lnTo>
                  <a:pt x="971" y="640"/>
                </a:lnTo>
                <a:lnTo>
                  <a:pt x="962" y="633"/>
                </a:lnTo>
                <a:lnTo>
                  <a:pt x="953" y="627"/>
                </a:lnTo>
                <a:lnTo>
                  <a:pt x="944" y="621"/>
                </a:lnTo>
                <a:lnTo>
                  <a:pt x="937" y="616"/>
                </a:lnTo>
                <a:lnTo>
                  <a:pt x="932" y="612"/>
                </a:lnTo>
                <a:lnTo>
                  <a:pt x="928" y="610"/>
                </a:lnTo>
                <a:lnTo>
                  <a:pt x="927" y="609"/>
                </a:lnTo>
                <a:lnTo>
                  <a:pt x="927" y="609"/>
                </a:lnTo>
                <a:lnTo>
                  <a:pt x="927" y="609"/>
                </a:lnTo>
                <a:lnTo>
                  <a:pt x="927" y="609"/>
                </a:lnTo>
                <a:lnTo>
                  <a:pt x="928" y="608"/>
                </a:lnTo>
                <a:lnTo>
                  <a:pt x="928" y="608"/>
                </a:lnTo>
                <a:lnTo>
                  <a:pt x="929" y="607"/>
                </a:lnTo>
                <a:lnTo>
                  <a:pt x="929" y="607"/>
                </a:lnTo>
                <a:lnTo>
                  <a:pt x="930" y="606"/>
                </a:lnTo>
                <a:lnTo>
                  <a:pt x="931" y="605"/>
                </a:lnTo>
                <a:lnTo>
                  <a:pt x="932" y="604"/>
                </a:lnTo>
                <a:lnTo>
                  <a:pt x="933" y="602"/>
                </a:lnTo>
                <a:lnTo>
                  <a:pt x="935" y="601"/>
                </a:lnTo>
                <a:lnTo>
                  <a:pt x="936" y="600"/>
                </a:lnTo>
                <a:lnTo>
                  <a:pt x="938" y="598"/>
                </a:lnTo>
                <a:lnTo>
                  <a:pt x="939" y="596"/>
                </a:lnTo>
                <a:lnTo>
                  <a:pt x="941" y="595"/>
                </a:lnTo>
                <a:lnTo>
                  <a:pt x="943" y="593"/>
                </a:lnTo>
                <a:lnTo>
                  <a:pt x="945" y="591"/>
                </a:lnTo>
                <a:lnTo>
                  <a:pt x="947" y="589"/>
                </a:lnTo>
                <a:lnTo>
                  <a:pt x="949" y="586"/>
                </a:lnTo>
                <a:lnTo>
                  <a:pt x="952" y="584"/>
                </a:lnTo>
                <a:lnTo>
                  <a:pt x="954" y="582"/>
                </a:lnTo>
                <a:lnTo>
                  <a:pt x="957" y="579"/>
                </a:lnTo>
                <a:lnTo>
                  <a:pt x="959" y="576"/>
                </a:lnTo>
                <a:lnTo>
                  <a:pt x="962" y="573"/>
                </a:lnTo>
                <a:lnTo>
                  <a:pt x="965" y="571"/>
                </a:lnTo>
                <a:lnTo>
                  <a:pt x="968" y="568"/>
                </a:lnTo>
                <a:lnTo>
                  <a:pt x="971" y="564"/>
                </a:lnTo>
                <a:lnTo>
                  <a:pt x="974" y="561"/>
                </a:lnTo>
                <a:lnTo>
                  <a:pt x="977" y="558"/>
                </a:lnTo>
                <a:lnTo>
                  <a:pt x="981" y="555"/>
                </a:lnTo>
                <a:lnTo>
                  <a:pt x="984" y="551"/>
                </a:lnTo>
                <a:lnTo>
                  <a:pt x="988" y="548"/>
                </a:lnTo>
                <a:lnTo>
                  <a:pt x="991" y="544"/>
                </a:lnTo>
                <a:lnTo>
                  <a:pt x="995" y="540"/>
                </a:lnTo>
                <a:lnTo>
                  <a:pt x="999" y="536"/>
                </a:lnTo>
                <a:lnTo>
                  <a:pt x="1003" y="532"/>
                </a:lnTo>
                <a:lnTo>
                  <a:pt x="1007" y="528"/>
                </a:lnTo>
                <a:lnTo>
                  <a:pt x="1011" y="524"/>
                </a:lnTo>
                <a:lnTo>
                  <a:pt x="1015" y="520"/>
                </a:lnTo>
                <a:lnTo>
                  <a:pt x="1019" y="516"/>
                </a:lnTo>
                <a:lnTo>
                  <a:pt x="1024" y="511"/>
                </a:lnTo>
                <a:lnTo>
                  <a:pt x="1028" y="507"/>
                </a:lnTo>
                <a:lnTo>
                  <a:pt x="1033" y="502"/>
                </a:lnTo>
                <a:lnTo>
                  <a:pt x="1037" y="497"/>
                </a:lnTo>
                <a:lnTo>
                  <a:pt x="1042" y="493"/>
                </a:lnTo>
                <a:lnTo>
                  <a:pt x="1047" y="488"/>
                </a:lnTo>
                <a:lnTo>
                  <a:pt x="1052" y="483"/>
                </a:lnTo>
                <a:lnTo>
                  <a:pt x="1057" y="478"/>
                </a:lnTo>
                <a:lnTo>
                  <a:pt x="1062" y="473"/>
                </a:lnTo>
                <a:lnTo>
                  <a:pt x="1067" y="468"/>
                </a:lnTo>
                <a:lnTo>
                  <a:pt x="1072" y="463"/>
                </a:lnTo>
                <a:lnTo>
                  <a:pt x="1077" y="457"/>
                </a:lnTo>
                <a:lnTo>
                  <a:pt x="1083" y="452"/>
                </a:lnTo>
                <a:lnTo>
                  <a:pt x="1088" y="447"/>
                </a:lnTo>
                <a:lnTo>
                  <a:pt x="1094" y="441"/>
                </a:lnTo>
                <a:lnTo>
                  <a:pt x="1099" y="436"/>
                </a:lnTo>
                <a:lnTo>
                  <a:pt x="1105" y="430"/>
                </a:lnTo>
                <a:lnTo>
                  <a:pt x="1111" y="424"/>
                </a:lnTo>
                <a:lnTo>
                  <a:pt x="1116" y="419"/>
                </a:lnTo>
                <a:lnTo>
                  <a:pt x="1122" y="413"/>
                </a:lnTo>
                <a:lnTo>
                  <a:pt x="1128" y="407"/>
                </a:lnTo>
                <a:lnTo>
                  <a:pt x="1134" y="401"/>
                </a:lnTo>
                <a:lnTo>
                  <a:pt x="1140" y="395"/>
                </a:lnTo>
                <a:lnTo>
                  <a:pt x="1146" y="389"/>
                </a:lnTo>
                <a:lnTo>
                  <a:pt x="1152" y="383"/>
                </a:lnTo>
                <a:lnTo>
                  <a:pt x="1159" y="377"/>
                </a:lnTo>
                <a:lnTo>
                  <a:pt x="1165" y="371"/>
                </a:lnTo>
                <a:lnTo>
                  <a:pt x="1171" y="364"/>
                </a:lnTo>
                <a:lnTo>
                  <a:pt x="1178" y="358"/>
                </a:lnTo>
                <a:lnTo>
                  <a:pt x="1184" y="352"/>
                </a:lnTo>
                <a:lnTo>
                  <a:pt x="1191" y="345"/>
                </a:lnTo>
                <a:lnTo>
                  <a:pt x="1197" y="339"/>
                </a:lnTo>
                <a:lnTo>
                  <a:pt x="1204" y="332"/>
                </a:lnTo>
                <a:lnTo>
                  <a:pt x="1211" y="326"/>
                </a:lnTo>
                <a:lnTo>
                  <a:pt x="1217" y="319"/>
                </a:lnTo>
                <a:lnTo>
                  <a:pt x="1224" y="312"/>
                </a:lnTo>
                <a:lnTo>
                  <a:pt x="1231" y="306"/>
                </a:lnTo>
                <a:lnTo>
                  <a:pt x="1238" y="299"/>
                </a:lnTo>
                <a:lnTo>
                  <a:pt x="1245" y="292"/>
                </a:lnTo>
                <a:lnTo>
                  <a:pt x="1252" y="285"/>
                </a:lnTo>
                <a:lnTo>
                  <a:pt x="1259" y="278"/>
                </a:lnTo>
                <a:lnTo>
                  <a:pt x="1266" y="272"/>
                </a:lnTo>
                <a:lnTo>
                  <a:pt x="1273" y="265"/>
                </a:lnTo>
                <a:lnTo>
                  <a:pt x="1280" y="258"/>
                </a:lnTo>
                <a:lnTo>
                  <a:pt x="1287" y="251"/>
                </a:lnTo>
                <a:lnTo>
                  <a:pt x="1295" y="244"/>
                </a:lnTo>
                <a:lnTo>
                  <a:pt x="1302" y="236"/>
                </a:lnTo>
                <a:lnTo>
                  <a:pt x="1309" y="229"/>
                </a:lnTo>
                <a:lnTo>
                  <a:pt x="1317" y="222"/>
                </a:lnTo>
                <a:lnTo>
                  <a:pt x="1324" y="215"/>
                </a:lnTo>
                <a:lnTo>
                  <a:pt x="1331" y="208"/>
                </a:lnTo>
                <a:lnTo>
                  <a:pt x="1339" y="201"/>
                </a:lnTo>
                <a:lnTo>
                  <a:pt x="1346" y="193"/>
                </a:lnTo>
                <a:lnTo>
                  <a:pt x="1354" y="186"/>
                </a:lnTo>
                <a:lnTo>
                  <a:pt x="1361" y="179"/>
                </a:lnTo>
                <a:lnTo>
                  <a:pt x="1369" y="172"/>
                </a:lnTo>
                <a:lnTo>
                  <a:pt x="1377" y="164"/>
                </a:lnTo>
                <a:lnTo>
                  <a:pt x="1384" y="157"/>
                </a:lnTo>
                <a:lnTo>
                  <a:pt x="1392" y="150"/>
                </a:lnTo>
                <a:lnTo>
                  <a:pt x="1400" y="142"/>
                </a:lnTo>
                <a:lnTo>
                  <a:pt x="1407" y="135"/>
                </a:lnTo>
                <a:lnTo>
                  <a:pt x="1415" y="127"/>
                </a:lnTo>
                <a:lnTo>
                  <a:pt x="1423" y="120"/>
                </a:lnTo>
                <a:lnTo>
                  <a:pt x="1431" y="112"/>
                </a:lnTo>
                <a:lnTo>
                  <a:pt x="1439" y="105"/>
                </a:lnTo>
                <a:lnTo>
                  <a:pt x="1446" y="98"/>
                </a:lnTo>
                <a:lnTo>
                  <a:pt x="1454" y="90"/>
                </a:lnTo>
                <a:lnTo>
                  <a:pt x="1462" y="83"/>
                </a:lnTo>
                <a:lnTo>
                  <a:pt x="1470" y="75"/>
                </a:lnTo>
                <a:lnTo>
                  <a:pt x="1478" y="68"/>
                </a:lnTo>
                <a:lnTo>
                  <a:pt x="1486" y="60"/>
                </a:lnTo>
                <a:lnTo>
                  <a:pt x="1494" y="53"/>
                </a:lnTo>
                <a:lnTo>
                  <a:pt x="1502" y="45"/>
                </a:lnTo>
                <a:lnTo>
                  <a:pt x="1510" y="38"/>
                </a:lnTo>
                <a:lnTo>
                  <a:pt x="1518" y="30"/>
                </a:lnTo>
                <a:lnTo>
                  <a:pt x="1526" y="23"/>
                </a:lnTo>
                <a:lnTo>
                  <a:pt x="1534" y="15"/>
                </a:lnTo>
                <a:lnTo>
                  <a:pt x="1542" y="8"/>
                </a:lnTo>
                <a:lnTo>
                  <a:pt x="1550" y="0"/>
                </a:lnTo>
                <a:lnTo>
                  <a:pt x="1550" y="0"/>
                </a:lnTo>
                <a:lnTo>
                  <a:pt x="1550" y="0"/>
                </a:lnTo>
                <a:close/>
              </a:path>
            </a:pathLst>
          </a:custGeom>
          <a:solidFill>
            <a:srgbClr val="66060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50800" dist="50800" dir="2400000" algn="ctr" rotWithShape="0">
                  <a:schemeClr val="tx1"/>
                </a:outerShdw>
              </a:effectLst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19320000">
            <a:off x="2811688" y="1447567"/>
            <a:ext cx="11754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Isaiah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 rot="19320000">
            <a:off x="3699534" y="467171"/>
            <a:ext cx="12133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Micah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 rot="19320000">
            <a:off x="2850653" y="2045363"/>
            <a:ext cx="166764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Nahum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 rot="19320000">
            <a:off x="4358494" y="614018"/>
            <a:ext cx="218542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Zephaniah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44475" y="2452727"/>
            <a:ext cx="11223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Judah</a:t>
            </a:r>
          </a:p>
        </p:txBody>
      </p:sp>
      <p:sp>
        <p:nvSpPr>
          <p:cNvPr id="7179" name="Freeform 11"/>
          <p:cNvSpPr>
            <a:spLocks noChangeArrowheads="1"/>
          </p:cNvSpPr>
          <p:nvPr/>
        </p:nvSpPr>
        <p:spPr bwMode="auto">
          <a:xfrm>
            <a:off x="228600" y="2976602"/>
            <a:ext cx="86868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72" y="0"/>
              </a:cxn>
            </a:cxnLst>
            <a:rect l="0" t="0" r="r" b="b"/>
            <a:pathLst>
              <a:path w="5472">
                <a:moveTo>
                  <a:pt x="0" y="0"/>
                </a:moveTo>
                <a:lnTo>
                  <a:pt x="5472" y="0"/>
                </a:lnTo>
              </a:path>
            </a:pathLst>
          </a:custGeom>
          <a:noFill/>
          <a:ln w="66536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619250" y="3073440"/>
            <a:ext cx="101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722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7773988" y="3073440"/>
            <a:ext cx="10175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586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038725" y="3103602"/>
            <a:ext cx="101758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630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 rot="19320000">
            <a:off x="4954609" y="1346283"/>
            <a:ext cx="159374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solidFill>
                  <a:srgbClr val="FF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Times New Roman"/>
              </a:rPr>
              <a:t>Joel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19320000">
            <a:off x="5727969" y="1305993"/>
            <a:ext cx="22054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solidFill>
                  <a:srgbClr val="FF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Times New Roman"/>
              </a:rPr>
              <a:t>Habakkuk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19320000">
            <a:off x="7308038" y="1371759"/>
            <a:ext cx="16765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381000"/>
            <a:r>
              <a:rPr lang="en-US" sz="3600" dirty="0">
                <a:solidFill>
                  <a:srgbClr val="FFFFFF"/>
                </a:solidFill>
                <a:effectLst>
                  <a:outerShdw blurRad="50800" dist="50800" dir="2400000" algn="ctr" rotWithShape="0">
                    <a:schemeClr val="tx1"/>
                  </a:outerShdw>
                </a:effectLst>
                <a:latin typeface="Times New Roman"/>
              </a:rPr>
              <a:t>Obadiah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4" grpId="0"/>
      <p:bldP spid="7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8263" y="42863"/>
            <a:ext cx="8931275" cy="92333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sz="6000" b="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Background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31775" y="2727325"/>
            <a:ext cx="86772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381000"/>
            <a:r>
              <a:rPr lang="en-US" sz="3800">
                <a:solidFill>
                  <a:srgbClr val="CC99FF"/>
                </a:solidFill>
              </a:rPr>
              <a:t>▸</a:t>
            </a:r>
            <a:r>
              <a:rPr lang="en-US" sz="3800">
                <a:solidFill>
                  <a:srgbClr val="FFFFFF"/>
                </a:solidFill>
              </a:rPr>
              <a:t>First Text</a:t>
            </a:r>
          </a:p>
          <a:p>
            <a:pPr defTabSz="381000"/>
            <a:r>
              <a:rPr lang="en-US" sz="3200">
                <a:solidFill>
                  <a:srgbClr val="CC99FF"/>
                </a:solidFill>
              </a:rPr>
              <a:t>–</a:t>
            </a:r>
            <a:r>
              <a:rPr lang="en-US" sz="3200">
                <a:solidFill>
                  <a:srgbClr val="FFFFFF"/>
                </a:solidFill>
              </a:rPr>
              <a:t>Second Text</a:t>
            </a:r>
          </a:p>
          <a:p>
            <a:pPr defTabSz="381000"/>
            <a:r>
              <a:rPr lang="en-US" sz="2800">
                <a:solidFill>
                  <a:srgbClr val="CC99FF"/>
                </a:solidFill>
              </a:rPr>
              <a:t>–</a:t>
            </a:r>
            <a:r>
              <a:rPr lang="en-US" sz="2800">
                <a:solidFill>
                  <a:srgbClr val="FFFFFF"/>
                </a:solidFill>
              </a:rPr>
              <a:t>Third Text</a:t>
            </a:r>
          </a:p>
          <a:p>
            <a:pPr defTabSz="381000"/>
            <a:r>
              <a:rPr lang="en-US" sz="2500">
                <a:solidFill>
                  <a:srgbClr val="CC99FF"/>
                </a:solidFill>
              </a:rPr>
              <a:t>–</a:t>
            </a:r>
            <a:r>
              <a:rPr lang="en-US" sz="2500">
                <a:solidFill>
                  <a:srgbClr val="FFFFFF"/>
                </a:solidFill>
              </a:rPr>
              <a:t>Fourth Text</a:t>
            </a:r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139700" y="1728788"/>
            <a:ext cx="4254500" cy="3562350"/>
          </a:xfrm>
          <a:custGeom>
            <a:avLst/>
            <a:gdLst/>
            <a:ahLst/>
            <a:cxnLst>
              <a:cxn ang="0">
                <a:pos x="2680" y="0"/>
              </a:cxn>
              <a:cxn ang="0">
                <a:pos x="2680" y="2244"/>
              </a:cxn>
              <a:cxn ang="0">
                <a:pos x="0" y="2244"/>
              </a:cxn>
              <a:cxn ang="0">
                <a:pos x="0" y="0"/>
              </a:cxn>
              <a:cxn ang="0">
                <a:pos x="2680" y="0"/>
              </a:cxn>
            </a:cxnLst>
            <a:rect l="0" t="0" r="r" b="b"/>
            <a:pathLst>
              <a:path w="2680" h="2244">
                <a:moveTo>
                  <a:pt x="2680" y="0"/>
                </a:moveTo>
                <a:lnTo>
                  <a:pt x="2680" y="2244"/>
                </a:lnTo>
                <a:lnTo>
                  <a:pt x="0" y="2244"/>
                </a:lnTo>
                <a:lnTo>
                  <a:pt x="0" y="0"/>
                </a:lnTo>
                <a:lnTo>
                  <a:pt x="2680" y="0"/>
                </a:lnTo>
                <a:close/>
              </a:path>
            </a:pathLst>
          </a:custGeom>
          <a:gradFill rotWithShape="0">
            <a:gsLst>
              <a:gs pos="0">
                <a:srgbClr val="999999"/>
              </a:gs>
              <a:gs pos="100000">
                <a:srgbClr val="FFD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288" y="1730375"/>
            <a:ext cx="4254500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Freeform 9"/>
          <p:cNvSpPr>
            <a:spLocks noChangeArrowheads="1"/>
          </p:cNvSpPr>
          <p:nvPr/>
        </p:nvSpPr>
        <p:spPr bwMode="auto">
          <a:xfrm>
            <a:off x="4719638" y="1725613"/>
            <a:ext cx="4264025" cy="3576637"/>
          </a:xfrm>
          <a:custGeom>
            <a:avLst/>
            <a:gdLst/>
            <a:ahLst/>
            <a:cxnLst>
              <a:cxn ang="0">
                <a:pos x="2686" y="0"/>
              </a:cxn>
              <a:cxn ang="0">
                <a:pos x="2686" y="2253"/>
              </a:cxn>
              <a:cxn ang="0">
                <a:pos x="0" y="2253"/>
              </a:cxn>
              <a:cxn ang="0">
                <a:pos x="0" y="0"/>
              </a:cxn>
              <a:cxn ang="0">
                <a:pos x="2686" y="0"/>
              </a:cxn>
            </a:cxnLst>
            <a:rect l="0" t="0" r="r" b="b"/>
            <a:pathLst>
              <a:path w="2686" h="2253">
                <a:moveTo>
                  <a:pt x="2686" y="0"/>
                </a:moveTo>
                <a:lnTo>
                  <a:pt x="2686" y="2253"/>
                </a:lnTo>
                <a:lnTo>
                  <a:pt x="0" y="2253"/>
                </a:lnTo>
                <a:lnTo>
                  <a:pt x="0" y="0"/>
                </a:lnTo>
                <a:lnTo>
                  <a:pt x="2686" y="0"/>
                </a:lnTo>
                <a:close/>
              </a:path>
            </a:pathLst>
          </a:custGeom>
          <a:gradFill rotWithShape="0">
            <a:gsLst>
              <a:gs pos="0">
                <a:srgbClr val="999999"/>
              </a:gs>
              <a:gs pos="100000">
                <a:srgbClr val="FFD6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1225" y="1727200"/>
            <a:ext cx="42640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Word: Jo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332975"/>
            <a:ext cx="4420020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179388"/>
            <a:ext cx="8674100" cy="89255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b="0" i="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WHY ?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0975" y="1316038"/>
            <a:ext cx="8772525" cy="3545586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28:15     But it shall come to pass, if you do not obey the voice of the 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God, to observe carefully all His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</a:p>
          <a:p>
            <a:pPr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His statutes which I command you today, that all these curses will come upon you and overtake you: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196850"/>
            <a:ext cx="8674100" cy="89255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b="0" i="0" dirty="0">
                <a:solidFill>
                  <a:srgbClr val="7515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28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571625"/>
            <a:ext cx="8709025" cy="4235006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28:42 "Locusts shall consume all your trees and the produce of your land.</a:t>
            </a:r>
          </a:p>
          <a:p>
            <a:pPr algn="ctr" defTabSz="381000">
              <a:buFontTx/>
              <a:buNone/>
            </a:pPr>
            <a:r>
              <a:rPr lang="en-US" b="1" i="1" dirty="0">
                <a:solidFill>
                  <a:srgbClr val="75150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</a:rPr>
              <a:t>Joel chapter 1</a:t>
            </a:r>
            <a:endParaRPr lang="en-US" dirty="0">
              <a:solidFill>
                <a:srgbClr val="75150B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  <a:p>
            <a:pPr algn="ctr"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28:49 "The 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bring a nation against you from afar, from the end of the earth, [as swift] as the eagle flies, a nation whose language you will not understand, </a:t>
            </a:r>
          </a:p>
          <a:p>
            <a:pPr algn="ctr" defTabSz="381000">
              <a:buFontTx/>
              <a:buNone/>
            </a:pPr>
            <a:r>
              <a:rPr lang="en-US" b="1" i="1" dirty="0">
                <a:solidFill>
                  <a:srgbClr val="75150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imes New Roman"/>
              </a:rPr>
              <a:t>Joel chapter 2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9213" y="425450"/>
            <a:ext cx="9102725" cy="89255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the Lord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983295"/>
            <a:ext cx="8680450" cy="167430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“Day” or time when God intervenes in history </a:t>
            </a:r>
          </a:p>
          <a:p>
            <a:pPr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decisive way </a:t>
            </a:r>
          </a:p>
          <a:p>
            <a:pPr defTabSz="381000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people.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13" y="428625"/>
            <a:ext cx="9102725" cy="89255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381000"/>
            <a:r>
              <a:rPr lang="en-US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“Days of the Lord”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31775" y="1771650"/>
            <a:ext cx="86772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381000"/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given in Joel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1775" y="2730500"/>
            <a:ext cx="8677275" cy="1674305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457200" defTabSz="381000">
              <a:buClr>
                <a:srgbClr val="CC99FF"/>
              </a:buClr>
              <a:buFont typeface="Arial" charset="0"/>
              <a:buChar char="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Locust plague, 1:1-20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defTabSz="381000">
              <a:buClr>
                <a:srgbClr val="CC99FF"/>
              </a:buClr>
              <a:buFont typeface="Arial" charset="0"/>
              <a:buChar char="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B.C.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destruction, 2:1-27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7200" defTabSz="381000">
              <a:buClr>
                <a:srgbClr val="CC99FF"/>
              </a:buClr>
              <a:buFont typeface="Arial" charset="0"/>
              <a:buChar char="▸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Tribulation, 2:28--3:21           Future</a:t>
            </a: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uiExpand="1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6827</TotalTime>
  <Words>1523</Words>
  <Application>Microsoft Macintosh PowerPoint</Application>
  <PresentationFormat>On-screen Show (4:3)</PresentationFormat>
  <Paragraphs>258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Default Design</vt:lpstr>
      <vt:lpstr>Default Design</vt:lpstr>
      <vt:lpstr>Default Design</vt:lpstr>
      <vt:lpstr>Default Design</vt:lpstr>
      <vt:lpstr>Joel, Habakkuk, Obadiah</vt:lpstr>
      <vt:lpstr>Review of M, N, Z</vt:lpstr>
      <vt:lpstr>Preview for J, H, O</vt:lpstr>
      <vt:lpstr>PowerPoint Presentation</vt:lpstr>
      <vt:lpstr>Historical Background</vt:lpstr>
      <vt:lpstr>WHY ?</vt:lpstr>
      <vt:lpstr>Deuteronomy 28</vt:lpstr>
      <vt:lpstr>Day of the Lord</vt:lpstr>
      <vt:lpstr>“Days of the Lord”</vt:lpstr>
      <vt:lpstr>PowerPoint Presentation</vt:lpstr>
      <vt:lpstr>Habakkuk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OBADIAH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Obadiah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Joel, Habakkuk, Obadiah</dc:title>
  <cp:lastModifiedBy>Chris Miller</cp:lastModifiedBy>
  <cp:revision>64</cp:revision>
  <dcterms:modified xsi:type="dcterms:W3CDTF">2015-04-10T12:44:05Z</dcterms:modified>
</cp:coreProperties>
</file>