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0" r:id="rId5"/>
    <p:sldId id="289" r:id="rId6"/>
    <p:sldId id="288" r:id="rId7"/>
    <p:sldId id="259" r:id="rId8"/>
    <p:sldId id="282" r:id="rId9"/>
    <p:sldId id="260" r:id="rId10"/>
    <p:sldId id="267" r:id="rId11"/>
    <p:sldId id="266" r:id="rId12"/>
    <p:sldId id="265" r:id="rId13"/>
    <p:sldId id="264" r:id="rId14"/>
    <p:sldId id="263" r:id="rId15"/>
    <p:sldId id="262" r:id="rId16"/>
    <p:sldId id="269" r:id="rId17"/>
    <p:sldId id="283" r:id="rId18"/>
    <p:sldId id="261" r:id="rId19"/>
    <p:sldId id="275" r:id="rId20"/>
    <p:sldId id="274" r:id="rId21"/>
    <p:sldId id="273" r:id="rId22"/>
    <p:sldId id="272" r:id="rId23"/>
    <p:sldId id="284" r:id="rId24"/>
    <p:sldId id="277" r:id="rId25"/>
    <p:sldId id="279" r:id="rId26"/>
    <p:sldId id="280" r:id="rId27"/>
    <p:sldId id="285" r:id="rId28"/>
    <p:sldId id="286" r:id="rId29"/>
    <p:sldId id="278" r:id="rId30"/>
    <p:sldId id="281" r:id="rId31"/>
    <p:sldId id="287" r:id="rId32"/>
    <p:sldId id="299" r:id="rId33"/>
    <p:sldId id="298" r:id="rId34"/>
    <p:sldId id="297" r:id="rId35"/>
    <p:sldId id="296" r:id="rId36"/>
    <p:sldId id="295" r:id="rId37"/>
    <p:sldId id="294" r:id="rId38"/>
    <p:sldId id="293" r:id="rId39"/>
    <p:sldId id="292" r:id="rId40"/>
    <p:sldId id="291" r:id="rId41"/>
    <p:sldId id="303" r:id="rId42"/>
    <p:sldId id="301" r:id="rId43"/>
    <p:sldId id="30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2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4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4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1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1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0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4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0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5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5">
                <a:lumMod val="50000"/>
              </a:schemeClr>
            </a:gs>
            <a:gs pos="78000">
              <a:schemeClr val="accent5">
                <a:lumMod val="50000"/>
              </a:schemeClr>
            </a:gs>
            <a:gs pos="47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9EEA-4978-4F6E-9A8D-A9A6363C3BA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C20A2-F6D6-4C5D-883A-B8C51AC2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6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Basic </a:t>
            </a:r>
            <a:r>
              <a:rPr lang="en-US" b="1" dirty="0" err="1" smtClean="0">
                <a:solidFill>
                  <a:schemeClr val="bg1"/>
                </a:solidFill>
              </a:rPr>
              <a:t>Pretribulationism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4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Church Age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9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Church Age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36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Church Age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24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Church Age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78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Church Age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7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Church Age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4727448" y="4183380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96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Church Age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4727448" y="4183380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377440" y="5182969"/>
            <a:ext cx="3401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Tribulation</a:t>
            </a:r>
            <a:endParaRPr lang="en-US" sz="3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69264" y="5097780"/>
            <a:ext cx="9144" cy="589788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6080" y="5097780"/>
            <a:ext cx="9144" cy="589788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7" idx="1"/>
          </p:cNvCxnSpPr>
          <p:nvPr/>
        </p:nvCxnSpPr>
        <p:spPr>
          <a:xfrm>
            <a:off x="978408" y="5506134"/>
            <a:ext cx="1399032" cy="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9448" y="5506134"/>
            <a:ext cx="1246631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284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Church Age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4727448" y="4183380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377440" y="5182969"/>
            <a:ext cx="3401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Tribulation</a:t>
            </a:r>
            <a:endParaRPr lang="en-US" sz="3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69264" y="5097780"/>
            <a:ext cx="9144" cy="589788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6080" y="5097780"/>
            <a:ext cx="9144" cy="589788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7" idx="1"/>
          </p:cNvCxnSpPr>
          <p:nvPr/>
        </p:nvCxnSpPr>
        <p:spPr>
          <a:xfrm>
            <a:off x="978408" y="5506134"/>
            <a:ext cx="1399032" cy="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9448" y="5506134"/>
            <a:ext cx="1246631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094232" y="5829300"/>
            <a:ext cx="5650992" cy="0"/>
          </a:xfrm>
          <a:prstGeom prst="straightConnector1">
            <a:avLst/>
          </a:prstGeom>
          <a:ln w="412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24228" y="5914489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9900"/>
                </a:solidFill>
              </a:rPr>
              <a:t>S I G N S  O F  T H E  L O R D ’ S  R E T U R N </a:t>
            </a:r>
            <a:endParaRPr lang="en-US" b="1" i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79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Futurist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10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Futurist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Basic </a:t>
            </a:r>
            <a:r>
              <a:rPr lang="en-US" b="1" dirty="0" err="1" smtClean="0">
                <a:solidFill>
                  <a:schemeClr val="bg1"/>
                </a:solidFill>
              </a:rPr>
              <a:t>Pretribulationism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Definitions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36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Futurist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3544826" y="4187952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425696" y="4992625"/>
            <a:ext cx="219913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198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Futurist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3544826" y="4187952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24128" y="5217096"/>
            <a:ext cx="3401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 Troubles</a:t>
            </a:r>
            <a:endParaRPr lang="en-US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22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Futurist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3544826" y="4187952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24128" y="5217096"/>
            <a:ext cx="3401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 Troubles</a:t>
            </a:r>
            <a:endParaRPr lang="en-US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5696" y="3950209"/>
            <a:ext cx="2199131" cy="20848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4425696" y="4992625"/>
            <a:ext cx="219913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62321" y="4389120"/>
            <a:ext cx="132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25696" y="5123427"/>
            <a:ext cx="2319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TRIBULATION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79545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The Futurist View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 flipV="1">
            <a:off x="6736080" y="4069080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3544826" y="4187952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24128" y="5217096"/>
            <a:ext cx="3401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 Troubles</a:t>
            </a:r>
            <a:endParaRPr lang="en-US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5696" y="3950208"/>
            <a:ext cx="2199131" cy="256031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416552" y="4992625"/>
            <a:ext cx="219913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62321" y="4389120"/>
            <a:ext cx="132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16552" y="5129785"/>
            <a:ext cx="2319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TRIBULATION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954757"/>
            <a:ext cx="1911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  </a:t>
            </a:r>
            <a:r>
              <a:rPr lang="en-US" sz="2400" b="1" i="1" dirty="0" smtClean="0"/>
              <a:t>THE  SIGNS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938945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Basic </a:t>
            </a:r>
            <a:r>
              <a:rPr lang="en-US" sz="6000" b="1" i="1" dirty="0" err="1" smtClean="0">
                <a:solidFill>
                  <a:schemeClr val="bg1"/>
                </a:solidFill>
              </a:rPr>
              <a:t>Pretribulationism</a:t>
            </a:r>
            <a:endParaRPr lang="en-US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45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Basic </a:t>
            </a:r>
            <a:r>
              <a:rPr lang="en-US" sz="6000" b="1" i="1" dirty="0" err="1" smtClean="0">
                <a:solidFill>
                  <a:schemeClr val="bg1"/>
                </a:solidFill>
              </a:rPr>
              <a:t>Pretribulationism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8295"/>
            <a:ext cx="7886700" cy="3808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Imminent Rapture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14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Basic </a:t>
            </a:r>
            <a:r>
              <a:rPr lang="en-US" sz="6000" b="1" i="1" dirty="0" err="1" smtClean="0">
                <a:solidFill>
                  <a:schemeClr val="bg1"/>
                </a:solidFill>
              </a:rPr>
              <a:t>Pretribulationism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8295"/>
            <a:ext cx="7886700" cy="3808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Imminent Rapture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Future Tribulation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00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17278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Basic </a:t>
            </a:r>
            <a:r>
              <a:rPr lang="en-US" b="1" dirty="0" err="1" smtClean="0">
                <a:solidFill>
                  <a:schemeClr val="bg1"/>
                </a:solidFill>
              </a:rPr>
              <a:t>Pretribulationism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 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36079" y="2434872"/>
            <a:ext cx="9145" cy="2557752"/>
          </a:xfrm>
          <a:prstGeom prst="straightConnector1">
            <a:avLst/>
          </a:prstGeom>
          <a:ln w="1111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3346704" y="4178808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24128" y="5217096"/>
            <a:ext cx="3401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 Troubles</a:t>
            </a:r>
            <a:endParaRPr lang="en-US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5696" y="3950208"/>
            <a:ext cx="2199131" cy="256031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416552" y="4992625"/>
            <a:ext cx="219913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62321" y="4389120"/>
            <a:ext cx="132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16552" y="5129785"/>
            <a:ext cx="2319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TRIBULATION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954757"/>
            <a:ext cx="1911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  </a:t>
            </a:r>
            <a:r>
              <a:rPr lang="en-US" sz="2400" b="1" i="1" dirty="0" smtClean="0"/>
              <a:t>THE  SIGNS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287974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17278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Basic </a:t>
            </a:r>
            <a:r>
              <a:rPr lang="en-US" b="1" dirty="0" err="1" smtClean="0">
                <a:solidFill>
                  <a:schemeClr val="bg1"/>
                </a:solidFill>
              </a:rPr>
              <a:t>Pretribulationism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191256"/>
            <a:ext cx="8641080" cy="347472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bg1"/>
                </a:solidFill>
              </a:rPr>
              <a:t> 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7744" y="4992625"/>
            <a:ext cx="8641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7784" y="4480560"/>
            <a:ext cx="9144" cy="48463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6052" y="4636008"/>
            <a:ext cx="301752" cy="914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86384" y="4389120"/>
            <a:ext cx="9144" cy="57607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69264" y="4041648"/>
            <a:ext cx="9144" cy="92354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36079" y="2434872"/>
            <a:ext cx="9145" cy="2557752"/>
          </a:xfrm>
          <a:prstGeom prst="straightConnector1">
            <a:avLst/>
          </a:prstGeom>
          <a:ln w="1111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7728" y="3764863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Future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Kingdom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3346704" y="4178808"/>
            <a:ext cx="914400" cy="914400"/>
          </a:xfrm>
          <a:prstGeom prst="mathMultiply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24128" y="5217096"/>
            <a:ext cx="3401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 Troubles</a:t>
            </a:r>
            <a:endParaRPr lang="en-US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5696" y="3950208"/>
            <a:ext cx="2199131" cy="256031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416552" y="4992625"/>
            <a:ext cx="219913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62321" y="4389120"/>
            <a:ext cx="132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16552" y="5129785"/>
            <a:ext cx="2319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TRIBULATION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954757"/>
            <a:ext cx="1911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  </a:t>
            </a:r>
            <a:r>
              <a:rPr lang="en-US" sz="2400" b="1" i="1" dirty="0" smtClean="0"/>
              <a:t>THE  SIGNS</a:t>
            </a:r>
            <a:endParaRPr lang="en-US" sz="2400" b="1" i="1" dirty="0"/>
          </a:p>
        </p:txBody>
      </p:sp>
      <p:sp>
        <p:nvSpPr>
          <p:cNvPr id="6" name="U-Turn Arrow 5"/>
          <p:cNvSpPr/>
          <p:nvPr/>
        </p:nvSpPr>
        <p:spPr>
          <a:xfrm flipV="1">
            <a:off x="4203192" y="2434872"/>
            <a:ext cx="548640" cy="1657074"/>
          </a:xfrm>
          <a:prstGeom prst="uturnArrow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4824" y="1911555"/>
            <a:ext cx="166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RAPTURE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6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Basic </a:t>
            </a:r>
            <a:r>
              <a:rPr lang="en-US" sz="6000" b="1" i="1" dirty="0" err="1" smtClean="0">
                <a:solidFill>
                  <a:schemeClr val="bg1"/>
                </a:solidFill>
              </a:rPr>
              <a:t>Pretribulationism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8295"/>
            <a:ext cx="7886700" cy="3808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Imminent Rapture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Future Tribulation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892808" y="2139696"/>
            <a:ext cx="5367528" cy="1197864"/>
          </a:xfrm>
          <a:custGeom>
            <a:avLst/>
            <a:gdLst>
              <a:gd name="connsiteX0" fmla="*/ 1993392 w 5367528"/>
              <a:gd name="connsiteY0" fmla="*/ 9144 h 1197864"/>
              <a:gd name="connsiteX1" fmla="*/ 1463040 w 5367528"/>
              <a:gd name="connsiteY1" fmla="*/ 0 h 1197864"/>
              <a:gd name="connsiteX2" fmla="*/ 1207008 w 5367528"/>
              <a:gd name="connsiteY2" fmla="*/ 9144 h 1197864"/>
              <a:gd name="connsiteX3" fmla="*/ 896112 w 5367528"/>
              <a:gd name="connsiteY3" fmla="*/ 18288 h 1197864"/>
              <a:gd name="connsiteX4" fmla="*/ 813816 w 5367528"/>
              <a:gd name="connsiteY4" fmla="*/ 36576 h 1197864"/>
              <a:gd name="connsiteX5" fmla="*/ 786384 w 5367528"/>
              <a:gd name="connsiteY5" fmla="*/ 45720 h 1197864"/>
              <a:gd name="connsiteX6" fmla="*/ 676656 w 5367528"/>
              <a:gd name="connsiteY6" fmla="*/ 54864 h 1197864"/>
              <a:gd name="connsiteX7" fmla="*/ 566928 w 5367528"/>
              <a:gd name="connsiteY7" fmla="*/ 73152 h 1197864"/>
              <a:gd name="connsiteX8" fmla="*/ 530352 w 5367528"/>
              <a:gd name="connsiteY8" fmla="*/ 82296 h 1197864"/>
              <a:gd name="connsiteX9" fmla="*/ 475488 w 5367528"/>
              <a:gd name="connsiteY9" fmla="*/ 91440 h 1197864"/>
              <a:gd name="connsiteX10" fmla="*/ 411480 w 5367528"/>
              <a:gd name="connsiteY10" fmla="*/ 128016 h 1197864"/>
              <a:gd name="connsiteX11" fmla="*/ 384048 w 5367528"/>
              <a:gd name="connsiteY11" fmla="*/ 137160 h 1197864"/>
              <a:gd name="connsiteX12" fmla="*/ 329184 w 5367528"/>
              <a:gd name="connsiteY12" fmla="*/ 173736 h 1197864"/>
              <a:gd name="connsiteX13" fmla="*/ 246888 w 5367528"/>
              <a:gd name="connsiteY13" fmla="*/ 219456 h 1197864"/>
              <a:gd name="connsiteX14" fmla="*/ 219456 w 5367528"/>
              <a:gd name="connsiteY14" fmla="*/ 228600 h 1197864"/>
              <a:gd name="connsiteX15" fmla="*/ 192024 w 5367528"/>
              <a:gd name="connsiteY15" fmla="*/ 265176 h 1197864"/>
              <a:gd name="connsiteX16" fmla="*/ 155448 w 5367528"/>
              <a:gd name="connsiteY16" fmla="*/ 320040 h 1197864"/>
              <a:gd name="connsiteX17" fmla="*/ 128016 w 5367528"/>
              <a:gd name="connsiteY17" fmla="*/ 338328 h 1197864"/>
              <a:gd name="connsiteX18" fmla="*/ 82296 w 5367528"/>
              <a:gd name="connsiteY18" fmla="*/ 402336 h 1197864"/>
              <a:gd name="connsiteX19" fmla="*/ 18288 w 5367528"/>
              <a:gd name="connsiteY19" fmla="*/ 457200 h 1197864"/>
              <a:gd name="connsiteX20" fmla="*/ 0 w 5367528"/>
              <a:gd name="connsiteY20" fmla="*/ 576072 h 1197864"/>
              <a:gd name="connsiteX21" fmla="*/ 9144 w 5367528"/>
              <a:gd name="connsiteY21" fmla="*/ 932688 h 1197864"/>
              <a:gd name="connsiteX22" fmla="*/ 27432 w 5367528"/>
              <a:gd name="connsiteY22" fmla="*/ 960120 h 1197864"/>
              <a:gd name="connsiteX23" fmla="*/ 100584 w 5367528"/>
              <a:gd name="connsiteY23" fmla="*/ 987552 h 1197864"/>
              <a:gd name="connsiteX24" fmla="*/ 128016 w 5367528"/>
              <a:gd name="connsiteY24" fmla="*/ 1005840 h 1197864"/>
              <a:gd name="connsiteX25" fmla="*/ 146304 w 5367528"/>
              <a:gd name="connsiteY25" fmla="*/ 1033272 h 1197864"/>
              <a:gd name="connsiteX26" fmla="*/ 182880 w 5367528"/>
              <a:gd name="connsiteY26" fmla="*/ 1042416 h 1197864"/>
              <a:gd name="connsiteX27" fmla="*/ 237744 w 5367528"/>
              <a:gd name="connsiteY27" fmla="*/ 1078992 h 1197864"/>
              <a:gd name="connsiteX28" fmla="*/ 329184 w 5367528"/>
              <a:gd name="connsiteY28" fmla="*/ 1106424 h 1197864"/>
              <a:gd name="connsiteX29" fmla="*/ 484632 w 5367528"/>
              <a:gd name="connsiteY29" fmla="*/ 1124712 h 1197864"/>
              <a:gd name="connsiteX30" fmla="*/ 557784 w 5367528"/>
              <a:gd name="connsiteY30" fmla="*/ 1152144 h 1197864"/>
              <a:gd name="connsiteX31" fmla="*/ 649224 w 5367528"/>
              <a:gd name="connsiteY31" fmla="*/ 1161288 h 1197864"/>
              <a:gd name="connsiteX32" fmla="*/ 694944 w 5367528"/>
              <a:gd name="connsiteY32" fmla="*/ 1170432 h 1197864"/>
              <a:gd name="connsiteX33" fmla="*/ 1773936 w 5367528"/>
              <a:gd name="connsiteY33" fmla="*/ 1161288 h 1197864"/>
              <a:gd name="connsiteX34" fmla="*/ 3493008 w 5367528"/>
              <a:gd name="connsiteY34" fmla="*/ 1197864 h 1197864"/>
              <a:gd name="connsiteX35" fmla="*/ 4398264 w 5367528"/>
              <a:gd name="connsiteY35" fmla="*/ 1188720 h 1197864"/>
              <a:gd name="connsiteX36" fmla="*/ 4507992 w 5367528"/>
              <a:gd name="connsiteY36" fmla="*/ 1161288 h 1197864"/>
              <a:gd name="connsiteX37" fmla="*/ 4617720 w 5367528"/>
              <a:gd name="connsiteY37" fmla="*/ 1133856 h 1197864"/>
              <a:gd name="connsiteX38" fmla="*/ 4709160 w 5367528"/>
              <a:gd name="connsiteY38" fmla="*/ 1097280 h 1197864"/>
              <a:gd name="connsiteX39" fmla="*/ 4782312 w 5367528"/>
              <a:gd name="connsiteY39" fmla="*/ 1060704 h 1197864"/>
              <a:gd name="connsiteX40" fmla="*/ 4855464 w 5367528"/>
              <a:gd name="connsiteY40" fmla="*/ 1042416 h 1197864"/>
              <a:gd name="connsiteX41" fmla="*/ 4965192 w 5367528"/>
              <a:gd name="connsiteY41" fmla="*/ 978408 h 1197864"/>
              <a:gd name="connsiteX42" fmla="*/ 5001768 w 5367528"/>
              <a:gd name="connsiteY42" fmla="*/ 960120 h 1197864"/>
              <a:gd name="connsiteX43" fmla="*/ 5056632 w 5367528"/>
              <a:gd name="connsiteY43" fmla="*/ 941832 h 1197864"/>
              <a:gd name="connsiteX44" fmla="*/ 5093208 w 5367528"/>
              <a:gd name="connsiteY44" fmla="*/ 923544 h 1197864"/>
              <a:gd name="connsiteX45" fmla="*/ 5138928 w 5367528"/>
              <a:gd name="connsiteY45" fmla="*/ 905256 h 1197864"/>
              <a:gd name="connsiteX46" fmla="*/ 5230368 w 5367528"/>
              <a:gd name="connsiteY46" fmla="*/ 850392 h 1197864"/>
              <a:gd name="connsiteX47" fmla="*/ 5294376 w 5367528"/>
              <a:gd name="connsiteY47" fmla="*/ 777240 h 1197864"/>
              <a:gd name="connsiteX48" fmla="*/ 5321808 w 5367528"/>
              <a:gd name="connsiteY48" fmla="*/ 758952 h 1197864"/>
              <a:gd name="connsiteX49" fmla="*/ 5349240 w 5367528"/>
              <a:gd name="connsiteY49" fmla="*/ 667512 h 1197864"/>
              <a:gd name="connsiteX50" fmla="*/ 5358384 w 5367528"/>
              <a:gd name="connsiteY50" fmla="*/ 640080 h 1197864"/>
              <a:gd name="connsiteX51" fmla="*/ 5367528 w 5367528"/>
              <a:gd name="connsiteY51" fmla="*/ 585216 h 1197864"/>
              <a:gd name="connsiteX52" fmla="*/ 5358384 w 5367528"/>
              <a:gd name="connsiteY52" fmla="*/ 466344 h 1197864"/>
              <a:gd name="connsiteX53" fmla="*/ 5330952 w 5367528"/>
              <a:gd name="connsiteY53" fmla="*/ 448056 h 1197864"/>
              <a:gd name="connsiteX54" fmla="*/ 5321808 w 5367528"/>
              <a:gd name="connsiteY54" fmla="*/ 411480 h 1197864"/>
              <a:gd name="connsiteX55" fmla="*/ 5294376 w 5367528"/>
              <a:gd name="connsiteY55" fmla="*/ 356616 h 1197864"/>
              <a:gd name="connsiteX56" fmla="*/ 5266944 w 5367528"/>
              <a:gd name="connsiteY56" fmla="*/ 347472 h 1197864"/>
              <a:gd name="connsiteX57" fmla="*/ 5239512 w 5367528"/>
              <a:gd name="connsiteY57" fmla="*/ 329184 h 1197864"/>
              <a:gd name="connsiteX58" fmla="*/ 5221224 w 5367528"/>
              <a:gd name="connsiteY58" fmla="*/ 301752 h 1197864"/>
              <a:gd name="connsiteX59" fmla="*/ 5212080 w 5367528"/>
              <a:gd name="connsiteY59" fmla="*/ 274320 h 1197864"/>
              <a:gd name="connsiteX60" fmla="*/ 5184648 w 5367528"/>
              <a:gd name="connsiteY60" fmla="*/ 265176 h 1197864"/>
              <a:gd name="connsiteX61" fmla="*/ 5111496 w 5367528"/>
              <a:gd name="connsiteY61" fmla="*/ 246888 h 1197864"/>
              <a:gd name="connsiteX62" fmla="*/ 4828032 w 5367528"/>
              <a:gd name="connsiteY62" fmla="*/ 192024 h 1197864"/>
              <a:gd name="connsiteX63" fmla="*/ 4572000 w 5367528"/>
              <a:gd name="connsiteY63" fmla="*/ 146304 h 1197864"/>
              <a:gd name="connsiteX64" fmla="*/ 4160520 w 5367528"/>
              <a:gd name="connsiteY64" fmla="*/ 137160 h 1197864"/>
              <a:gd name="connsiteX65" fmla="*/ 3794760 w 5367528"/>
              <a:gd name="connsiteY65" fmla="*/ 118872 h 1197864"/>
              <a:gd name="connsiteX66" fmla="*/ 3694176 w 5367528"/>
              <a:gd name="connsiteY66" fmla="*/ 109728 h 1197864"/>
              <a:gd name="connsiteX67" fmla="*/ 3611880 w 5367528"/>
              <a:gd name="connsiteY67" fmla="*/ 100584 h 1197864"/>
              <a:gd name="connsiteX68" fmla="*/ 3191256 w 5367528"/>
              <a:gd name="connsiteY68" fmla="*/ 91440 h 1197864"/>
              <a:gd name="connsiteX69" fmla="*/ 2642616 w 5367528"/>
              <a:gd name="connsiteY69" fmla="*/ 73152 h 1197864"/>
              <a:gd name="connsiteX70" fmla="*/ 2532888 w 5367528"/>
              <a:gd name="connsiteY70" fmla="*/ 45720 h 1197864"/>
              <a:gd name="connsiteX71" fmla="*/ 2331720 w 5367528"/>
              <a:gd name="connsiteY71" fmla="*/ 18288 h 1197864"/>
              <a:gd name="connsiteX72" fmla="*/ 2249424 w 5367528"/>
              <a:gd name="connsiteY72" fmla="*/ 18288 h 1197864"/>
              <a:gd name="connsiteX73" fmla="*/ 1993392 w 5367528"/>
              <a:gd name="connsiteY73" fmla="*/ 9144 h 1197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367528" h="1197864">
                <a:moveTo>
                  <a:pt x="1993392" y="9144"/>
                </a:moveTo>
                <a:lnTo>
                  <a:pt x="1463040" y="0"/>
                </a:lnTo>
                <a:cubicBezTo>
                  <a:pt x="1377642" y="0"/>
                  <a:pt x="1292362" y="6391"/>
                  <a:pt x="1207008" y="9144"/>
                </a:cubicBezTo>
                <a:lnTo>
                  <a:pt x="896112" y="18288"/>
                </a:lnTo>
                <a:cubicBezTo>
                  <a:pt x="834359" y="38872"/>
                  <a:pt x="910373" y="15119"/>
                  <a:pt x="813816" y="36576"/>
                </a:cubicBezTo>
                <a:cubicBezTo>
                  <a:pt x="804407" y="38667"/>
                  <a:pt x="795938" y="44446"/>
                  <a:pt x="786384" y="45720"/>
                </a:cubicBezTo>
                <a:cubicBezTo>
                  <a:pt x="750003" y="50571"/>
                  <a:pt x="713232" y="51816"/>
                  <a:pt x="676656" y="54864"/>
                </a:cubicBezTo>
                <a:cubicBezTo>
                  <a:pt x="594346" y="75441"/>
                  <a:pt x="695361" y="51746"/>
                  <a:pt x="566928" y="73152"/>
                </a:cubicBezTo>
                <a:cubicBezTo>
                  <a:pt x="554532" y="75218"/>
                  <a:pt x="542675" y="79831"/>
                  <a:pt x="530352" y="82296"/>
                </a:cubicBezTo>
                <a:cubicBezTo>
                  <a:pt x="512172" y="85932"/>
                  <a:pt x="493776" y="88392"/>
                  <a:pt x="475488" y="91440"/>
                </a:cubicBezTo>
                <a:cubicBezTo>
                  <a:pt x="447938" y="109806"/>
                  <a:pt x="443964" y="114094"/>
                  <a:pt x="411480" y="128016"/>
                </a:cubicBezTo>
                <a:cubicBezTo>
                  <a:pt x="402621" y="131813"/>
                  <a:pt x="392474" y="132479"/>
                  <a:pt x="384048" y="137160"/>
                </a:cubicBezTo>
                <a:cubicBezTo>
                  <a:pt x="364835" y="147834"/>
                  <a:pt x="347727" y="161936"/>
                  <a:pt x="329184" y="173736"/>
                </a:cubicBezTo>
                <a:cubicBezTo>
                  <a:pt x="305340" y="188910"/>
                  <a:pt x="273618" y="208000"/>
                  <a:pt x="246888" y="219456"/>
                </a:cubicBezTo>
                <a:cubicBezTo>
                  <a:pt x="238029" y="223253"/>
                  <a:pt x="228600" y="225552"/>
                  <a:pt x="219456" y="228600"/>
                </a:cubicBezTo>
                <a:cubicBezTo>
                  <a:pt x="210312" y="240792"/>
                  <a:pt x="200764" y="252691"/>
                  <a:pt x="192024" y="265176"/>
                </a:cubicBezTo>
                <a:cubicBezTo>
                  <a:pt x="179420" y="283182"/>
                  <a:pt x="173736" y="307848"/>
                  <a:pt x="155448" y="320040"/>
                </a:cubicBezTo>
                <a:lnTo>
                  <a:pt x="128016" y="338328"/>
                </a:lnTo>
                <a:cubicBezTo>
                  <a:pt x="113543" y="360038"/>
                  <a:pt x="99309" y="382488"/>
                  <a:pt x="82296" y="402336"/>
                </a:cubicBezTo>
                <a:cubicBezTo>
                  <a:pt x="59371" y="429082"/>
                  <a:pt x="47198" y="435518"/>
                  <a:pt x="18288" y="457200"/>
                </a:cubicBezTo>
                <a:cubicBezTo>
                  <a:pt x="7245" y="501371"/>
                  <a:pt x="0" y="523413"/>
                  <a:pt x="0" y="576072"/>
                </a:cubicBezTo>
                <a:cubicBezTo>
                  <a:pt x="0" y="694983"/>
                  <a:pt x="672" y="814079"/>
                  <a:pt x="9144" y="932688"/>
                </a:cubicBezTo>
                <a:cubicBezTo>
                  <a:pt x="9927" y="943650"/>
                  <a:pt x="18989" y="953085"/>
                  <a:pt x="27432" y="960120"/>
                </a:cubicBezTo>
                <a:cubicBezTo>
                  <a:pt x="47925" y="977197"/>
                  <a:pt x="75975" y="981400"/>
                  <a:pt x="100584" y="987552"/>
                </a:cubicBezTo>
                <a:cubicBezTo>
                  <a:pt x="109728" y="993648"/>
                  <a:pt x="120245" y="998069"/>
                  <a:pt x="128016" y="1005840"/>
                </a:cubicBezTo>
                <a:cubicBezTo>
                  <a:pt x="135787" y="1013611"/>
                  <a:pt x="137160" y="1027176"/>
                  <a:pt x="146304" y="1033272"/>
                </a:cubicBezTo>
                <a:cubicBezTo>
                  <a:pt x="156761" y="1040243"/>
                  <a:pt x="170688" y="1039368"/>
                  <a:pt x="182880" y="1042416"/>
                </a:cubicBezTo>
                <a:cubicBezTo>
                  <a:pt x="215024" y="1090632"/>
                  <a:pt x="182633" y="1055373"/>
                  <a:pt x="237744" y="1078992"/>
                </a:cubicBezTo>
                <a:cubicBezTo>
                  <a:pt x="320913" y="1114636"/>
                  <a:pt x="180157" y="1085134"/>
                  <a:pt x="329184" y="1106424"/>
                </a:cubicBezTo>
                <a:cubicBezTo>
                  <a:pt x="402739" y="1130942"/>
                  <a:pt x="322425" y="1106689"/>
                  <a:pt x="484632" y="1124712"/>
                </a:cubicBezTo>
                <a:cubicBezTo>
                  <a:pt x="589474" y="1136361"/>
                  <a:pt x="450266" y="1129104"/>
                  <a:pt x="557784" y="1152144"/>
                </a:cubicBezTo>
                <a:cubicBezTo>
                  <a:pt x="587736" y="1158562"/>
                  <a:pt x="618861" y="1157240"/>
                  <a:pt x="649224" y="1161288"/>
                </a:cubicBezTo>
                <a:cubicBezTo>
                  <a:pt x="664629" y="1163342"/>
                  <a:pt x="679704" y="1167384"/>
                  <a:pt x="694944" y="1170432"/>
                </a:cubicBezTo>
                <a:lnTo>
                  <a:pt x="1773936" y="1161288"/>
                </a:lnTo>
                <a:cubicBezTo>
                  <a:pt x="2488555" y="1161288"/>
                  <a:pt x="2766227" y="1175616"/>
                  <a:pt x="3493008" y="1197864"/>
                </a:cubicBezTo>
                <a:lnTo>
                  <a:pt x="4398264" y="1188720"/>
                </a:lnTo>
                <a:cubicBezTo>
                  <a:pt x="4435941" y="1187362"/>
                  <a:pt x="4471416" y="1170432"/>
                  <a:pt x="4507992" y="1161288"/>
                </a:cubicBezTo>
                <a:cubicBezTo>
                  <a:pt x="4544568" y="1152144"/>
                  <a:pt x="4583999" y="1150717"/>
                  <a:pt x="4617720" y="1133856"/>
                </a:cubicBezTo>
                <a:cubicBezTo>
                  <a:pt x="4683824" y="1100804"/>
                  <a:pt x="4652748" y="1111383"/>
                  <a:pt x="4709160" y="1097280"/>
                </a:cubicBezTo>
                <a:cubicBezTo>
                  <a:pt x="4740621" y="1076306"/>
                  <a:pt x="4740769" y="1073487"/>
                  <a:pt x="4782312" y="1060704"/>
                </a:cubicBezTo>
                <a:cubicBezTo>
                  <a:pt x="4806335" y="1053312"/>
                  <a:pt x="4855464" y="1042416"/>
                  <a:pt x="4855464" y="1042416"/>
                </a:cubicBezTo>
                <a:cubicBezTo>
                  <a:pt x="4913850" y="998627"/>
                  <a:pt x="4878409" y="1021800"/>
                  <a:pt x="4965192" y="978408"/>
                </a:cubicBezTo>
                <a:cubicBezTo>
                  <a:pt x="4977384" y="972312"/>
                  <a:pt x="4988836" y="964431"/>
                  <a:pt x="5001768" y="960120"/>
                </a:cubicBezTo>
                <a:cubicBezTo>
                  <a:pt x="5020056" y="954024"/>
                  <a:pt x="5038734" y="948991"/>
                  <a:pt x="5056632" y="941832"/>
                </a:cubicBezTo>
                <a:cubicBezTo>
                  <a:pt x="5069288" y="936770"/>
                  <a:pt x="5080752" y="929080"/>
                  <a:pt x="5093208" y="923544"/>
                </a:cubicBezTo>
                <a:cubicBezTo>
                  <a:pt x="5108207" y="916878"/>
                  <a:pt x="5123688" y="911352"/>
                  <a:pt x="5138928" y="905256"/>
                </a:cubicBezTo>
                <a:cubicBezTo>
                  <a:pt x="5220986" y="823198"/>
                  <a:pt x="5123536" y="909743"/>
                  <a:pt x="5230368" y="850392"/>
                </a:cubicBezTo>
                <a:cubicBezTo>
                  <a:pt x="5247011" y="841146"/>
                  <a:pt x="5286833" y="784783"/>
                  <a:pt x="5294376" y="777240"/>
                </a:cubicBezTo>
                <a:cubicBezTo>
                  <a:pt x="5302147" y="769469"/>
                  <a:pt x="5312664" y="765048"/>
                  <a:pt x="5321808" y="758952"/>
                </a:cubicBezTo>
                <a:cubicBezTo>
                  <a:pt x="5365268" y="628572"/>
                  <a:pt x="5321601" y="764248"/>
                  <a:pt x="5349240" y="667512"/>
                </a:cubicBezTo>
                <a:cubicBezTo>
                  <a:pt x="5351888" y="658244"/>
                  <a:pt x="5356293" y="649489"/>
                  <a:pt x="5358384" y="640080"/>
                </a:cubicBezTo>
                <a:cubicBezTo>
                  <a:pt x="5362406" y="621981"/>
                  <a:pt x="5364480" y="603504"/>
                  <a:pt x="5367528" y="585216"/>
                </a:cubicBezTo>
                <a:cubicBezTo>
                  <a:pt x="5364480" y="545592"/>
                  <a:pt x="5368624" y="504743"/>
                  <a:pt x="5358384" y="466344"/>
                </a:cubicBezTo>
                <a:cubicBezTo>
                  <a:pt x="5355552" y="455725"/>
                  <a:pt x="5337048" y="457200"/>
                  <a:pt x="5330952" y="448056"/>
                </a:cubicBezTo>
                <a:cubicBezTo>
                  <a:pt x="5323981" y="437599"/>
                  <a:pt x="5325260" y="423564"/>
                  <a:pt x="5321808" y="411480"/>
                </a:cubicBezTo>
                <a:cubicBezTo>
                  <a:pt x="5316900" y="394301"/>
                  <a:pt x="5309219" y="368490"/>
                  <a:pt x="5294376" y="356616"/>
                </a:cubicBezTo>
                <a:cubicBezTo>
                  <a:pt x="5286850" y="350595"/>
                  <a:pt x="5275565" y="351783"/>
                  <a:pt x="5266944" y="347472"/>
                </a:cubicBezTo>
                <a:cubicBezTo>
                  <a:pt x="5257114" y="342557"/>
                  <a:pt x="5248656" y="335280"/>
                  <a:pt x="5239512" y="329184"/>
                </a:cubicBezTo>
                <a:cubicBezTo>
                  <a:pt x="5233416" y="320040"/>
                  <a:pt x="5226139" y="311582"/>
                  <a:pt x="5221224" y="301752"/>
                </a:cubicBezTo>
                <a:cubicBezTo>
                  <a:pt x="5216913" y="293131"/>
                  <a:pt x="5218896" y="281136"/>
                  <a:pt x="5212080" y="274320"/>
                </a:cubicBezTo>
                <a:cubicBezTo>
                  <a:pt x="5205264" y="267504"/>
                  <a:pt x="5193947" y="267712"/>
                  <a:pt x="5184648" y="265176"/>
                </a:cubicBezTo>
                <a:cubicBezTo>
                  <a:pt x="5160399" y="258563"/>
                  <a:pt x="5135519" y="254280"/>
                  <a:pt x="5111496" y="246888"/>
                </a:cubicBezTo>
                <a:cubicBezTo>
                  <a:pt x="4939863" y="194078"/>
                  <a:pt x="5033828" y="214890"/>
                  <a:pt x="4828032" y="192024"/>
                </a:cubicBezTo>
                <a:cubicBezTo>
                  <a:pt x="4734838" y="168725"/>
                  <a:pt x="4682227" y="153087"/>
                  <a:pt x="4572000" y="146304"/>
                </a:cubicBezTo>
                <a:cubicBezTo>
                  <a:pt x="4435065" y="137877"/>
                  <a:pt x="4297680" y="140208"/>
                  <a:pt x="4160520" y="137160"/>
                </a:cubicBezTo>
                <a:lnTo>
                  <a:pt x="3794760" y="118872"/>
                </a:lnTo>
                <a:cubicBezTo>
                  <a:pt x="3761152" y="116895"/>
                  <a:pt x="3727675" y="113078"/>
                  <a:pt x="3694176" y="109728"/>
                </a:cubicBezTo>
                <a:cubicBezTo>
                  <a:pt x="3666712" y="106982"/>
                  <a:pt x="3639463" y="101587"/>
                  <a:pt x="3611880" y="100584"/>
                </a:cubicBezTo>
                <a:cubicBezTo>
                  <a:pt x="3471732" y="95488"/>
                  <a:pt x="3331464" y="94488"/>
                  <a:pt x="3191256" y="91440"/>
                </a:cubicBezTo>
                <a:cubicBezTo>
                  <a:pt x="2980786" y="38823"/>
                  <a:pt x="3279666" y="110626"/>
                  <a:pt x="2642616" y="73152"/>
                </a:cubicBezTo>
                <a:cubicBezTo>
                  <a:pt x="2604979" y="70938"/>
                  <a:pt x="2570244" y="50814"/>
                  <a:pt x="2532888" y="45720"/>
                </a:cubicBezTo>
                <a:lnTo>
                  <a:pt x="2331720" y="18288"/>
                </a:lnTo>
                <a:cubicBezTo>
                  <a:pt x="2277893" y="346"/>
                  <a:pt x="2330735" y="13206"/>
                  <a:pt x="2249424" y="18288"/>
                </a:cubicBezTo>
                <a:cubicBezTo>
                  <a:pt x="2170272" y="23235"/>
                  <a:pt x="2124456" y="12192"/>
                  <a:pt x="1993392" y="9144"/>
                </a:cubicBezTo>
                <a:close/>
              </a:path>
            </a:pathLst>
          </a:cu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0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Rapture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89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Basic </a:t>
            </a:r>
            <a:r>
              <a:rPr lang="en-US" sz="6000" b="1" i="1" dirty="0" err="1" smtClean="0">
                <a:solidFill>
                  <a:schemeClr val="bg1"/>
                </a:solidFill>
              </a:rPr>
              <a:t>Pretribulationism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8295"/>
            <a:ext cx="7886700" cy="3808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Imminent Rapture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Future Tribulation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888236" y="3310128"/>
            <a:ext cx="5367528" cy="1197864"/>
          </a:xfrm>
          <a:custGeom>
            <a:avLst/>
            <a:gdLst>
              <a:gd name="connsiteX0" fmla="*/ 1993392 w 5367528"/>
              <a:gd name="connsiteY0" fmla="*/ 9144 h 1197864"/>
              <a:gd name="connsiteX1" fmla="*/ 1463040 w 5367528"/>
              <a:gd name="connsiteY1" fmla="*/ 0 h 1197864"/>
              <a:gd name="connsiteX2" fmla="*/ 1207008 w 5367528"/>
              <a:gd name="connsiteY2" fmla="*/ 9144 h 1197864"/>
              <a:gd name="connsiteX3" fmla="*/ 896112 w 5367528"/>
              <a:gd name="connsiteY3" fmla="*/ 18288 h 1197864"/>
              <a:gd name="connsiteX4" fmla="*/ 813816 w 5367528"/>
              <a:gd name="connsiteY4" fmla="*/ 36576 h 1197864"/>
              <a:gd name="connsiteX5" fmla="*/ 786384 w 5367528"/>
              <a:gd name="connsiteY5" fmla="*/ 45720 h 1197864"/>
              <a:gd name="connsiteX6" fmla="*/ 676656 w 5367528"/>
              <a:gd name="connsiteY6" fmla="*/ 54864 h 1197864"/>
              <a:gd name="connsiteX7" fmla="*/ 566928 w 5367528"/>
              <a:gd name="connsiteY7" fmla="*/ 73152 h 1197864"/>
              <a:gd name="connsiteX8" fmla="*/ 530352 w 5367528"/>
              <a:gd name="connsiteY8" fmla="*/ 82296 h 1197864"/>
              <a:gd name="connsiteX9" fmla="*/ 475488 w 5367528"/>
              <a:gd name="connsiteY9" fmla="*/ 91440 h 1197864"/>
              <a:gd name="connsiteX10" fmla="*/ 411480 w 5367528"/>
              <a:gd name="connsiteY10" fmla="*/ 128016 h 1197864"/>
              <a:gd name="connsiteX11" fmla="*/ 384048 w 5367528"/>
              <a:gd name="connsiteY11" fmla="*/ 137160 h 1197864"/>
              <a:gd name="connsiteX12" fmla="*/ 329184 w 5367528"/>
              <a:gd name="connsiteY12" fmla="*/ 173736 h 1197864"/>
              <a:gd name="connsiteX13" fmla="*/ 246888 w 5367528"/>
              <a:gd name="connsiteY13" fmla="*/ 219456 h 1197864"/>
              <a:gd name="connsiteX14" fmla="*/ 219456 w 5367528"/>
              <a:gd name="connsiteY14" fmla="*/ 228600 h 1197864"/>
              <a:gd name="connsiteX15" fmla="*/ 192024 w 5367528"/>
              <a:gd name="connsiteY15" fmla="*/ 265176 h 1197864"/>
              <a:gd name="connsiteX16" fmla="*/ 155448 w 5367528"/>
              <a:gd name="connsiteY16" fmla="*/ 320040 h 1197864"/>
              <a:gd name="connsiteX17" fmla="*/ 128016 w 5367528"/>
              <a:gd name="connsiteY17" fmla="*/ 338328 h 1197864"/>
              <a:gd name="connsiteX18" fmla="*/ 82296 w 5367528"/>
              <a:gd name="connsiteY18" fmla="*/ 402336 h 1197864"/>
              <a:gd name="connsiteX19" fmla="*/ 18288 w 5367528"/>
              <a:gd name="connsiteY19" fmla="*/ 457200 h 1197864"/>
              <a:gd name="connsiteX20" fmla="*/ 0 w 5367528"/>
              <a:gd name="connsiteY20" fmla="*/ 576072 h 1197864"/>
              <a:gd name="connsiteX21" fmla="*/ 9144 w 5367528"/>
              <a:gd name="connsiteY21" fmla="*/ 932688 h 1197864"/>
              <a:gd name="connsiteX22" fmla="*/ 27432 w 5367528"/>
              <a:gd name="connsiteY22" fmla="*/ 960120 h 1197864"/>
              <a:gd name="connsiteX23" fmla="*/ 100584 w 5367528"/>
              <a:gd name="connsiteY23" fmla="*/ 987552 h 1197864"/>
              <a:gd name="connsiteX24" fmla="*/ 128016 w 5367528"/>
              <a:gd name="connsiteY24" fmla="*/ 1005840 h 1197864"/>
              <a:gd name="connsiteX25" fmla="*/ 146304 w 5367528"/>
              <a:gd name="connsiteY25" fmla="*/ 1033272 h 1197864"/>
              <a:gd name="connsiteX26" fmla="*/ 182880 w 5367528"/>
              <a:gd name="connsiteY26" fmla="*/ 1042416 h 1197864"/>
              <a:gd name="connsiteX27" fmla="*/ 237744 w 5367528"/>
              <a:gd name="connsiteY27" fmla="*/ 1078992 h 1197864"/>
              <a:gd name="connsiteX28" fmla="*/ 329184 w 5367528"/>
              <a:gd name="connsiteY28" fmla="*/ 1106424 h 1197864"/>
              <a:gd name="connsiteX29" fmla="*/ 484632 w 5367528"/>
              <a:gd name="connsiteY29" fmla="*/ 1124712 h 1197864"/>
              <a:gd name="connsiteX30" fmla="*/ 557784 w 5367528"/>
              <a:gd name="connsiteY30" fmla="*/ 1152144 h 1197864"/>
              <a:gd name="connsiteX31" fmla="*/ 649224 w 5367528"/>
              <a:gd name="connsiteY31" fmla="*/ 1161288 h 1197864"/>
              <a:gd name="connsiteX32" fmla="*/ 694944 w 5367528"/>
              <a:gd name="connsiteY32" fmla="*/ 1170432 h 1197864"/>
              <a:gd name="connsiteX33" fmla="*/ 1773936 w 5367528"/>
              <a:gd name="connsiteY33" fmla="*/ 1161288 h 1197864"/>
              <a:gd name="connsiteX34" fmla="*/ 3493008 w 5367528"/>
              <a:gd name="connsiteY34" fmla="*/ 1197864 h 1197864"/>
              <a:gd name="connsiteX35" fmla="*/ 4398264 w 5367528"/>
              <a:gd name="connsiteY35" fmla="*/ 1188720 h 1197864"/>
              <a:gd name="connsiteX36" fmla="*/ 4507992 w 5367528"/>
              <a:gd name="connsiteY36" fmla="*/ 1161288 h 1197864"/>
              <a:gd name="connsiteX37" fmla="*/ 4617720 w 5367528"/>
              <a:gd name="connsiteY37" fmla="*/ 1133856 h 1197864"/>
              <a:gd name="connsiteX38" fmla="*/ 4709160 w 5367528"/>
              <a:gd name="connsiteY38" fmla="*/ 1097280 h 1197864"/>
              <a:gd name="connsiteX39" fmla="*/ 4782312 w 5367528"/>
              <a:gd name="connsiteY39" fmla="*/ 1060704 h 1197864"/>
              <a:gd name="connsiteX40" fmla="*/ 4855464 w 5367528"/>
              <a:gd name="connsiteY40" fmla="*/ 1042416 h 1197864"/>
              <a:gd name="connsiteX41" fmla="*/ 4965192 w 5367528"/>
              <a:gd name="connsiteY41" fmla="*/ 978408 h 1197864"/>
              <a:gd name="connsiteX42" fmla="*/ 5001768 w 5367528"/>
              <a:gd name="connsiteY42" fmla="*/ 960120 h 1197864"/>
              <a:gd name="connsiteX43" fmla="*/ 5056632 w 5367528"/>
              <a:gd name="connsiteY43" fmla="*/ 941832 h 1197864"/>
              <a:gd name="connsiteX44" fmla="*/ 5093208 w 5367528"/>
              <a:gd name="connsiteY44" fmla="*/ 923544 h 1197864"/>
              <a:gd name="connsiteX45" fmla="*/ 5138928 w 5367528"/>
              <a:gd name="connsiteY45" fmla="*/ 905256 h 1197864"/>
              <a:gd name="connsiteX46" fmla="*/ 5230368 w 5367528"/>
              <a:gd name="connsiteY46" fmla="*/ 850392 h 1197864"/>
              <a:gd name="connsiteX47" fmla="*/ 5294376 w 5367528"/>
              <a:gd name="connsiteY47" fmla="*/ 777240 h 1197864"/>
              <a:gd name="connsiteX48" fmla="*/ 5321808 w 5367528"/>
              <a:gd name="connsiteY48" fmla="*/ 758952 h 1197864"/>
              <a:gd name="connsiteX49" fmla="*/ 5349240 w 5367528"/>
              <a:gd name="connsiteY49" fmla="*/ 667512 h 1197864"/>
              <a:gd name="connsiteX50" fmla="*/ 5358384 w 5367528"/>
              <a:gd name="connsiteY50" fmla="*/ 640080 h 1197864"/>
              <a:gd name="connsiteX51" fmla="*/ 5367528 w 5367528"/>
              <a:gd name="connsiteY51" fmla="*/ 585216 h 1197864"/>
              <a:gd name="connsiteX52" fmla="*/ 5358384 w 5367528"/>
              <a:gd name="connsiteY52" fmla="*/ 466344 h 1197864"/>
              <a:gd name="connsiteX53" fmla="*/ 5330952 w 5367528"/>
              <a:gd name="connsiteY53" fmla="*/ 448056 h 1197864"/>
              <a:gd name="connsiteX54" fmla="*/ 5321808 w 5367528"/>
              <a:gd name="connsiteY54" fmla="*/ 411480 h 1197864"/>
              <a:gd name="connsiteX55" fmla="*/ 5294376 w 5367528"/>
              <a:gd name="connsiteY55" fmla="*/ 356616 h 1197864"/>
              <a:gd name="connsiteX56" fmla="*/ 5266944 w 5367528"/>
              <a:gd name="connsiteY56" fmla="*/ 347472 h 1197864"/>
              <a:gd name="connsiteX57" fmla="*/ 5239512 w 5367528"/>
              <a:gd name="connsiteY57" fmla="*/ 329184 h 1197864"/>
              <a:gd name="connsiteX58" fmla="*/ 5221224 w 5367528"/>
              <a:gd name="connsiteY58" fmla="*/ 301752 h 1197864"/>
              <a:gd name="connsiteX59" fmla="*/ 5212080 w 5367528"/>
              <a:gd name="connsiteY59" fmla="*/ 274320 h 1197864"/>
              <a:gd name="connsiteX60" fmla="*/ 5184648 w 5367528"/>
              <a:gd name="connsiteY60" fmla="*/ 265176 h 1197864"/>
              <a:gd name="connsiteX61" fmla="*/ 5111496 w 5367528"/>
              <a:gd name="connsiteY61" fmla="*/ 246888 h 1197864"/>
              <a:gd name="connsiteX62" fmla="*/ 4828032 w 5367528"/>
              <a:gd name="connsiteY62" fmla="*/ 192024 h 1197864"/>
              <a:gd name="connsiteX63" fmla="*/ 4572000 w 5367528"/>
              <a:gd name="connsiteY63" fmla="*/ 146304 h 1197864"/>
              <a:gd name="connsiteX64" fmla="*/ 4160520 w 5367528"/>
              <a:gd name="connsiteY64" fmla="*/ 137160 h 1197864"/>
              <a:gd name="connsiteX65" fmla="*/ 3794760 w 5367528"/>
              <a:gd name="connsiteY65" fmla="*/ 118872 h 1197864"/>
              <a:gd name="connsiteX66" fmla="*/ 3694176 w 5367528"/>
              <a:gd name="connsiteY66" fmla="*/ 109728 h 1197864"/>
              <a:gd name="connsiteX67" fmla="*/ 3611880 w 5367528"/>
              <a:gd name="connsiteY67" fmla="*/ 100584 h 1197864"/>
              <a:gd name="connsiteX68" fmla="*/ 3191256 w 5367528"/>
              <a:gd name="connsiteY68" fmla="*/ 91440 h 1197864"/>
              <a:gd name="connsiteX69" fmla="*/ 2642616 w 5367528"/>
              <a:gd name="connsiteY69" fmla="*/ 73152 h 1197864"/>
              <a:gd name="connsiteX70" fmla="*/ 2532888 w 5367528"/>
              <a:gd name="connsiteY70" fmla="*/ 45720 h 1197864"/>
              <a:gd name="connsiteX71" fmla="*/ 2331720 w 5367528"/>
              <a:gd name="connsiteY71" fmla="*/ 18288 h 1197864"/>
              <a:gd name="connsiteX72" fmla="*/ 2249424 w 5367528"/>
              <a:gd name="connsiteY72" fmla="*/ 18288 h 1197864"/>
              <a:gd name="connsiteX73" fmla="*/ 1993392 w 5367528"/>
              <a:gd name="connsiteY73" fmla="*/ 9144 h 1197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367528" h="1197864">
                <a:moveTo>
                  <a:pt x="1993392" y="9144"/>
                </a:moveTo>
                <a:lnTo>
                  <a:pt x="1463040" y="0"/>
                </a:lnTo>
                <a:cubicBezTo>
                  <a:pt x="1377642" y="0"/>
                  <a:pt x="1292362" y="6391"/>
                  <a:pt x="1207008" y="9144"/>
                </a:cubicBezTo>
                <a:lnTo>
                  <a:pt x="896112" y="18288"/>
                </a:lnTo>
                <a:cubicBezTo>
                  <a:pt x="834359" y="38872"/>
                  <a:pt x="910373" y="15119"/>
                  <a:pt x="813816" y="36576"/>
                </a:cubicBezTo>
                <a:cubicBezTo>
                  <a:pt x="804407" y="38667"/>
                  <a:pt x="795938" y="44446"/>
                  <a:pt x="786384" y="45720"/>
                </a:cubicBezTo>
                <a:cubicBezTo>
                  <a:pt x="750003" y="50571"/>
                  <a:pt x="713232" y="51816"/>
                  <a:pt x="676656" y="54864"/>
                </a:cubicBezTo>
                <a:cubicBezTo>
                  <a:pt x="594346" y="75441"/>
                  <a:pt x="695361" y="51746"/>
                  <a:pt x="566928" y="73152"/>
                </a:cubicBezTo>
                <a:cubicBezTo>
                  <a:pt x="554532" y="75218"/>
                  <a:pt x="542675" y="79831"/>
                  <a:pt x="530352" y="82296"/>
                </a:cubicBezTo>
                <a:cubicBezTo>
                  <a:pt x="512172" y="85932"/>
                  <a:pt x="493776" y="88392"/>
                  <a:pt x="475488" y="91440"/>
                </a:cubicBezTo>
                <a:cubicBezTo>
                  <a:pt x="447938" y="109806"/>
                  <a:pt x="443964" y="114094"/>
                  <a:pt x="411480" y="128016"/>
                </a:cubicBezTo>
                <a:cubicBezTo>
                  <a:pt x="402621" y="131813"/>
                  <a:pt x="392474" y="132479"/>
                  <a:pt x="384048" y="137160"/>
                </a:cubicBezTo>
                <a:cubicBezTo>
                  <a:pt x="364835" y="147834"/>
                  <a:pt x="347727" y="161936"/>
                  <a:pt x="329184" y="173736"/>
                </a:cubicBezTo>
                <a:cubicBezTo>
                  <a:pt x="305340" y="188910"/>
                  <a:pt x="273618" y="208000"/>
                  <a:pt x="246888" y="219456"/>
                </a:cubicBezTo>
                <a:cubicBezTo>
                  <a:pt x="238029" y="223253"/>
                  <a:pt x="228600" y="225552"/>
                  <a:pt x="219456" y="228600"/>
                </a:cubicBezTo>
                <a:cubicBezTo>
                  <a:pt x="210312" y="240792"/>
                  <a:pt x="200764" y="252691"/>
                  <a:pt x="192024" y="265176"/>
                </a:cubicBezTo>
                <a:cubicBezTo>
                  <a:pt x="179420" y="283182"/>
                  <a:pt x="173736" y="307848"/>
                  <a:pt x="155448" y="320040"/>
                </a:cubicBezTo>
                <a:lnTo>
                  <a:pt x="128016" y="338328"/>
                </a:lnTo>
                <a:cubicBezTo>
                  <a:pt x="113543" y="360038"/>
                  <a:pt x="99309" y="382488"/>
                  <a:pt x="82296" y="402336"/>
                </a:cubicBezTo>
                <a:cubicBezTo>
                  <a:pt x="59371" y="429082"/>
                  <a:pt x="47198" y="435518"/>
                  <a:pt x="18288" y="457200"/>
                </a:cubicBezTo>
                <a:cubicBezTo>
                  <a:pt x="7245" y="501371"/>
                  <a:pt x="0" y="523413"/>
                  <a:pt x="0" y="576072"/>
                </a:cubicBezTo>
                <a:cubicBezTo>
                  <a:pt x="0" y="694983"/>
                  <a:pt x="672" y="814079"/>
                  <a:pt x="9144" y="932688"/>
                </a:cubicBezTo>
                <a:cubicBezTo>
                  <a:pt x="9927" y="943650"/>
                  <a:pt x="18989" y="953085"/>
                  <a:pt x="27432" y="960120"/>
                </a:cubicBezTo>
                <a:cubicBezTo>
                  <a:pt x="47925" y="977197"/>
                  <a:pt x="75975" y="981400"/>
                  <a:pt x="100584" y="987552"/>
                </a:cubicBezTo>
                <a:cubicBezTo>
                  <a:pt x="109728" y="993648"/>
                  <a:pt x="120245" y="998069"/>
                  <a:pt x="128016" y="1005840"/>
                </a:cubicBezTo>
                <a:cubicBezTo>
                  <a:pt x="135787" y="1013611"/>
                  <a:pt x="137160" y="1027176"/>
                  <a:pt x="146304" y="1033272"/>
                </a:cubicBezTo>
                <a:cubicBezTo>
                  <a:pt x="156761" y="1040243"/>
                  <a:pt x="170688" y="1039368"/>
                  <a:pt x="182880" y="1042416"/>
                </a:cubicBezTo>
                <a:cubicBezTo>
                  <a:pt x="215024" y="1090632"/>
                  <a:pt x="182633" y="1055373"/>
                  <a:pt x="237744" y="1078992"/>
                </a:cubicBezTo>
                <a:cubicBezTo>
                  <a:pt x="320913" y="1114636"/>
                  <a:pt x="180157" y="1085134"/>
                  <a:pt x="329184" y="1106424"/>
                </a:cubicBezTo>
                <a:cubicBezTo>
                  <a:pt x="402739" y="1130942"/>
                  <a:pt x="322425" y="1106689"/>
                  <a:pt x="484632" y="1124712"/>
                </a:cubicBezTo>
                <a:cubicBezTo>
                  <a:pt x="589474" y="1136361"/>
                  <a:pt x="450266" y="1129104"/>
                  <a:pt x="557784" y="1152144"/>
                </a:cubicBezTo>
                <a:cubicBezTo>
                  <a:pt x="587736" y="1158562"/>
                  <a:pt x="618861" y="1157240"/>
                  <a:pt x="649224" y="1161288"/>
                </a:cubicBezTo>
                <a:cubicBezTo>
                  <a:pt x="664629" y="1163342"/>
                  <a:pt x="679704" y="1167384"/>
                  <a:pt x="694944" y="1170432"/>
                </a:cubicBezTo>
                <a:lnTo>
                  <a:pt x="1773936" y="1161288"/>
                </a:lnTo>
                <a:cubicBezTo>
                  <a:pt x="2488555" y="1161288"/>
                  <a:pt x="2766227" y="1175616"/>
                  <a:pt x="3493008" y="1197864"/>
                </a:cubicBezTo>
                <a:lnTo>
                  <a:pt x="4398264" y="1188720"/>
                </a:lnTo>
                <a:cubicBezTo>
                  <a:pt x="4435941" y="1187362"/>
                  <a:pt x="4471416" y="1170432"/>
                  <a:pt x="4507992" y="1161288"/>
                </a:cubicBezTo>
                <a:cubicBezTo>
                  <a:pt x="4544568" y="1152144"/>
                  <a:pt x="4583999" y="1150717"/>
                  <a:pt x="4617720" y="1133856"/>
                </a:cubicBezTo>
                <a:cubicBezTo>
                  <a:pt x="4683824" y="1100804"/>
                  <a:pt x="4652748" y="1111383"/>
                  <a:pt x="4709160" y="1097280"/>
                </a:cubicBezTo>
                <a:cubicBezTo>
                  <a:pt x="4740621" y="1076306"/>
                  <a:pt x="4740769" y="1073487"/>
                  <a:pt x="4782312" y="1060704"/>
                </a:cubicBezTo>
                <a:cubicBezTo>
                  <a:pt x="4806335" y="1053312"/>
                  <a:pt x="4855464" y="1042416"/>
                  <a:pt x="4855464" y="1042416"/>
                </a:cubicBezTo>
                <a:cubicBezTo>
                  <a:pt x="4913850" y="998627"/>
                  <a:pt x="4878409" y="1021800"/>
                  <a:pt x="4965192" y="978408"/>
                </a:cubicBezTo>
                <a:cubicBezTo>
                  <a:pt x="4977384" y="972312"/>
                  <a:pt x="4988836" y="964431"/>
                  <a:pt x="5001768" y="960120"/>
                </a:cubicBezTo>
                <a:cubicBezTo>
                  <a:pt x="5020056" y="954024"/>
                  <a:pt x="5038734" y="948991"/>
                  <a:pt x="5056632" y="941832"/>
                </a:cubicBezTo>
                <a:cubicBezTo>
                  <a:pt x="5069288" y="936770"/>
                  <a:pt x="5080752" y="929080"/>
                  <a:pt x="5093208" y="923544"/>
                </a:cubicBezTo>
                <a:cubicBezTo>
                  <a:pt x="5108207" y="916878"/>
                  <a:pt x="5123688" y="911352"/>
                  <a:pt x="5138928" y="905256"/>
                </a:cubicBezTo>
                <a:cubicBezTo>
                  <a:pt x="5220986" y="823198"/>
                  <a:pt x="5123536" y="909743"/>
                  <a:pt x="5230368" y="850392"/>
                </a:cubicBezTo>
                <a:cubicBezTo>
                  <a:pt x="5247011" y="841146"/>
                  <a:pt x="5286833" y="784783"/>
                  <a:pt x="5294376" y="777240"/>
                </a:cubicBezTo>
                <a:cubicBezTo>
                  <a:pt x="5302147" y="769469"/>
                  <a:pt x="5312664" y="765048"/>
                  <a:pt x="5321808" y="758952"/>
                </a:cubicBezTo>
                <a:cubicBezTo>
                  <a:pt x="5365268" y="628572"/>
                  <a:pt x="5321601" y="764248"/>
                  <a:pt x="5349240" y="667512"/>
                </a:cubicBezTo>
                <a:cubicBezTo>
                  <a:pt x="5351888" y="658244"/>
                  <a:pt x="5356293" y="649489"/>
                  <a:pt x="5358384" y="640080"/>
                </a:cubicBezTo>
                <a:cubicBezTo>
                  <a:pt x="5362406" y="621981"/>
                  <a:pt x="5364480" y="603504"/>
                  <a:pt x="5367528" y="585216"/>
                </a:cubicBezTo>
                <a:cubicBezTo>
                  <a:pt x="5364480" y="545592"/>
                  <a:pt x="5368624" y="504743"/>
                  <a:pt x="5358384" y="466344"/>
                </a:cubicBezTo>
                <a:cubicBezTo>
                  <a:pt x="5355552" y="455725"/>
                  <a:pt x="5337048" y="457200"/>
                  <a:pt x="5330952" y="448056"/>
                </a:cubicBezTo>
                <a:cubicBezTo>
                  <a:pt x="5323981" y="437599"/>
                  <a:pt x="5325260" y="423564"/>
                  <a:pt x="5321808" y="411480"/>
                </a:cubicBezTo>
                <a:cubicBezTo>
                  <a:pt x="5316900" y="394301"/>
                  <a:pt x="5309219" y="368490"/>
                  <a:pt x="5294376" y="356616"/>
                </a:cubicBezTo>
                <a:cubicBezTo>
                  <a:pt x="5286850" y="350595"/>
                  <a:pt x="5275565" y="351783"/>
                  <a:pt x="5266944" y="347472"/>
                </a:cubicBezTo>
                <a:cubicBezTo>
                  <a:pt x="5257114" y="342557"/>
                  <a:pt x="5248656" y="335280"/>
                  <a:pt x="5239512" y="329184"/>
                </a:cubicBezTo>
                <a:cubicBezTo>
                  <a:pt x="5233416" y="320040"/>
                  <a:pt x="5226139" y="311582"/>
                  <a:pt x="5221224" y="301752"/>
                </a:cubicBezTo>
                <a:cubicBezTo>
                  <a:pt x="5216913" y="293131"/>
                  <a:pt x="5218896" y="281136"/>
                  <a:pt x="5212080" y="274320"/>
                </a:cubicBezTo>
                <a:cubicBezTo>
                  <a:pt x="5205264" y="267504"/>
                  <a:pt x="5193947" y="267712"/>
                  <a:pt x="5184648" y="265176"/>
                </a:cubicBezTo>
                <a:cubicBezTo>
                  <a:pt x="5160399" y="258563"/>
                  <a:pt x="5135519" y="254280"/>
                  <a:pt x="5111496" y="246888"/>
                </a:cubicBezTo>
                <a:cubicBezTo>
                  <a:pt x="4939863" y="194078"/>
                  <a:pt x="5033828" y="214890"/>
                  <a:pt x="4828032" y="192024"/>
                </a:cubicBezTo>
                <a:cubicBezTo>
                  <a:pt x="4734838" y="168725"/>
                  <a:pt x="4682227" y="153087"/>
                  <a:pt x="4572000" y="146304"/>
                </a:cubicBezTo>
                <a:cubicBezTo>
                  <a:pt x="4435065" y="137877"/>
                  <a:pt x="4297680" y="140208"/>
                  <a:pt x="4160520" y="137160"/>
                </a:cubicBezTo>
                <a:lnTo>
                  <a:pt x="3794760" y="118872"/>
                </a:lnTo>
                <a:cubicBezTo>
                  <a:pt x="3761152" y="116895"/>
                  <a:pt x="3727675" y="113078"/>
                  <a:pt x="3694176" y="109728"/>
                </a:cubicBezTo>
                <a:cubicBezTo>
                  <a:pt x="3666712" y="106982"/>
                  <a:pt x="3639463" y="101587"/>
                  <a:pt x="3611880" y="100584"/>
                </a:cubicBezTo>
                <a:cubicBezTo>
                  <a:pt x="3471732" y="95488"/>
                  <a:pt x="3331464" y="94488"/>
                  <a:pt x="3191256" y="91440"/>
                </a:cubicBezTo>
                <a:cubicBezTo>
                  <a:pt x="2980786" y="38823"/>
                  <a:pt x="3279666" y="110626"/>
                  <a:pt x="2642616" y="73152"/>
                </a:cubicBezTo>
                <a:cubicBezTo>
                  <a:pt x="2604979" y="70938"/>
                  <a:pt x="2570244" y="50814"/>
                  <a:pt x="2532888" y="45720"/>
                </a:cubicBezTo>
                <a:lnTo>
                  <a:pt x="2331720" y="18288"/>
                </a:lnTo>
                <a:cubicBezTo>
                  <a:pt x="2277893" y="346"/>
                  <a:pt x="2330735" y="13206"/>
                  <a:pt x="2249424" y="18288"/>
                </a:cubicBezTo>
                <a:cubicBezTo>
                  <a:pt x="2170272" y="23235"/>
                  <a:pt x="2124456" y="12192"/>
                  <a:pt x="1993392" y="9144"/>
                </a:cubicBezTo>
                <a:close/>
              </a:path>
            </a:pathLst>
          </a:cu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3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20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5193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Corinthians 1:7-8; 3:13; 15:51-55</a:t>
            </a:r>
          </a:p>
        </p:txBody>
      </p:sp>
    </p:spTree>
    <p:extLst>
      <p:ext uri="{BB962C8B-B14F-4D97-AF65-F5344CB8AC3E}">
        <p14:creationId xmlns:p14="http://schemas.microsoft.com/office/powerpoint/2010/main" val="2437529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5193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Corinthians 1:7-8; 3:13; 15:51-55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2 Corinthians 5:4-5, 10</a:t>
            </a:r>
          </a:p>
        </p:txBody>
      </p:sp>
    </p:spTree>
    <p:extLst>
      <p:ext uri="{BB962C8B-B14F-4D97-AF65-F5344CB8AC3E}">
        <p14:creationId xmlns:p14="http://schemas.microsoft.com/office/powerpoint/2010/main" val="157332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5193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Corinthians 1:7-8; 3:13; 15:51-55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2 Corinthians 5:4-5, 10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John 3:2, 3</a:t>
            </a:r>
          </a:p>
        </p:txBody>
      </p:sp>
    </p:spTree>
    <p:extLst>
      <p:ext uri="{BB962C8B-B14F-4D97-AF65-F5344CB8AC3E}">
        <p14:creationId xmlns:p14="http://schemas.microsoft.com/office/powerpoint/2010/main" val="927543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5193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Corinthians 1:7-8; 3:13; 15:51-55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2 Corinthians 5:4-5, 10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John 3:2, 3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3:20</a:t>
            </a:r>
          </a:p>
        </p:txBody>
      </p:sp>
    </p:spTree>
    <p:extLst>
      <p:ext uri="{BB962C8B-B14F-4D97-AF65-F5344CB8AC3E}">
        <p14:creationId xmlns:p14="http://schemas.microsoft.com/office/powerpoint/2010/main" val="1725325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5193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Corinthians 1:7-8; 3:13; 15:51-55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2 Corinthians 5:4-5, 10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John 3:2, 3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3:20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1:6, 9-11; 2:14-16</a:t>
            </a:r>
          </a:p>
        </p:txBody>
      </p:sp>
    </p:spTree>
    <p:extLst>
      <p:ext uri="{BB962C8B-B14F-4D97-AF65-F5344CB8AC3E}">
        <p14:creationId xmlns:p14="http://schemas.microsoft.com/office/powerpoint/2010/main" val="3720990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5193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Corinthians 1:7-8; 3:13; 15:51-55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2 Corinthians 5:4-5, 10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John 3:2, 3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3:20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1:6, 9-11; 2:14-16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Colossians 3:1-4</a:t>
            </a:r>
          </a:p>
        </p:txBody>
      </p:sp>
    </p:spTree>
    <p:extLst>
      <p:ext uri="{BB962C8B-B14F-4D97-AF65-F5344CB8AC3E}">
        <p14:creationId xmlns:p14="http://schemas.microsoft.com/office/powerpoint/2010/main" val="7992984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5193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Corinthians 1:7-8; 3:13; 15:51-55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2 Corinthians 5:4-5, 10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John 3:2, 3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3:20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1:6, 9-11; 2:14-16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Colossians 3:1-4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36584248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6"/>
            <a:ext cx="7886700" cy="5193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Corinthians 1:7-8; 3:13; 15:51-55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2 Corinthians 5:4-5, 10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John 3:2, 3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3:20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Philippians 1:6, 9-11; 2:14-16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Colossians 3:1-4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Titus 2:11-14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Peter 1:3-13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8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Rapture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374136"/>
            <a:ext cx="8641080" cy="3291840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Resurrection of the Dead in Christ</a:t>
            </a:r>
          </a:p>
        </p:txBody>
      </p:sp>
    </p:spTree>
    <p:extLst>
      <p:ext uri="{BB962C8B-B14F-4D97-AF65-F5344CB8AC3E}">
        <p14:creationId xmlns:p14="http://schemas.microsoft.com/office/powerpoint/2010/main" val="2259978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7"/>
            <a:ext cx="7886700" cy="4631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Thessalonians 1:10</a:t>
            </a:r>
          </a:p>
        </p:txBody>
      </p:sp>
    </p:spTree>
    <p:extLst>
      <p:ext uri="{BB962C8B-B14F-4D97-AF65-F5344CB8AC3E}">
        <p14:creationId xmlns:p14="http://schemas.microsoft.com/office/powerpoint/2010/main" val="24536429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950"/>
            <a:ext cx="7886700" cy="12716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Hope for Christ’s Return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337"/>
            <a:ext cx="7886700" cy="4631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Thessalonians 1:10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smtClean="0">
                <a:solidFill>
                  <a:schemeClr val="bg1"/>
                </a:solidFill>
              </a:rPr>
              <a:t>Thessalonians 4:13-5:11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28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Basic </a:t>
            </a:r>
            <a:r>
              <a:rPr lang="en-US" sz="6000" b="1" i="1" dirty="0" err="1" smtClean="0">
                <a:solidFill>
                  <a:schemeClr val="bg1"/>
                </a:solidFill>
              </a:rPr>
              <a:t>Pretribulationism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8295"/>
            <a:ext cx="7886700" cy="3808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Imminent Rapture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161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Basic </a:t>
            </a:r>
            <a:r>
              <a:rPr lang="en-US" sz="6000" b="1" i="1" dirty="0" err="1" smtClean="0">
                <a:solidFill>
                  <a:schemeClr val="bg1"/>
                </a:solidFill>
              </a:rPr>
              <a:t>Pretribulationism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8295"/>
            <a:ext cx="7886700" cy="3808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Imminent Rapture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Future Tribulation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Rapture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374136"/>
            <a:ext cx="8641080" cy="3291840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Resurrection of the Dead in Christ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Transformation of Living Believers</a:t>
            </a:r>
          </a:p>
        </p:txBody>
      </p:sp>
    </p:spTree>
    <p:extLst>
      <p:ext uri="{BB962C8B-B14F-4D97-AF65-F5344CB8AC3E}">
        <p14:creationId xmlns:p14="http://schemas.microsoft.com/office/powerpoint/2010/main" val="43090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Rapture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374136"/>
            <a:ext cx="8641080" cy="3291840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Resurrection of the Dead in Christ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Transformation of Living Believers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The </a:t>
            </a:r>
            <a:r>
              <a:rPr lang="en-US" sz="4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Catching Up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of Both to Meet the Lord at His Coming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6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374136"/>
            <a:ext cx="8641080" cy="329184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The Time of World Trouble Associated with the Lord’s Coming.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9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" y="3374136"/>
            <a:ext cx="8778240" cy="329184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The Time of World Trouble Associated with the Lord’s Coming.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Progression of Signs Leading to the Lord’s Return</a:t>
            </a:r>
            <a:endParaRPr lang="en-US" sz="32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20624" y="5925312"/>
            <a:ext cx="8247888" cy="18288"/>
          </a:xfrm>
          <a:prstGeom prst="straightConnector1">
            <a:avLst/>
          </a:prstGeom>
          <a:ln w="825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00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3995"/>
            <a:ext cx="7772400" cy="16665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Tribulation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Optional Views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6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514</Words>
  <Application>Microsoft Office PowerPoint</Application>
  <PresentationFormat>On-screen Show (4:3)</PresentationFormat>
  <Paragraphs>165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Basic Pretribulationism</vt:lpstr>
      <vt:lpstr>Basic Pretribulationism</vt:lpstr>
      <vt:lpstr>The Rapture</vt:lpstr>
      <vt:lpstr>The Rapture</vt:lpstr>
      <vt:lpstr>The Rapture</vt:lpstr>
      <vt:lpstr>The Rapture</vt:lpstr>
      <vt:lpstr>The Tribulation</vt:lpstr>
      <vt:lpstr>The Tribulation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The Tribulation Optional Views</vt:lpstr>
      <vt:lpstr>Basic Pretribulationism</vt:lpstr>
      <vt:lpstr>Basic Pretribulationism</vt:lpstr>
      <vt:lpstr>Basic Pretribulationism</vt:lpstr>
      <vt:lpstr>Basic Pretribulationism</vt:lpstr>
      <vt:lpstr>Basic Pretribulationism</vt:lpstr>
      <vt:lpstr>Basic Pretribulationism</vt:lpstr>
      <vt:lpstr>Basic Pretribulationism</vt:lpstr>
      <vt:lpstr>The Hope for Christ’s Return</vt:lpstr>
      <vt:lpstr>The Hope for Christ’s Return</vt:lpstr>
      <vt:lpstr>The Hope for Christ’s Return</vt:lpstr>
      <vt:lpstr>The Hope for Christ’s Return</vt:lpstr>
      <vt:lpstr>The Hope for Christ’s Return</vt:lpstr>
      <vt:lpstr>The Hope for Christ’s Return</vt:lpstr>
      <vt:lpstr>The Hope for Christ’s Return</vt:lpstr>
      <vt:lpstr>The Hope for Christ’s Return</vt:lpstr>
      <vt:lpstr>The Hope for Christ’s Return</vt:lpstr>
      <vt:lpstr>The Hope for Christ’s Return</vt:lpstr>
      <vt:lpstr>The Hope for Christ’s Return</vt:lpstr>
      <vt:lpstr>Basic Pretribulationism</vt:lpstr>
      <vt:lpstr>Basic Pretribulationism</vt:lpstr>
    </vt:vector>
  </TitlesOfParts>
  <Company>Southwestern Seminary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Pretribulationism</dc:title>
  <dc:creator>Blaising, Craig</dc:creator>
  <cp:lastModifiedBy>Blaising, Craig</cp:lastModifiedBy>
  <cp:revision>18</cp:revision>
  <dcterms:created xsi:type="dcterms:W3CDTF">2016-02-08T01:37:39Z</dcterms:created>
  <dcterms:modified xsi:type="dcterms:W3CDTF">2016-02-08T19:04:26Z</dcterms:modified>
</cp:coreProperties>
</file>