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4" r:id="rId2"/>
    <p:sldMasterId id="2147483700" r:id="rId3"/>
  </p:sldMasterIdLst>
  <p:notesMasterIdLst>
    <p:notesMasterId r:id="rId38"/>
  </p:notesMasterIdLst>
  <p:handoutMasterIdLst>
    <p:handoutMasterId r:id="rId39"/>
  </p:handoutMasterIdLst>
  <p:sldIdLst>
    <p:sldId id="290" r:id="rId4"/>
    <p:sldId id="295" r:id="rId5"/>
    <p:sldId id="258" r:id="rId6"/>
    <p:sldId id="30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98" r:id="rId18"/>
    <p:sldId id="269" r:id="rId19"/>
    <p:sldId id="270" r:id="rId20"/>
    <p:sldId id="271" r:id="rId21"/>
    <p:sldId id="299" r:id="rId22"/>
    <p:sldId id="272" r:id="rId23"/>
    <p:sldId id="273" r:id="rId24"/>
    <p:sldId id="274" r:id="rId25"/>
    <p:sldId id="275" r:id="rId26"/>
    <p:sldId id="276" r:id="rId27"/>
    <p:sldId id="277" r:id="rId28"/>
    <p:sldId id="279" r:id="rId29"/>
    <p:sldId id="278" r:id="rId30"/>
    <p:sldId id="280" r:id="rId31"/>
    <p:sldId id="301" r:id="rId32"/>
    <p:sldId id="282" r:id="rId33"/>
    <p:sldId id="297" r:id="rId34"/>
    <p:sldId id="281" r:id="rId35"/>
    <p:sldId id="284" r:id="rId36"/>
    <p:sldId id="283" r:id="rId37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CC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CC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CC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CC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CC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CC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CC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CC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CC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3366FF"/>
    <a:srgbClr val="FFFF00"/>
    <a:srgbClr val="66CCFF"/>
    <a:srgbClr val="FF0000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2" autoAdjust="0"/>
    <p:restoredTop sz="97446" autoAdjust="0"/>
  </p:normalViewPr>
  <p:slideViewPr>
    <p:cSldViewPr>
      <p:cViewPr varScale="1">
        <p:scale>
          <a:sx n="221" d="100"/>
          <a:sy n="221" d="100"/>
        </p:scale>
        <p:origin x="176" y="11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0" d="100"/>
        <a:sy n="340" d="100"/>
      </p:scale>
      <p:origin x="0" y="12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Relationship Id="rId3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4.wmf"/><Relationship Id="rId1" Type="http://schemas.openxmlformats.org/officeDocument/2006/relationships/image" Target="../media/image20.png"/><Relationship Id="rId2" Type="http://schemas.openxmlformats.org/officeDocument/2006/relationships/image" Target="../media/image2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E6DAAD4-97D1-418C-B984-A61C0E4C8E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05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B5E0230-194D-4977-8E1B-DF36180291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35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99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1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86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90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91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20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32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74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57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“spiritually and physically” blind leading the “spiritually” blind.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62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62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86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17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33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78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09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803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423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489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82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715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109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54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75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9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61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89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20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51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9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230-194D-4977-8E1B-DF36180291A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86A4A-6495-40ED-A37B-F217673C41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FEE49-3F22-40D1-A55A-F7457C1808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457200"/>
            <a:ext cx="196215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457200"/>
            <a:ext cx="573405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C121B-FCFA-4143-95CE-96B5CB27F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-498475" y="983457"/>
            <a:ext cx="10429875" cy="4431506"/>
            <a:chOff x="-313" y="824"/>
            <a:chExt cx="6570" cy="3722"/>
          </a:xfrm>
        </p:grpSpPr>
        <p:sp>
          <p:nvSpPr>
            <p:cNvPr id="7885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5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5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5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5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5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5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5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5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6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7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7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7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7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7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7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7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7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7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7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8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8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8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888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8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8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8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8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8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8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9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9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9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9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9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9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9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9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9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89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0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0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0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0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0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0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0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0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0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0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1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1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1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1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1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1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1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1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1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1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2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2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2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2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2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2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2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2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2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2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3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3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3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3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3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3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3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3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3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3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4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4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4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4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4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4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4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4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4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4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5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5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5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5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5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5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5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5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5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5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6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6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6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6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6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6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6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6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6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6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7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7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7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7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7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7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7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7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7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7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8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8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8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8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8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8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8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8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8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8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9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9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9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9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9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9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9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9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9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99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0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0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0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0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0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0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0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0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0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0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1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1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1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1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1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1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1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1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1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1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2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2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2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2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2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2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2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2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2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2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3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3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3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3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3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3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3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3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3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3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4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4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4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4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4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4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4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4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4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4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5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5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5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5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5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5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5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5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5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5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6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6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6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6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6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06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06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83507"/>
            <a:ext cx="7772400" cy="1302544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906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906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906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907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EC60CA8-43F8-49E8-8C02-834EC99FAB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9A7C04-C928-400A-9670-3B7ADA40E97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666CEE-648B-49D8-B9C6-2B412B70448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40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40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AFD2F1-8F45-4CDF-BA85-0E618DFA6D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C00E87-829E-41E6-91AE-E7D3D711B0C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9B41E7-5490-49AC-8954-FCF14AC6100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780BFC-B316-4116-B4F3-3EAD335CCAB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CE0B21-5A3F-485A-99D2-EEA64D4051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DCB3D-215A-464E-8E9D-62E0077FF3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81A8D8-968C-40D2-9EB2-11455E6BC60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FF4ED0-7759-4719-B7AC-2E6C3FAEAC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39459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39459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BF8853-AD53-4307-982F-A7BBC9CACC3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86A4A-6495-40ED-A37B-F217673C41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05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DCB3D-215A-464E-8E9D-62E0077FF3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97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1F29B-8816-4E24-8526-35FE829933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61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485900"/>
            <a:ext cx="38481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485900"/>
            <a:ext cx="38481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904D9-9350-4B47-84ED-F974E07132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84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EA849-A6D5-4A86-B0AF-F3F4E35559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4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F85C7-4A49-4AA3-BC7C-4FB7F33040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31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9F522-FD4D-461A-870A-A812669BE8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0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1F29B-8816-4E24-8526-35FE829933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47819-9CEF-449F-B432-C7DB3F7473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35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BDE11-9616-49C8-9D15-65518BC64F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90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FEE49-3F22-40D1-A55A-F7457C1808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72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457200"/>
            <a:ext cx="196215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457200"/>
            <a:ext cx="573405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C121B-FCFA-4143-95CE-96B5CB27F2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9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485900"/>
            <a:ext cx="38481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485900"/>
            <a:ext cx="38481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904D9-9350-4B47-84ED-F974E07132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EA849-A6D5-4A86-B0AF-F3F4E35559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F85C7-4A49-4AA3-BC7C-4FB7F33040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9F522-FD4D-461A-870A-A812669BE8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47819-9CEF-449F-B432-C7DB3F7473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BDE11-9616-49C8-9D15-65518BC64F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485900"/>
            <a:ext cx="7848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AB651E98-E3FB-4501-936A-29AF007B672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3319" name="Picture 7" descr="Judges gen 12 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" y="1"/>
            <a:ext cx="1704975" cy="147875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3200">
          <a:solidFill>
            <a:srgbClr val="FFCC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2800">
          <a:solidFill>
            <a:srgbClr val="FFCC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 sz="2400">
          <a:solidFill>
            <a:srgbClr val="FFCC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-496888" y="981076"/>
            <a:ext cx="10429876" cy="4431506"/>
            <a:chOff x="-313" y="824"/>
            <a:chExt cx="6570" cy="3722"/>
          </a:xfrm>
        </p:grpSpPr>
        <p:sp>
          <p:nvSpPr>
            <p:cNvPr id="7782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2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2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3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3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3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3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3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3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3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3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3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3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4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4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4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4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4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4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4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4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4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4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5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5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5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5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5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5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5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5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5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7785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6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6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6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6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6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6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6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6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6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6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7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7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7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7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7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7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7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7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7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7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8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8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8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8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8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8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8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8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8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8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9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9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9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9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9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9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9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9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9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9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0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0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0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0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0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0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0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0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0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0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1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1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1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1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1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1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1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1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1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1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2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2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2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2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2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2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2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2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2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2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3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3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3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3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3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3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3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3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3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3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4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4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4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4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4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4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4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4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4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4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5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5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5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5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5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5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5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5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5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5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6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6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6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6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6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6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6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6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6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6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7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7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7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7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7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7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7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7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7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7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8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8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8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8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8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8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8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8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8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8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9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9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9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9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9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9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9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9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9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99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0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0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0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0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0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0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0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0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0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0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1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1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1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1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1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1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1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1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1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1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2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2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2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2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2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2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2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2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2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2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3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3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3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3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3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3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3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3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3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3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4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04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04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1205EBE-8E1E-4357-9F87-E1688087690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804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804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2729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804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804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485900"/>
            <a:ext cx="7848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AB651E98-E3FB-4501-936A-29AF007B67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319" name="Picture 7" descr="Judges gen 12 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" y="1"/>
            <a:ext cx="1704975" cy="1478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860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3200">
          <a:solidFill>
            <a:srgbClr val="FFCC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2800">
          <a:solidFill>
            <a:srgbClr val="FFCC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 sz="2400">
          <a:solidFill>
            <a:srgbClr val="FFCC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rgbClr val="FF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4.wmf"/><Relationship Id="rId6" Type="http://schemas.openxmlformats.org/officeDocument/2006/relationships/oleObject" Target="../embeddings/oleObject9.bin"/><Relationship Id="rId7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5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1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wmf"/><Relationship Id="rId12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wmf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Relationship Id="rId9" Type="http://schemas.openxmlformats.org/officeDocument/2006/relationships/image" Target="../media/image5.wmf"/><Relationship Id="rId10" Type="http://schemas.openxmlformats.org/officeDocument/2006/relationships/oleObject" Target="../embeddings/oleObject5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9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20.pn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21.png"/><Relationship Id="rId8" Type="http://schemas.openxmlformats.org/officeDocument/2006/relationships/oleObject" Target="../embeddings/oleObject18.bin"/><Relationship Id="rId9" Type="http://schemas.openxmlformats.org/officeDocument/2006/relationships/image" Target="../media/image22.wmf"/><Relationship Id="rId10" Type="http://schemas.openxmlformats.org/officeDocument/2006/relationships/oleObject" Target="../embeddings/oleObject19.bin"/><Relationship Id="rId11" Type="http://schemas.openxmlformats.org/officeDocument/2006/relationships/image" Target="../media/image4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23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19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4DDF-E579-46C6-B8B6-4C1EEC6B2D3D}" type="slidenum">
              <a:rPr lang="en-US"/>
              <a:pPr/>
              <a:t>1</a:t>
            </a:fld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620000" cy="1885950"/>
          </a:xfrm>
          <a:effectLst/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 2-part masterpiece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of Redemption</a:t>
            </a:r>
            <a:endParaRPr lang="en-US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19"/>
          <p:cNvSpPr txBox="1">
            <a:spLocks noChangeArrowheads="1"/>
          </p:cNvSpPr>
          <p:nvPr/>
        </p:nvSpPr>
        <p:spPr bwMode="auto">
          <a:xfrm>
            <a:off x="457200" y="685800"/>
            <a:ext cx="8382000" cy="110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Judges &amp; Ruth</a:t>
            </a:r>
            <a:endParaRPr kumimoji="0" lang="en-US" sz="7200" b="1" i="0" u="none" strike="noStrike" kern="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3F877B35-C289-4E26-B046-39D3B0AE1005}" type="slidenum">
              <a:rPr lang="en-US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pPr/>
              <a:t>10</a:t>
            </a:fld>
            <a:endParaRPr lang="en-US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85900"/>
            <a:ext cx="3962400" cy="3086100"/>
          </a:xfrm>
          <a:effectLst/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What kind of movie rating would this story deserve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  <a:p>
            <a:pPr marL="609600" indent="-609600">
              <a:lnSpc>
                <a:spcPct val="9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What kind of audience would like this?</a:t>
            </a:r>
            <a:endParaRPr lang="en-US" sz="2400" dirty="0">
              <a:solidFill>
                <a:schemeClr val="tx1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What kind of change or progression do you see?</a:t>
            </a:r>
          </a:p>
          <a:p>
            <a:pPr marL="609600" indent="-609600">
              <a:lnSpc>
                <a:spcPct val="90000"/>
              </a:lnSpc>
              <a:buFontTx/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How does it make you feel?</a:t>
            </a:r>
          </a:p>
          <a:p>
            <a:pPr marL="609600" indent="-609600">
              <a:lnSpc>
                <a:spcPct val="90000"/>
              </a:lnSpc>
              <a:buFontTx/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How are women treated?</a:t>
            </a:r>
          </a:p>
        </p:txBody>
      </p:sp>
      <p:pic>
        <p:nvPicPr>
          <p:cNvPr id="39942" name="Picture 6" descr="judges mo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31119"/>
            <a:ext cx="7772400" cy="3812381"/>
          </a:xfrm>
          <a:prstGeom prst="rect">
            <a:avLst/>
          </a:prstGeom>
          <a:noFill/>
        </p:spPr>
      </p:pic>
      <p:sp>
        <p:nvSpPr>
          <p:cNvPr id="39943" name="Freeform 7"/>
          <p:cNvSpPr>
            <a:spLocks/>
          </p:cNvSpPr>
          <p:nvPr/>
        </p:nvSpPr>
        <p:spPr bwMode="auto">
          <a:xfrm>
            <a:off x="1371600" y="3067050"/>
            <a:ext cx="5486400" cy="200025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336" y="64"/>
              </a:cxn>
              <a:cxn ang="0">
                <a:pos x="624" y="112"/>
              </a:cxn>
              <a:cxn ang="0">
                <a:pos x="960" y="16"/>
              </a:cxn>
              <a:cxn ang="0">
                <a:pos x="1152" y="16"/>
              </a:cxn>
              <a:cxn ang="0">
                <a:pos x="1296" y="64"/>
              </a:cxn>
              <a:cxn ang="0">
                <a:pos x="1584" y="16"/>
              </a:cxn>
              <a:cxn ang="0">
                <a:pos x="1824" y="16"/>
              </a:cxn>
              <a:cxn ang="0">
                <a:pos x="2016" y="64"/>
              </a:cxn>
              <a:cxn ang="0">
                <a:pos x="2160" y="112"/>
              </a:cxn>
              <a:cxn ang="0">
                <a:pos x="2304" y="160"/>
              </a:cxn>
              <a:cxn ang="0">
                <a:pos x="2496" y="160"/>
              </a:cxn>
              <a:cxn ang="0">
                <a:pos x="2592" y="112"/>
              </a:cxn>
              <a:cxn ang="0">
                <a:pos x="2784" y="112"/>
              </a:cxn>
              <a:cxn ang="0">
                <a:pos x="2832" y="160"/>
              </a:cxn>
              <a:cxn ang="0">
                <a:pos x="2928" y="112"/>
              </a:cxn>
              <a:cxn ang="0">
                <a:pos x="3024" y="112"/>
              </a:cxn>
              <a:cxn ang="0">
                <a:pos x="3360" y="160"/>
              </a:cxn>
              <a:cxn ang="0">
                <a:pos x="3456" y="112"/>
              </a:cxn>
            </a:cxnLst>
            <a:rect l="0" t="0" r="r" b="b"/>
            <a:pathLst>
              <a:path w="3456" h="168">
                <a:moveTo>
                  <a:pt x="0" y="64"/>
                </a:moveTo>
                <a:cubicBezTo>
                  <a:pt x="116" y="60"/>
                  <a:pt x="232" y="56"/>
                  <a:pt x="336" y="64"/>
                </a:cubicBezTo>
                <a:cubicBezTo>
                  <a:pt x="440" y="72"/>
                  <a:pt x="520" y="120"/>
                  <a:pt x="624" y="112"/>
                </a:cubicBezTo>
                <a:cubicBezTo>
                  <a:pt x="728" y="104"/>
                  <a:pt x="872" y="32"/>
                  <a:pt x="960" y="16"/>
                </a:cubicBezTo>
                <a:cubicBezTo>
                  <a:pt x="1048" y="0"/>
                  <a:pt x="1096" y="8"/>
                  <a:pt x="1152" y="16"/>
                </a:cubicBezTo>
                <a:cubicBezTo>
                  <a:pt x="1208" y="24"/>
                  <a:pt x="1224" y="64"/>
                  <a:pt x="1296" y="64"/>
                </a:cubicBezTo>
                <a:cubicBezTo>
                  <a:pt x="1368" y="64"/>
                  <a:pt x="1496" y="24"/>
                  <a:pt x="1584" y="16"/>
                </a:cubicBezTo>
                <a:cubicBezTo>
                  <a:pt x="1672" y="8"/>
                  <a:pt x="1752" y="8"/>
                  <a:pt x="1824" y="16"/>
                </a:cubicBezTo>
                <a:cubicBezTo>
                  <a:pt x="1896" y="24"/>
                  <a:pt x="1960" y="48"/>
                  <a:pt x="2016" y="64"/>
                </a:cubicBezTo>
                <a:cubicBezTo>
                  <a:pt x="2072" y="80"/>
                  <a:pt x="2112" y="96"/>
                  <a:pt x="2160" y="112"/>
                </a:cubicBezTo>
                <a:cubicBezTo>
                  <a:pt x="2208" y="128"/>
                  <a:pt x="2248" y="152"/>
                  <a:pt x="2304" y="160"/>
                </a:cubicBezTo>
                <a:cubicBezTo>
                  <a:pt x="2360" y="168"/>
                  <a:pt x="2448" y="168"/>
                  <a:pt x="2496" y="160"/>
                </a:cubicBezTo>
                <a:cubicBezTo>
                  <a:pt x="2544" y="152"/>
                  <a:pt x="2544" y="120"/>
                  <a:pt x="2592" y="112"/>
                </a:cubicBezTo>
                <a:cubicBezTo>
                  <a:pt x="2640" y="104"/>
                  <a:pt x="2744" y="104"/>
                  <a:pt x="2784" y="112"/>
                </a:cubicBezTo>
                <a:cubicBezTo>
                  <a:pt x="2824" y="120"/>
                  <a:pt x="2808" y="160"/>
                  <a:pt x="2832" y="160"/>
                </a:cubicBezTo>
                <a:cubicBezTo>
                  <a:pt x="2856" y="160"/>
                  <a:pt x="2896" y="120"/>
                  <a:pt x="2928" y="112"/>
                </a:cubicBezTo>
                <a:cubicBezTo>
                  <a:pt x="2960" y="104"/>
                  <a:pt x="2952" y="104"/>
                  <a:pt x="3024" y="112"/>
                </a:cubicBezTo>
                <a:cubicBezTo>
                  <a:pt x="3096" y="120"/>
                  <a:pt x="3288" y="160"/>
                  <a:pt x="3360" y="160"/>
                </a:cubicBezTo>
                <a:cubicBezTo>
                  <a:pt x="3432" y="160"/>
                  <a:pt x="3444" y="136"/>
                  <a:pt x="3456" y="112"/>
                </a:cubicBezTo>
              </a:path>
            </a:pathLst>
          </a:cu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336925" y="3924300"/>
            <a:ext cx="155162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Israel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7467601" y="1975247"/>
            <a:ext cx="1656523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Moab</a:t>
            </a:r>
          </a:p>
        </p:txBody>
      </p:sp>
      <p:pic>
        <p:nvPicPr>
          <p:cNvPr id="2" name="Picture 1" descr="Ehud and Egl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0"/>
            <a:ext cx="425545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  <p:bldP spid="39943" grpId="0" animBg="1"/>
      <p:bldP spid="39943" grpId="1" animBg="1"/>
      <p:bldP spid="39944" grpId="0"/>
      <p:bldP spid="39944" grpId="1"/>
      <p:bldP spid="39945" grpId="0"/>
      <p:bldP spid="3994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bora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8" y="-797"/>
            <a:ext cx="7755563" cy="5144297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E3ED-8E05-4CBC-B88E-CEAB41690152}" type="slidenum">
              <a:rPr lang="en-US"/>
              <a:pPr/>
              <a:t>11</a:t>
            </a:fld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85750"/>
            <a:ext cx="4191000" cy="3086100"/>
          </a:xfrm>
          <a:effectLst/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2A God’s Mercy in Delivering 3-16</a:t>
            </a:r>
          </a:p>
          <a:p>
            <a:r>
              <a:rPr lang="en-US" sz="2800" dirty="0">
                <a:solidFill>
                  <a:schemeClr val="tx1"/>
                </a:solidFill>
              </a:rPr>
              <a:t> 	3B Deborah: The Female Deliverer, 4-5</a:t>
            </a:r>
          </a:p>
          <a:p>
            <a:r>
              <a:rPr lang="en-US" sz="2800" dirty="0">
                <a:solidFill>
                  <a:schemeClr val="tx1"/>
                </a:solidFill>
              </a:rPr>
              <a:t> 		</a:t>
            </a:r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</a:rPr>
              <a:t>Jael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&amp; </a:t>
            </a:r>
            <a:r>
              <a:rPr lang="en-US" sz="2800" dirty="0" smtClean="0">
                <a:solidFill>
                  <a:schemeClr val="tx1"/>
                </a:solidFill>
              </a:rPr>
              <a:t>her 		deadly “nails</a:t>
            </a:r>
            <a:r>
              <a:rPr lang="en-US" sz="2800" dirty="0">
                <a:solidFill>
                  <a:schemeClr val="tx1"/>
                </a:solidFill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2950"/>
            <a:ext cx="9144000" cy="3983228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4C73E-611F-454E-91A3-7F490C794DF1}" type="slidenum">
              <a:rPr lang="en-US"/>
              <a:pPr/>
              <a:t>12</a:t>
            </a:fld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150"/>
            <a:ext cx="7772400" cy="857250"/>
          </a:xfrm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Jael &amp; her deadly </a:t>
            </a:r>
            <a:r>
              <a:rPr lang="en-US" dirty="0" smtClean="0">
                <a:solidFill>
                  <a:schemeClr val="tx1"/>
                </a:solidFill>
              </a:rPr>
              <a:t>nails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2514600" cy="3086100"/>
          </a:xfrm>
          <a:effectLst/>
        </p:spPr>
        <p:txBody>
          <a:bodyPr/>
          <a:lstStyle/>
          <a:p>
            <a:pPr marL="609600" indent="-609600">
              <a:buFontTx/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Progress?</a:t>
            </a:r>
          </a:p>
          <a:p>
            <a:pPr marL="609600" indent="-609600">
              <a:buFontTx/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Feel?</a:t>
            </a:r>
          </a:p>
          <a:p>
            <a:pPr marL="609600" indent="-609600">
              <a:buFontTx/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Women?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F409A376-7FE4-4FDC-8EDE-5D554BD4583A}" type="slidenum"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13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5750"/>
            <a:ext cx="7848600" cy="3086100"/>
          </a:xfrm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4B Gideon: The </a:t>
            </a:r>
            <a:r>
              <a:rPr lang="en-US" i="1" dirty="0" smtClean="0">
                <a:solidFill>
                  <a:schemeClr val="tx1"/>
                </a:solidFill>
              </a:rPr>
              <a:t>Hesitant</a:t>
            </a:r>
            <a:r>
              <a:rPr lang="en-US" dirty="0" smtClean="0">
                <a:solidFill>
                  <a:schemeClr val="tx1"/>
                </a:solidFill>
              </a:rPr>
              <a:t> Deliverer</a:t>
            </a:r>
            <a:r>
              <a:rPr lang="en-US" dirty="0">
                <a:solidFill>
                  <a:schemeClr val="tx1"/>
                </a:solidFill>
              </a:rPr>
              <a:t>, 6-10</a:t>
            </a:r>
          </a:p>
          <a:p>
            <a:r>
              <a:rPr lang="en-US" dirty="0">
                <a:solidFill>
                  <a:schemeClr val="tx1"/>
                </a:solidFill>
              </a:rPr>
              <a:t> 	1C Gideon</a:t>
            </a:r>
          </a:p>
          <a:p>
            <a:r>
              <a:rPr lang="en-US" dirty="0">
                <a:solidFill>
                  <a:schemeClr val="tx1"/>
                </a:solidFill>
              </a:rPr>
              <a:t> 		1D The </a:t>
            </a:r>
            <a:r>
              <a:rPr lang="en-US" dirty="0" smtClean="0">
                <a:solidFill>
                  <a:schemeClr val="tx1"/>
                </a:solidFill>
              </a:rPr>
              <a:t>L</a:t>
            </a:r>
            <a:r>
              <a:rPr lang="en-US" sz="2400" dirty="0" smtClean="0">
                <a:solidFill>
                  <a:schemeClr val="tx1"/>
                </a:solidFill>
              </a:rPr>
              <a:t>ORD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i="1" dirty="0" smtClean="0">
                <a:solidFill>
                  <a:schemeClr val="tx1"/>
                </a:solidFill>
              </a:rPr>
              <a:t>not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Baal) is the God of 		Israel, </a:t>
            </a:r>
            <a:r>
              <a:rPr lang="en-US" dirty="0" smtClean="0">
                <a:solidFill>
                  <a:schemeClr val="tx1"/>
                </a:solidFill>
              </a:rPr>
              <a:t>6--8:21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		2D The </a:t>
            </a:r>
            <a:r>
              <a:rPr lang="en-US" dirty="0" smtClean="0">
                <a:solidFill>
                  <a:schemeClr val="tx1"/>
                </a:solidFill>
              </a:rPr>
              <a:t>L</a:t>
            </a:r>
            <a:r>
              <a:rPr lang="en-US" sz="2400" dirty="0" smtClean="0">
                <a:solidFill>
                  <a:schemeClr val="tx1"/>
                </a:solidFill>
              </a:rPr>
              <a:t>ORD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i="1" dirty="0" smtClean="0">
                <a:solidFill>
                  <a:schemeClr val="tx1"/>
                </a:solidFill>
              </a:rPr>
              <a:t>not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Gideon) is the King 		of Israel, </a:t>
            </a:r>
            <a:r>
              <a:rPr lang="en-US" dirty="0" smtClean="0">
                <a:solidFill>
                  <a:schemeClr val="tx1"/>
                </a:solidFill>
              </a:rPr>
              <a:t>8:22-28</a:t>
            </a:r>
            <a:endParaRPr lang="en-US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69FA-0357-43E4-9828-D0F57CBFD529}" type="slidenum">
              <a:rPr lang="en-US"/>
              <a:pPr/>
              <a:t>14</a:t>
            </a:fld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“Please be our king”</a:t>
            </a:r>
          </a:p>
        </p:txBody>
      </p:sp>
      <p:graphicFrame>
        <p:nvGraphicFramePr>
          <p:cNvPr id="440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90808"/>
              </p:ext>
            </p:extLst>
          </p:nvPr>
        </p:nvGraphicFramePr>
        <p:xfrm>
          <a:off x="1600200" y="4000500"/>
          <a:ext cx="1676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8" name="Drawing" r:id="rId4" imgW="1676520" imgH="1219320" progId="Presentations.Drawing.14">
                  <p:embed/>
                </p:oleObj>
              </mc:Choice>
              <mc:Fallback>
                <p:oleObj name="Drawing" r:id="rId4" imgW="1676520" imgH="1219320" progId="Presentations.Drawing.1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000500"/>
                        <a:ext cx="1676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979401"/>
              </p:ext>
            </p:extLst>
          </p:nvPr>
        </p:nvGraphicFramePr>
        <p:xfrm>
          <a:off x="4038600" y="4000500"/>
          <a:ext cx="1676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9" name="Drawing" r:id="rId6" imgW="1676520" imgH="1219320" progId="Presentations.Drawing.14">
                  <p:embed/>
                </p:oleObj>
              </mc:Choice>
              <mc:Fallback>
                <p:oleObj name="Drawing" r:id="rId6" imgW="1676520" imgH="1219320" progId="Presentations.Drawing.1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000500"/>
                        <a:ext cx="1676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929866"/>
              </p:ext>
            </p:extLst>
          </p:nvPr>
        </p:nvGraphicFramePr>
        <p:xfrm>
          <a:off x="6477000" y="4000500"/>
          <a:ext cx="1676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0" name="Drawing" r:id="rId7" imgW="1676520" imgH="1219320" progId="Presentations.Drawing.14">
                  <p:embed/>
                </p:oleObj>
              </mc:Choice>
              <mc:Fallback>
                <p:oleObj name="Drawing" r:id="rId7" imgW="1676520" imgH="1219320" progId="Presentations.Drawing.1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000500"/>
                        <a:ext cx="1676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524000" y="1600200"/>
            <a:ext cx="18288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What they had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4038600" y="1600200"/>
            <a:ext cx="18288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What they wanted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6324600" y="1600200"/>
            <a:ext cx="23622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What they eventually got</a:t>
            </a:r>
          </a:p>
        </p:txBody>
      </p:sp>
      <p:sp>
        <p:nvSpPr>
          <p:cNvPr id="44042" name="WordArt 10"/>
          <p:cNvSpPr>
            <a:spLocks noChangeArrowheads="1" noChangeShapeType="1" noTextEdit="1"/>
          </p:cNvSpPr>
          <p:nvPr/>
        </p:nvSpPr>
        <p:spPr bwMode="auto">
          <a:xfrm>
            <a:off x="1905000" y="2571750"/>
            <a:ext cx="9906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God</a:t>
            </a:r>
          </a:p>
        </p:txBody>
      </p:sp>
      <p:sp>
        <p:nvSpPr>
          <p:cNvPr id="44043" name="WordArt 11"/>
          <p:cNvSpPr>
            <a:spLocks noChangeArrowheads="1" noChangeShapeType="1" noTextEdit="1"/>
          </p:cNvSpPr>
          <p:nvPr/>
        </p:nvSpPr>
        <p:spPr bwMode="auto">
          <a:xfrm>
            <a:off x="4191000" y="2571750"/>
            <a:ext cx="1447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Gideon</a:t>
            </a:r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1828800" y="2525316"/>
            <a:ext cx="1295400" cy="56078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1828800" y="2457450"/>
            <a:ext cx="121920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4046" name="WordArt 14"/>
          <p:cNvSpPr>
            <a:spLocks noChangeArrowheads="1" noChangeShapeType="1" noTextEdit="1"/>
          </p:cNvSpPr>
          <p:nvPr/>
        </p:nvSpPr>
        <p:spPr bwMode="auto">
          <a:xfrm>
            <a:off x="6553200" y="2571750"/>
            <a:ext cx="1447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God</a:t>
            </a:r>
          </a:p>
        </p:txBody>
      </p:sp>
      <p:sp>
        <p:nvSpPr>
          <p:cNvPr id="44047" name="WordArt 15"/>
          <p:cNvSpPr>
            <a:spLocks noChangeArrowheads="1" noChangeShapeType="1" noTextEdit="1"/>
          </p:cNvSpPr>
          <p:nvPr/>
        </p:nvSpPr>
        <p:spPr bwMode="auto">
          <a:xfrm>
            <a:off x="6858000" y="3314700"/>
            <a:ext cx="9144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David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 animBg="1"/>
      <p:bldP spid="44044" grpId="0" animBg="1"/>
      <p:bldP spid="44045" grpId="0" animBg="1"/>
      <p:bldP spid="44046" grpId="0" animBg="1"/>
      <p:bldP spid="440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F409A376-7FE4-4FDC-8EDE-5D554BD4583A}" type="slidenum">
              <a:rPr lang="en-US"/>
              <a:pPr/>
              <a:t>15</a:t>
            </a:fld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2900"/>
            <a:ext cx="7848600" cy="3086100"/>
          </a:xfrm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4B Gideon: The </a:t>
            </a:r>
            <a:r>
              <a:rPr lang="en-US" i="1" dirty="0" smtClean="0">
                <a:solidFill>
                  <a:schemeClr val="tx1"/>
                </a:solidFill>
              </a:rPr>
              <a:t>Hesitant</a:t>
            </a:r>
            <a:r>
              <a:rPr lang="en-US" dirty="0" smtClean="0">
                <a:solidFill>
                  <a:schemeClr val="tx1"/>
                </a:solidFill>
              </a:rPr>
              <a:t> Deliverer</a:t>
            </a:r>
            <a:r>
              <a:rPr lang="en-US" dirty="0">
                <a:solidFill>
                  <a:schemeClr val="tx1"/>
                </a:solidFill>
              </a:rPr>
              <a:t>, 6-10</a:t>
            </a:r>
          </a:p>
          <a:p>
            <a:r>
              <a:rPr lang="en-US" dirty="0">
                <a:solidFill>
                  <a:schemeClr val="tx1"/>
                </a:solidFill>
              </a:rPr>
              <a:t> 	1C Gideon</a:t>
            </a:r>
          </a:p>
          <a:p>
            <a:r>
              <a:rPr lang="en-US" dirty="0">
                <a:solidFill>
                  <a:schemeClr val="tx1"/>
                </a:solidFill>
              </a:rPr>
              <a:t> 		1D The </a:t>
            </a:r>
            <a:r>
              <a:rPr lang="en-US" dirty="0" smtClean="0">
                <a:solidFill>
                  <a:schemeClr val="tx1"/>
                </a:solidFill>
              </a:rPr>
              <a:t>L</a:t>
            </a:r>
            <a:r>
              <a:rPr lang="en-US" sz="2400" dirty="0" smtClean="0">
                <a:solidFill>
                  <a:schemeClr val="tx1"/>
                </a:solidFill>
              </a:rPr>
              <a:t>ORD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i="1" dirty="0" smtClean="0">
                <a:solidFill>
                  <a:schemeClr val="tx1"/>
                </a:solidFill>
              </a:rPr>
              <a:t>not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Baal) is the God of 		Israel, </a:t>
            </a:r>
            <a:r>
              <a:rPr lang="en-US" dirty="0" smtClean="0">
                <a:solidFill>
                  <a:schemeClr val="tx1"/>
                </a:solidFill>
              </a:rPr>
              <a:t>6--8:21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		2D The </a:t>
            </a:r>
            <a:r>
              <a:rPr lang="en-US" dirty="0" smtClean="0">
                <a:solidFill>
                  <a:schemeClr val="tx1"/>
                </a:solidFill>
              </a:rPr>
              <a:t>L</a:t>
            </a:r>
            <a:r>
              <a:rPr lang="en-US" sz="2400" dirty="0" smtClean="0">
                <a:solidFill>
                  <a:schemeClr val="tx1"/>
                </a:solidFill>
              </a:rPr>
              <a:t>ORD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i="1" dirty="0" smtClean="0">
                <a:solidFill>
                  <a:schemeClr val="tx1"/>
                </a:solidFill>
              </a:rPr>
              <a:t>not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Gideon) is the King 		of Israel, </a:t>
            </a:r>
            <a:r>
              <a:rPr lang="en-US" dirty="0" smtClean="0">
                <a:solidFill>
                  <a:schemeClr val="tx1"/>
                </a:solidFill>
              </a:rPr>
              <a:t>8:22-28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	3D </a:t>
            </a:r>
            <a:r>
              <a:rPr lang="en-US" i="1" dirty="0" smtClean="0">
                <a:solidFill>
                  <a:schemeClr val="tx1"/>
                </a:solidFill>
              </a:rPr>
              <a:t>BUT 8:24—35!</a:t>
            </a:r>
            <a:endParaRPr lang="en-US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A58A3-30D1-43A3-A150-A5DCF0CFA679}" type="slidenum">
              <a:rPr lang="en-US"/>
              <a:pPr/>
              <a:t>16</a:t>
            </a:fld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228600"/>
            <a:ext cx="7848600" cy="4457700"/>
          </a:xfrm>
          <a:effectLst/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4B Gideon: The </a:t>
            </a:r>
            <a:r>
              <a:rPr lang="en-US" sz="2800" i="1" dirty="0" smtClean="0">
                <a:solidFill>
                  <a:schemeClr val="tx1"/>
                </a:solidFill>
              </a:rPr>
              <a:t>Hesitant</a:t>
            </a:r>
            <a:r>
              <a:rPr lang="en-US" sz="2800" dirty="0" smtClean="0">
                <a:solidFill>
                  <a:schemeClr val="tx1"/>
                </a:solidFill>
              </a:rPr>
              <a:t> Deliverer</a:t>
            </a:r>
            <a:r>
              <a:rPr lang="en-US" sz="2800" dirty="0">
                <a:solidFill>
                  <a:schemeClr val="tx1"/>
                </a:solidFill>
              </a:rPr>
              <a:t>, 6-10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 	1C Gideon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1D The </a:t>
            </a:r>
            <a:r>
              <a:rPr lang="en-US" sz="2400" i="1" dirty="0" smtClean="0">
                <a:solidFill>
                  <a:schemeClr val="tx1"/>
                </a:solidFill>
              </a:rPr>
              <a:t>L</a:t>
            </a:r>
            <a:r>
              <a:rPr lang="en-US" sz="1800" i="1" dirty="0" smtClean="0">
                <a:solidFill>
                  <a:schemeClr val="tx1"/>
                </a:solidFill>
              </a:rPr>
              <a:t>ORD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is the God of Israel, 6-8:21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2D The </a:t>
            </a:r>
            <a:r>
              <a:rPr lang="en-US" sz="2400" i="1" dirty="0" smtClean="0">
                <a:solidFill>
                  <a:schemeClr val="tx1"/>
                </a:solidFill>
              </a:rPr>
              <a:t>L</a:t>
            </a:r>
            <a:r>
              <a:rPr lang="en-US" sz="1800" i="1" dirty="0" smtClean="0">
                <a:solidFill>
                  <a:schemeClr val="tx1"/>
                </a:solidFill>
              </a:rPr>
              <a:t>ORD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is the King of Israel, 8:22-28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 	2C Abimelech: The wicked deliverer, </a:t>
            </a:r>
            <a:r>
              <a:rPr lang="en-US" sz="2800" dirty="0" smtClean="0">
                <a:solidFill>
                  <a:schemeClr val="tx1"/>
                </a:solidFill>
              </a:rPr>
              <a:t>9:1--</a:t>
            </a:r>
            <a:r>
              <a:rPr lang="en-US" sz="2800" dirty="0">
                <a:solidFill>
                  <a:schemeClr val="tx1"/>
                </a:solidFill>
              </a:rPr>
              <a:t>9:57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He </a:t>
            </a:r>
            <a:r>
              <a:rPr lang="en-US" sz="2400" i="1" dirty="0" smtClean="0">
                <a:solidFill>
                  <a:schemeClr val="tx1"/>
                </a:solidFill>
              </a:rPr>
              <a:t>acts out that Baal </a:t>
            </a:r>
            <a:r>
              <a:rPr lang="en-US" sz="2400" i="1" dirty="0">
                <a:solidFill>
                  <a:schemeClr val="tx1"/>
                </a:solidFill>
              </a:rPr>
              <a:t>is the God of Israel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He </a:t>
            </a:r>
            <a:r>
              <a:rPr lang="en-US" sz="2400" i="1" dirty="0" smtClean="0">
                <a:solidFill>
                  <a:schemeClr val="tx1"/>
                </a:solidFill>
              </a:rPr>
              <a:t>acts out that He </a:t>
            </a:r>
            <a:r>
              <a:rPr lang="en-US" sz="2400" i="1" dirty="0">
                <a:solidFill>
                  <a:schemeClr val="tx1"/>
                </a:solidFill>
              </a:rPr>
              <a:t>is the King of </a:t>
            </a:r>
            <a:r>
              <a:rPr lang="en-US" sz="2400" i="1" dirty="0" smtClean="0">
                <a:solidFill>
                  <a:schemeClr val="tx1"/>
                </a:solidFill>
              </a:rPr>
              <a:t>Israel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Abimelech lives out the tendencies of his father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 5B Jephthah: The </a:t>
            </a:r>
            <a:r>
              <a:rPr lang="en-US" sz="2800" i="1" dirty="0" smtClean="0">
                <a:solidFill>
                  <a:schemeClr val="tx1"/>
                </a:solidFill>
              </a:rPr>
              <a:t>Impulsive</a:t>
            </a:r>
            <a:r>
              <a:rPr lang="en-US" sz="2800" dirty="0" smtClean="0">
                <a:solidFill>
                  <a:schemeClr val="tx1"/>
                </a:solidFill>
              </a:rPr>
              <a:t> Deliverer</a:t>
            </a:r>
            <a:r>
              <a:rPr lang="en-US" sz="2800" dirty="0">
                <a:solidFill>
                  <a:schemeClr val="tx1"/>
                </a:solidFill>
              </a:rPr>
              <a:t>, 10-12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 “A Boy named ‘Sue’</a:t>
            </a:r>
            <a:r>
              <a:rPr lang="en-US" sz="2800" dirty="0" smtClean="0">
                <a:solidFill>
                  <a:schemeClr val="tx1"/>
                </a:solidFill>
              </a:rPr>
              <a:t>”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11:30 “Jephthah made a vow to the Lord, ‘If you give me the Ammonites into my hands, whatever comes out of the door of my house to meet me when I return . . . will be the L</a:t>
            </a:r>
            <a:r>
              <a:rPr lang="en-US" sz="2000" dirty="0" smtClean="0">
                <a:solidFill>
                  <a:schemeClr val="tx1"/>
                </a:solidFill>
              </a:rPr>
              <a:t>ORD’S</a:t>
            </a:r>
            <a:r>
              <a:rPr lang="en-US" sz="2800" dirty="0" smtClean="0">
                <a:solidFill>
                  <a:schemeClr val="tx1"/>
                </a:solidFill>
              </a:rPr>
              <a:t> and I will sacrifice it as a burnt offering.’”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	11:39 “and he did to her as he had vowed.”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5060" name="Freeform 4"/>
          <p:cNvSpPr>
            <a:spLocks/>
          </p:cNvSpPr>
          <p:nvPr/>
        </p:nvSpPr>
        <p:spPr bwMode="auto">
          <a:xfrm>
            <a:off x="234951" y="878682"/>
            <a:ext cx="1425575" cy="892969"/>
          </a:xfrm>
          <a:custGeom>
            <a:avLst/>
            <a:gdLst/>
            <a:ahLst/>
            <a:cxnLst>
              <a:cxn ang="0">
                <a:pos x="894" y="0"/>
              </a:cxn>
              <a:cxn ang="0">
                <a:pos x="554" y="7"/>
              </a:cxn>
              <a:cxn ang="0">
                <a:pos x="443" y="42"/>
              </a:cxn>
              <a:cxn ang="0">
                <a:pos x="227" y="118"/>
              </a:cxn>
              <a:cxn ang="0">
                <a:pos x="54" y="312"/>
              </a:cxn>
              <a:cxn ang="0">
                <a:pos x="5" y="396"/>
              </a:cxn>
              <a:cxn ang="0">
                <a:pos x="33" y="548"/>
              </a:cxn>
              <a:cxn ang="0">
                <a:pos x="89" y="611"/>
              </a:cxn>
              <a:cxn ang="0">
                <a:pos x="186" y="687"/>
              </a:cxn>
              <a:cxn ang="0">
                <a:pos x="248" y="729"/>
              </a:cxn>
              <a:cxn ang="0">
                <a:pos x="332" y="784"/>
              </a:cxn>
              <a:cxn ang="0">
                <a:pos x="408" y="805"/>
              </a:cxn>
              <a:cxn ang="0">
                <a:pos x="554" y="840"/>
              </a:cxn>
              <a:cxn ang="0">
                <a:pos x="692" y="881"/>
              </a:cxn>
              <a:cxn ang="0">
                <a:pos x="901" y="854"/>
              </a:cxn>
            </a:cxnLst>
            <a:rect l="0" t="0" r="r" b="b"/>
            <a:pathLst>
              <a:path w="901" h="896">
                <a:moveTo>
                  <a:pt x="894" y="0"/>
                </a:moveTo>
                <a:cubicBezTo>
                  <a:pt x="781" y="2"/>
                  <a:pt x="667" y="3"/>
                  <a:pt x="554" y="7"/>
                </a:cubicBezTo>
                <a:cubicBezTo>
                  <a:pt x="515" y="9"/>
                  <a:pt x="478" y="28"/>
                  <a:pt x="443" y="42"/>
                </a:cubicBezTo>
                <a:cubicBezTo>
                  <a:pt x="372" y="69"/>
                  <a:pt x="293" y="78"/>
                  <a:pt x="227" y="118"/>
                </a:cubicBezTo>
                <a:cubicBezTo>
                  <a:pt x="147" y="167"/>
                  <a:pt x="102" y="234"/>
                  <a:pt x="54" y="312"/>
                </a:cubicBezTo>
                <a:cubicBezTo>
                  <a:pt x="36" y="342"/>
                  <a:pt x="16" y="363"/>
                  <a:pt x="5" y="396"/>
                </a:cubicBezTo>
                <a:cubicBezTo>
                  <a:pt x="9" y="456"/>
                  <a:pt x="0" y="501"/>
                  <a:pt x="33" y="548"/>
                </a:cubicBezTo>
                <a:cubicBezTo>
                  <a:pt x="44" y="581"/>
                  <a:pt x="64" y="589"/>
                  <a:pt x="89" y="611"/>
                </a:cubicBezTo>
                <a:cubicBezTo>
                  <a:pt x="124" y="642"/>
                  <a:pt x="137" y="671"/>
                  <a:pt x="186" y="687"/>
                </a:cubicBezTo>
                <a:cubicBezTo>
                  <a:pt x="208" y="709"/>
                  <a:pt x="222" y="715"/>
                  <a:pt x="248" y="729"/>
                </a:cubicBezTo>
                <a:cubicBezTo>
                  <a:pt x="276" y="745"/>
                  <a:pt x="305" y="766"/>
                  <a:pt x="332" y="784"/>
                </a:cubicBezTo>
                <a:cubicBezTo>
                  <a:pt x="354" y="799"/>
                  <a:pt x="383" y="799"/>
                  <a:pt x="408" y="805"/>
                </a:cubicBezTo>
                <a:cubicBezTo>
                  <a:pt x="458" y="817"/>
                  <a:pt x="503" y="833"/>
                  <a:pt x="554" y="840"/>
                </a:cubicBezTo>
                <a:cubicBezTo>
                  <a:pt x="600" y="856"/>
                  <a:pt x="646" y="867"/>
                  <a:pt x="692" y="881"/>
                </a:cubicBezTo>
                <a:cubicBezTo>
                  <a:pt x="708" y="880"/>
                  <a:pt x="859" y="896"/>
                  <a:pt x="901" y="854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5061" name="Freeform 5"/>
          <p:cNvSpPr>
            <a:spLocks/>
          </p:cNvSpPr>
          <p:nvPr/>
        </p:nvSpPr>
        <p:spPr bwMode="auto">
          <a:xfrm>
            <a:off x="228601" y="1188244"/>
            <a:ext cx="1433513" cy="812006"/>
          </a:xfrm>
          <a:custGeom>
            <a:avLst/>
            <a:gdLst/>
            <a:ahLst/>
            <a:cxnLst>
              <a:cxn ang="0">
                <a:pos x="875" y="0"/>
              </a:cxn>
              <a:cxn ang="0">
                <a:pos x="687" y="21"/>
              </a:cxn>
              <a:cxn ang="0">
                <a:pos x="424" y="62"/>
              </a:cxn>
              <a:cxn ang="0">
                <a:pos x="334" y="125"/>
              </a:cxn>
              <a:cxn ang="0">
                <a:pos x="250" y="201"/>
              </a:cxn>
              <a:cxn ang="0">
                <a:pos x="209" y="243"/>
              </a:cxn>
              <a:cxn ang="0">
                <a:pos x="188" y="257"/>
              </a:cxn>
              <a:cxn ang="0">
                <a:pos x="132" y="333"/>
              </a:cxn>
              <a:cxn ang="0">
                <a:pos x="84" y="375"/>
              </a:cxn>
              <a:cxn ang="0">
                <a:pos x="35" y="430"/>
              </a:cxn>
              <a:cxn ang="0">
                <a:pos x="0" y="541"/>
              </a:cxn>
              <a:cxn ang="0">
                <a:pos x="7" y="604"/>
              </a:cxn>
              <a:cxn ang="0">
                <a:pos x="105" y="687"/>
              </a:cxn>
              <a:cxn ang="0">
                <a:pos x="174" y="749"/>
              </a:cxn>
              <a:cxn ang="0">
                <a:pos x="500" y="812"/>
              </a:cxn>
              <a:cxn ang="0">
                <a:pos x="653" y="847"/>
              </a:cxn>
              <a:cxn ang="0">
                <a:pos x="701" y="860"/>
              </a:cxn>
              <a:cxn ang="0">
                <a:pos x="743" y="874"/>
              </a:cxn>
              <a:cxn ang="0">
                <a:pos x="903" y="860"/>
              </a:cxn>
            </a:cxnLst>
            <a:rect l="0" t="0" r="r" b="b"/>
            <a:pathLst>
              <a:path w="903" h="874">
                <a:moveTo>
                  <a:pt x="875" y="0"/>
                </a:moveTo>
                <a:cubicBezTo>
                  <a:pt x="816" y="20"/>
                  <a:pt x="747" y="17"/>
                  <a:pt x="687" y="21"/>
                </a:cubicBezTo>
                <a:cubicBezTo>
                  <a:pt x="601" y="43"/>
                  <a:pt x="509" y="34"/>
                  <a:pt x="424" y="62"/>
                </a:cubicBezTo>
                <a:cubicBezTo>
                  <a:pt x="395" y="91"/>
                  <a:pt x="366" y="94"/>
                  <a:pt x="334" y="125"/>
                </a:cubicBezTo>
                <a:cubicBezTo>
                  <a:pt x="306" y="152"/>
                  <a:pt x="278" y="176"/>
                  <a:pt x="250" y="201"/>
                </a:cubicBezTo>
                <a:cubicBezTo>
                  <a:pt x="235" y="214"/>
                  <a:pt x="225" y="232"/>
                  <a:pt x="209" y="243"/>
                </a:cubicBezTo>
                <a:cubicBezTo>
                  <a:pt x="202" y="248"/>
                  <a:pt x="194" y="251"/>
                  <a:pt x="188" y="257"/>
                </a:cubicBezTo>
                <a:cubicBezTo>
                  <a:pt x="167" y="280"/>
                  <a:pt x="154" y="311"/>
                  <a:pt x="132" y="333"/>
                </a:cubicBezTo>
                <a:cubicBezTo>
                  <a:pt x="77" y="388"/>
                  <a:pt x="153" y="289"/>
                  <a:pt x="84" y="375"/>
                </a:cubicBezTo>
                <a:cubicBezTo>
                  <a:pt x="40" y="431"/>
                  <a:pt x="76" y="403"/>
                  <a:pt x="35" y="430"/>
                </a:cubicBezTo>
                <a:cubicBezTo>
                  <a:pt x="22" y="468"/>
                  <a:pt x="18" y="505"/>
                  <a:pt x="0" y="541"/>
                </a:cubicBezTo>
                <a:cubicBezTo>
                  <a:pt x="2" y="562"/>
                  <a:pt x="0" y="584"/>
                  <a:pt x="7" y="604"/>
                </a:cubicBezTo>
                <a:cubicBezTo>
                  <a:pt x="16" y="629"/>
                  <a:pt x="84" y="673"/>
                  <a:pt x="105" y="687"/>
                </a:cubicBezTo>
                <a:cubicBezTo>
                  <a:pt x="156" y="721"/>
                  <a:pt x="129" y="727"/>
                  <a:pt x="174" y="749"/>
                </a:cubicBezTo>
                <a:cubicBezTo>
                  <a:pt x="262" y="792"/>
                  <a:pt x="405" y="803"/>
                  <a:pt x="500" y="812"/>
                </a:cubicBezTo>
                <a:cubicBezTo>
                  <a:pt x="551" y="825"/>
                  <a:pt x="602" y="832"/>
                  <a:pt x="653" y="847"/>
                </a:cubicBezTo>
                <a:cubicBezTo>
                  <a:pt x="669" y="852"/>
                  <a:pt x="685" y="856"/>
                  <a:pt x="701" y="860"/>
                </a:cubicBezTo>
                <a:cubicBezTo>
                  <a:pt x="715" y="864"/>
                  <a:pt x="743" y="874"/>
                  <a:pt x="743" y="874"/>
                </a:cubicBezTo>
                <a:cubicBezTo>
                  <a:pt x="784" y="872"/>
                  <a:pt x="854" y="860"/>
                  <a:pt x="903" y="86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057400" y="4019550"/>
            <a:ext cx="3276600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bldLvl="5"/>
      <p:bldP spid="45060" grpId="0" animBg="1"/>
      <p:bldP spid="450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8294DB10-BBC3-4B6E-9CB6-9B16BB6BF529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28650"/>
            <a:ext cx="7848600" cy="3486150"/>
          </a:xfrm>
          <a:effectLst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6B </a:t>
            </a:r>
            <a:r>
              <a:rPr lang="en-US" sz="2800" dirty="0" smtClean="0">
                <a:solidFill>
                  <a:schemeClr val="tx1"/>
                </a:solidFill>
              </a:rPr>
              <a:t>The </a:t>
            </a:r>
            <a:r>
              <a:rPr lang="en-US" sz="2800" i="1" dirty="0" smtClean="0">
                <a:solidFill>
                  <a:schemeClr val="tx1"/>
                </a:solidFill>
              </a:rPr>
              <a:t>Self-centered</a:t>
            </a:r>
            <a:r>
              <a:rPr lang="en-US" sz="2800" dirty="0" smtClean="0">
                <a:solidFill>
                  <a:schemeClr val="tx1"/>
                </a:solidFill>
              </a:rPr>
              <a:t> Deliverer</a:t>
            </a:r>
            <a:r>
              <a:rPr lang="en-US" sz="2800" dirty="0">
                <a:solidFill>
                  <a:schemeClr val="tx1"/>
                </a:solidFill>
              </a:rPr>
              <a:t>, 13-16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 	1C His miraculous birth, 13:1-25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 	Congratulations! “It’s a </a:t>
            </a:r>
            <a:r>
              <a:rPr lang="en-US" sz="2800" dirty="0" err="1">
                <a:solidFill>
                  <a:schemeClr val="tx1"/>
                </a:solidFill>
              </a:rPr>
              <a:t>Nazirite</a:t>
            </a:r>
            <a:r>
              <a:rPr lang="en-US" sz="2800" dirty="0">
                <a:solidFill>
                  <a:schemeClr val="tx1"/>
                </a:solidFill>
              </a:rPr>
              <a:t>”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		No </a:t>
            </a:r>
            <a:r>
              <a:rPr lang="en-US" sz="2800" u="sng" dirty="0">
                <a:solidFill>
                  <a:schemeClr val="tx1"/>
                </a:solidFill>
              </a:rPr>
              <a:t>grapes</a:t>
            </a:r>
            <a:r>
              <a:rPr lang="en-US" sz="2800" dirty="0">
                <a:solidFill>
                  <a:schemeClr val="tx1"/>
                </a:solidFill>
              </a:rPr>
              <a:t> because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			we’ll be </a:t>
            </a:r>
            <a:r>
              <a:rPr lang="en-US" sz="2800" i="1" dirty="0">
                <a:solidFill>
                  <a:schemeClr val="tx1"/>
                </a:solidFill>
              </a:rPr>
              <a:t>in control</a:t>
            </a:r>
            <a:r>
              <a:rPr lang="en-US" sz="2800" dirty="0">
                <a:solidFill>
                  <a:schemeClr val="tx1"/>
                </a:solidFill>
              </a:rPr>
              <a:t> at all times…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		No </a:t>
            </a:r>
            <a:r>
              <a:rPr lang="en-US" sz="2800" u="sng" dirty="0">
                <a:solidFill>
                  <a:schemeClr val="tx1"/>
                </a:solidFill>
              </a:rPr>
              <a:t>haircuts</a:t>
            </a:r>
            <a:r>
              <a:rPr lang="en-US" sz="2800" dirty="0">
                <a:solidFill>
                  <a:schemeClr val="tx1"/>
                </a:solidFill>
              </a:rPr>
              <a:t> because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			we’ll be </a:t>
            </a:r>
            <a:r>
              <a:rPr lang="en-US" sz="2800" i="1" dirty="0">
                <a:solidFill>
                  <a:schemeClr val="tx1"/>
                </a:solidFill>
              </a:rPr>
              <a:t>unashamed of our dedication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		No </a:t>
            </a:r>
            <a:r>
              <a:rPr lang="en-US" sz="2800" u="sng" dirty="0">
                <a:solidFill>
                  <a:schemeClr val="tx1"/>
                </a:solidFill>
              </a:rPr>
              <a:t>dead things</a:t>
            </a:r>
            <a:r>
              <a:rPr lang="en-US" sz="2800" dirty="0">
                <a:solidFill>
                  <a:schemeClr val="tx1"/>
                </a:solidFill>
              </a:rPr>
              <a:t> because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			death </a:t>
            </a:r>
            <a:r>
              <a:rPr lang="en-US" sz="2800" dirty="0" smtClean="0">
                <a:solidFill>
                  <a:schemeClr val="tx1"/>
                </a:solidFill>
              </a:rPr>
              <a:t>&amp; sin are enemies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4300"/>
            <a:ext cx="7772400" cy="857250"/>
          </a:xfrm>
          <a:effectLst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Samson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CCA2-1D51-4EE0-B1C6-A2AB8F935056}" type="slidenum">
              <a:rPr lang="en-US"/>
              <a:pPr/>
              <a:t>18</a:t>
            </a:fld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28600"/>
            <a:ext cx="7848600" cy="1657350"/>
          </a:xfrm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2C His marriage &amp; vengeance on the Philistines, 14-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Notice his view of women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3C His humiliation and vengeance on the Philistines, 16</a:t>
            </a:r>
          </a:p>
        </p:txBody>
      </p:sp>
      <p:graphicFrame>
        <p:nvGraphicFramePr>
          <p:cNvPr id="47108" name="Object 4"/>
          <p:cNvGraphicFramePr>
            <a:graphicFrameLocks noChangeAspect="1"/>
          </p:cNvGraphicFramePr>
          <p:nvPr/>
        </p:nvGraphicFramePr>
        <p:xfrm>
          <a:off x="163514" y="2414587"/>
          <a:ext cx="8980487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48" name="Drawing" r:id="rId4" imgW="8980973" imgH="3638955" progId="Presentations.Drawing.14">
                  <p:embed/>
                </p:oleObj>
              </mc:Choice>
              <mc:Fallback>
                <p:oleObj name="Drawing" r:id="rId4" imgW="8980973" imgH="3638955" progId="Presentations.Drawing.1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4" y="2414587"/>
                        <a:ext cx="8980487" cy="272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562943"/>
              </p:ext>
            </p:extLst>
          </p:nvPr>
        </p:nvGraphicFramePr>
        <p:xfrm>
          <a:off x="76200" y="1"/>
          <a:ext cx="9144000" cy="518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49" name="Drawing" r:id="rId6" imgW="9145123" imgH="6914663" progId="Presentations.Drawing.14">
                  <p:embed/>
                </p:oleObj>
              </mc:Choice>
              <mc:Fallback>
                <p:oleObj name="Drawing" r:id="rId6" imgW="9145123" imgH="6914663" progId="Presentations.Drawing.1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"/>
                        <a:ext cx="9144000" cy="518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2" name="WordArt 8"/>
          <p:cNvSpPr>
            <a:spLocks noChangeArrowheads="1" noChangeShapeType="1" noTextEdit="1"/>
          </p:cNvSpPr>
          <p:nvPr/>
        </p:nvSpPr>
        <p:spPr bwMode="auto">
          <a:xfrm>
            <a:off x="4038600" y="800100"/>
            <a:ext cx="10668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81320" dir="2319588" algn="ctr" rotWithShape="0">
                    <a:schemeClr val="tx1"/>
                  </a:outerShdw>
                </a:effectLst>
                <a:latin typeface="Arial Black"/>
              </a:rPr>
              <a:t>Hebron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514600" y="1085850"/>
            <a:ext cx="1587500" cy="3657600"/>
          </a:xfrm>
          <a:custGeom>
            <a:avLst/>
            <a:gdLst/>
            <a:ahLst/>
            <a:cxnLst>
              <a:cxn ang="0">
                <a:pos x="0" y="3216"/>
              </a:cxn>
              <a:cxn ang="0">
                <a:pos x="240" y="2784"/>
              </a:cxn>
              <a:cxn ang="0">
                <a:pos x="240" y="2256"/>
              </a:cxn>
              <a:cxn ang="0">
                <a:pos x="384" y="1728"/>
              </a:cxn>
              <a:cxn ang="0">
                <a:pos x="576" y="1440"/>
              </a:cxn>
              <a:cxn ang="0">
                <a:pos x="720" y="1056"/>
              </a:cxn>
              <a:cxn ang="0">
                <a:pos x="960" y="720"/>
              </a:cxn>
              <a:cxn ang="0">
                <a:pos x="960" y="624"/>
              </a:cxn>
              <a:cxn ang="0">
                <a:pos x="960" y="480"/>
              </a:cxn>
              <a:cxn ang="0">
                <a:pos x="912" y="336"/>
              </a:cxn>
              <a:cxn ang="0">
                <a:pos x="912" y="192"/>
              </a:cxn>
              <a:cxn ang="0">
                <a:pos x="912" y="96"/>
              </a:cxn>
              <a:cxn ang="0">
                <a:pos x="912" y="0"/>
              </a:cxn>
            </a:cxnLst>
            <a:rect l="0" t="0" r="r" b="b"/>
            <a:pathLst>
              <a:path w="1000" h="3216">
                <a:moveTo>
                  <a:pt x="0" y="3216"/>
                </a:moveTo>
                <a:cubicBezTo>
                  <a:pt x="100" y="3080"/>
                  <a:pt x="200" y="2944"/>
                  <a:pt x="240" y="2784"/>
                </a:cubicBezTo>
                <a:cubicBezTo>
                  <a:pt x="280" y="2624"/>
                  <a:pt x="216" y="2432"/>
                  <a:pt x="240" y="2256"/>
                </a:cubicBezTo>
                <a:cubicBezTo>
                  <a:pt x="264" y="2080"/>
                  <a:pt x="328" y="1864"/>
                  <a:pt x="384" y="1728"/>
                </a:cubicBezTo>
                <a:cubicBezTo>
                  <a:pt x="440" y="1592"/>
                  <a:pt x="520" y="1552"/>
                  <a:pt x="576" y="1440"/>
                </a:cubicBezTo>
                <a:cubicBezTo>
                  <a:pt x="632" y="1328"/>
                  <a:pt x="656" y="1176"/>
                  <a:pt x="720" y="1056"/>
                </a:cubicBezTo>
                <a:cubicBezTo>
                  <a:pt x="784" y="936"/>
                  <a:pt x="920" y="792"/>
                  <a:pt x="960" y="720"/>
                </a:cubicBezTo>
                <a:cubicBezTo>
                  <a:pt x="1000" y="648"/>
                  <a:pt x="960" y="664"/>
                  <a:pt x="960" y="624"/>
                </a:cubicBezTo>
                <a:cubicBezTo>
                  <a:pt x="960" y="584"/>
                  <a:pt x="968" y="528"/>
                  <a:pt x="960" y="480"/>
                </a:cubicBezTo>
                <a:cubicBezTo>
                  <a:pt x="952" y="432"/>
                  <a:pt x="920" y="384"/>
                  <a:pt x="912" y="336"/>
                </a:cubicBezTo>
                <a:cubicBezTo>
                  <a:pt x="904" y="288"/>
                  <a:pt x="912" y="232"/>
                  <a:pt x="912" y="192"/>
                </a:cubicBezTo>
                <a:cubicBezTo>
                  <a:pt x="912" y="152"/>
                  <a:pt x="912" y="128"/>
                  <a:pt x="912" y="96"/>
                </a:cubicBezTo>
                <a:cubicBezTo>
                  <a:pt x="912" y="64"/>
                  <a:pt x="912" y="32"/>
                  <a:pt x="912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V="1">
            <a:off x="3733800" y="1828800"/>
            <a:ext cx="2286000" cy="30289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 flipV="1">
            <a:off x="6096000" y="971550"/>
            <a:ext cx="0" cy="8001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5334000" y="2857500"/>
            <a:ext cx="31242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Tahoma" pitchFamily="34" charset="0"/>
              </a:rPr>
              <a:t>40 miles east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6248400" y="1200150"/>
            <a:ext cx="31242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Tahoma" pitchFamily="34" charset="0"/>
              </a:rPr>
              <a:t>3,300 ft. UP</a:t>
            </a:r>
          </a:p>
        </p:txBody>
      </p:sp>
      <p:sp>
        <p:nvSpPr>
          <p:cNvPr id="47111" name="WordArt 7"/>
          <p:cNvSpPr>
            <a:spLocks noChangeArrowheads="1" noChangeShapeType="1" noTextEdit="1"/>
          </p:cNvSpPr>
          <p:nvPr/>
        </p:nvSpPr>
        <p:spPr bwMode="auto">
          <a:xfrm>
            <a:off x="2895600" y="4229100"/>
            <a:ext cx="15240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81320" dir="2319588" algn="ctr" rotWithShape="0">
                    <a:schemeClr val="tx1"/>
                  </a:outerShdw>
                </a:effectLst>
                <a:latin typeface="Arial Black"/>
              </a:rPr>
              <a:t>Gaza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uiExpand="1" build="p"/>
      <p:bldP spid="47112" grpId="0" animBg="1"/>
      <p:bldP spid="47113" grpId="0" animBg="1"/>
      <p:bldP spid="47114" grpId="0" animBg="1"/>
      <p:bldP spid="47115" grpId="0" animBg="1"/>
      <p:bldP spid="47116" grpId="0"/>
      <p:bldP spid="47117" grpId="0"/>
      <p:bldP spid="471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CCA2-1D51-4EE0-B1C6-A2AB8F935056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42950"/>
            <a:ext cx="7848600" cy="1657350"/>
          </a:xfrm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2C His marriage &amp; vengeance on the Philistines, 14-15</a:t>
            </a:r>
          </a:p>
          <a:p>
            <a:r>
              <a:rPr lang="en-US" dirty="0">
                <a:solidFill>
                  <a:schemeClr val="tx1"/>
                </a:solidFill>
              </a:rPr>
              <a:t> 3C His humiliation and vengeance on the Philistines, 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027223"/>
            <a:ext cx="3352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“I’ll get revenge because of my eyes”</a:t>
            </a:r>
            <a:endParaRPr lang="en-US" sz="3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3027223"/>
            <a:ext cx="3962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“Who is this that insults the armies of the Living God?”</a:t>
            </a:r>
            <a:endParaRPr lang="en-US" sz="36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68492" y="2626370"/>
            <a:ext cx="3785248" cy="1433406"/>
          </a:xfrm>
          <a:custGeom>
            <a:avLst/>
            <a:gdLst>
              <a:gd name="connsiteX0" fmla="*/ 678168 w 3785248"/>
              <a:gd name="connsiteY0" fmla="*/ 0 h 1911208"/>
              <a:gd name="connsiteX1" fmla="*/ 536377 w 3785248"/>
              <a:gd name="connsiteY1" fmla="*/ 55487 h 1911208"/>
              <a:gd name="connsiteX2" fmla="*/ 487058 w 3785248"/>
              <a:gd name="connsiteY2" fmla="*/ 86313 h 1911208"/>
              <a:gd name="connsiteX3" fmla="*/ 462399 w 3785248"/>
              <a:gd name="connsiteY3" fmla="*/ 104808 h 1911208"/>
              <a:gd name="connsiteX4" fmla="*/ 406915 w 3785248"/>
              <a:gd name="connsiteY4" fmla="*/ 129469 h 1911208"/>
              <a:gd name="connsiteX5" fmla="*/ 388421 w 3785248"/>
              <a:gd name="connsiteY5" fmla="*/ 141800 h 1911208"/>
              <a:gd name="connsiteX6" fmla="*/ 363761 w 3785248"/>
              <a:gd name="connsiteY6" fmla="*/ 154130 h 1911208"/>
              <a:gd name="connsiteX7" fmla="*/ 345267 w 3785248"/>
              <a:gd name="connsiteY7" fmla="*/ 172626 h 1911208"/>
              <a:gd name="connsiteX8" fmla="*/ 302113 w 3785248"/>
              <a:gd name="connsiteY8" fmla="*/ 197286 h 1911208"/>
              <a:gd name="connsiteX9" fmla="*/ 240465 w 3785248"/>
              <a:gd name="connsiteY9" fmla="*/ 246608 h 1911208"/>
              <a:gd name="connsiteX10" fmla="*/ 221970 w 3785248"/>
              <a:gd name="connsiteY10" fmla="*/ 265103 h 1911208"/>
              <a:gd name="connsiteX11" fmla="*/ 172651 w 3785248"/>
              <a:gd name="connsiteY11" fmla="*/ 314425 h 1911208"/>
              <a:gd name="connsiteX12" fmla="*/ 160322 w 3785248"/>
              <a:gd name="connsiteY12" fmla="*/ 339086 h 1911208"/>
              <a:gd name="connsiteX13" fmla="*/ 129498 w 3785248"/>
              <a:gd name="connsiteY13" fmla="*/ 388407 h 1911208"/>
              <a:gd name="connsiteX14" fmla="*/ 98673 w 3785248"/>
              <a:gd name="connsiteY14" fmla="*/ 480885 h 1911208"/>
              <a:gd name="connsiteX15" fmla="*/ 92509 w 3785248"/>
              <a:gd name="connsiteY15" fmla="*/ 536372 h 1911208"/>
              <a:gd name="connsiteX16" fmla="*/ 80179 w 3785248"/>
              <a:gd name="connsiteY16" fmla="*/ 579528 h 1911208"/>
              <a:gd name="connsiteX17" fmla="*/ 86344 w 3785248"/>
              <a:gd name="connsiteY17" fmla="*/ 1140560 h 1911208"/>
              <a:gd name="connsiteX18" fmla="*/ 98673 w 3785248"/>
              <a:gd name="connsiteY18" fmla="*/ 1251533 h 1911208"/>
              <a:gd name="connsiteX19" fmla="*/ 111003 w 3785248"/>
              <a:gd name="connsiteY19" fmla="*/ 1288524 h 1911208"/>
              <a:gd name="connsiteX20" fmla="*/ 123333 w 3785248"/>
              <a:gd name="connsiteY20" fmla="*/ 1300855 h 1911208"/>
              <a:gd name="connsiteX21" fmla="*/ 160322 w 3785248"/>
              <a:gd name="connsiteY21" fmla="*/ 1350176 h 1911208"/>
              <a:gd name="connsiteX22" fmla="*/ 178816 w 3785248"/>
              <a:gd name="connsiteY22" fmla="*/ 1356341 h 1911208"/>
              <a:gd name="connsiteX23" fmla="*/ 191146 w 3785248"/>
              <a:gd name="connsiteY23" fmla="*/ 1368672 h 1911208"/>
              <a:gd name="connsiteX24" fmla="*/ 172651 w 3785248"/>
              <a:gd name="connsiteY24" fmla="*/ 1362507 h 1911208"/>
              <a:gd name="connsiteX25" fmla="*/ 104838 w 3785248"/>
              <a:gd name="connsiteY25" fmla="*/ 1331681 h 1911208"/>
              <a:gd name="connsiteX26" fmla="*/ 67849 w 3785248"/>
              <a:gd name="connsiteY26" fmla="*/ 1307020 h 1911208"/>
              <a:gd name="connsiteX27" fmla="*/ 74014 w 3785248"/>
              <a:gd name="connsiteY27" fmla="*/ 1535132 h 1911208"/>
              <a:gd name="connsiteX28" fmla="*/ 80179 w 3785248"/>
              <a:gd name="connsiteY28" fmla="*/ 1565958 h 1911208"/>
              <a:gd name="connsiteX29" fmla="*/ 98673 w 3785248"/>
              <a:gd name="connsiteY29" fmla="*/ 1590619 h 1911208"/>
              <a:gd name="connsiteX30" fmla="*/ 123333 w 3785248"/>
              <a:gd name="connsiteY30" fmla="*/ 1646105 h 1911208"/>
              <a:gd name="connsiteX31" fmla="*/ 141827 w 3785248"/>
              <a:gd name="connsiteY31" fmla="*/ 1676931 h 1911208"/>
              <a:gd name="connsiteX32" fmla="*/ 172651 w 3785248"/>
              <a:gd name="connsiteY32" fmla="*/ 1695427 h 1911208"/>
              <a:gd name="connsiteX33" fmla="*/ 209640 w 3785248"/>
              <a:gd name="connsiteY33" fmla="*/ 1726253 h 1911208"/>
              <a:gd name="connsiteX34" fmla="*/ 320608 w 3785248"/>
              <a:gd name="connsiteY34" fmla="*/ 1787905 h 1911208"/>
              <a:gd name="connsiteX35" fmla="*/ 351432 w 3785248"/>
              <a:gd name="connsiteY35" fmla="*/ 1806400 h 1911208"/>
              <a:gd name="connsiteX36" fmla="*/ 406915 w 3785248"/>
              <a:gd name="connsiteY36" fmla="*/ 1837226 h 1911208"/>
              <a:gd name="connsiteX37" fmla="*/ 468564 w 3785248"/>
              <a:gd name="connsiteY37" fmla="*/ 1849556 h 1911208"/>
              <a:gd name="connsiteX38" fmla="*/ 635014 w 3785248"/>
              <a:gd name="connsiteY38" fmla="*/ 1892713 h 1911208"/>
              <a:gd name="connsiteX39" fmla="*/ 702828 w 3785248"/>
              <a:gd name="connsiteY39" fmla="*/ 1898878 h 1911208"/>
              <a:gd name="connsiteX40" fmla="*/ 789136 w 3785248"/>
              <a:gd name="connsiteY40" fmla="*/ 1911208 h 1911208"/>
              <a:gd name="connsiteX41" fmla="*/ 1152861 w 3785248"/>
              <a:gd name="connsiteY41" fmla="*/ 1905043 h 1911208"/>
              <a:gd name="connsiteX42" fmla="*/ 1245334 w 3785248"/>
              <a:gd name="connsiteY42" fmla="*/ 1892713 h 1911208"/>
              <a:gd name="connsiteX43" fmla="*/ 1393290 w 3785248"/>
              <a:gd name="connsiteY43" fmla="*/ 1874217 h 1911208"/>
              <a:gd name="connsiteX44" fmla="*/ 1510422 w 3785248"/>
              <a:gd name="connsiteY44" fmla="*/ 1855722 h 1911208"/>
              <a:gd name="connsiteX45" fmla="*/ 1639884 w 3785248"/>
              <a:gd name="connsiteY45" fmla="*/ 1837226 h 1911208"/>
              <a:gd name="connsiteX46" fmla="*/ 1683037 w 3785248"/>
              <a:gd name="connsiteY46" fmla="*/ 1831061 h 1911208"/>
              <a:gd name="connsiteX47" fmla="*/ 1812499 w 3785248"/>
              <a:gd name="connsiteY47" fmla="*/ 1818730 h 1911208"/>
              <a:gd name="connsiteX48" fmla="*/ 2348840 w 3785248"/>
              <a:gd name="connsiteY48" fmla="*/ 1787905 h 1911208"/>
              <a:gd name="connsiteX49" fmla="*/ 2490632 w 3785248"/>
              <a:gd name="connsiteY49" fmla="*/ 1763244 h 1911208"/>
              <a:gd name="connsiteX50" fmla="*/ 2533785 w 3785248"/>
              <a:gd name="connsiteY50" fmla="*/ 1738583 h 1911208"/>
              <a:gd name="connsiteX51" fmla="*/ 2558445 w 3785248"/>
              <a:gd name="connsiteY51" fmla="*/ 1720087 h 1911208"/>
              <a:gd name="connsiteX52" fmla="*/ 2583104 w 3785248"/>
              <a:gd name="connsiteY52" fmla="*/ 1707757 h 1911208"/>
              <a:gd name="connsiteX53" fmla="*/ 2620093 w 3785248"/>
              <a:gd name="connsiteY53" fmla="*/ 1683096 h 1911208"/>
              <a:gd name="connsiteX54" fmla="*/ 2718731 w 3785248"/>
              <a:gd name="connsiteY54" fmla="*/ 1627610 h 1911208"/>
              <a:gd name="connsiteX55" fmla="*/ 2755720 w 3785248"/>
              <a:gd name="connsiteY55" fmla="*/ 1609114 h 1911208"/>
              <a:gd name="connsiteX56" fmla="*/ 2879017 w 3785248"/>
              <a:gd name="connsiteY56" fmla="*/ 1528967 h 1911208"/>
              <a:gd name="connsiteX57" fmla="*/ 2909841 w 3785248"/>
              <a:gd name="connsiteY57" fmla="*/ 1522801 h 1911208"/>
              <a:gd name="connsiteX58" fmla="*/ 2965324 w 3785248"/>
              <a:gd name="connsiteY58" fmla="*/ 1485810 h 1911208"/>
              <a:gd name="connsiteX59" fmla="*/ 2983819 w 3785248"/>
              <a:gd name="connsiteY59" fmla="*/ 1479645 h 1911208"/>
              <a:gd name="connsiteX60" fmla="*/ 3002313 w 3785248"/>
              <a:gd name="connsiteY60" fmla="*/ 1467315 h 1911208"/>
              <a:gd name="connsiteX61" fmla="*/ 3020808 w 3785248"/>
              <a:gd name="connsiteY61" fmla="*/ 1461150 h 1911208"/>
              <a:gd name="connsiteX62" fmla="*/ 3076291 w 3785248"/>
              <a:gd name="connsiteY62" fmla="*/ 1442654 h 1911208"/>
              <a:gd name="connsiteX63" fmla="*/ 3113280 w 3785248"/>
              <a:gd name="connsiteY63" fmla="*/ 1430324 h 1911208"/>
              <a:gd name="connsiteX64" fmla="*/ 3174929 w 3785248"/>
              <a:gd name="connsiteY64" fmla="*/ 1417993 h 1911208"/>
              <a:gd name="connsiteX65" fmla="*/ 3236577 w 3785248"/>
              <a:gd name="connsiteY65" fmla="*/ 1393333 h 1911208"/>
              <a:gd name="connsiteX66" fmla="*/ 3298226 w 3785248"/>
              <a:gd name="connsiteY66" fmla="*/ 1368672 h 1911208"/>
              <a:gd name="connsiteX67" fmla="*/ 3316720 w 3785248"/>
              <a:gd name="connsiteY67" fmla="*/ 1362507 h 1911208"/>
              <a:gd name="connsiteX68" fmla="*/ 3335215 w 3785248"/>
              <a:gd name="connsiteY68" fmla="*/ 1350176 h 1911208"/>
              <a:gd name="connsiteX69" fmla="*/ 3390698 w 3785248"/>
              <a:gd name="connsiteY69" fmla="*/ 1331681 h 1911208"/>
              <a:gd name="connsiteX70" fmla="*/ 3409193 w 3785248"/>
              <a:gd name="connsiteY70" fmla="*/ 1319350 h 1911208"/>
              <a:gd name="connsiteX71" fmla="*/ 3495501 w 3785248"/>
              <a:gd name="connsiteY71" fmla="*/ 1245368 h 1911208"/>
              <a:gd name="connsiteX72" fmla="*/ 3526325 w 3785248"/>
              <a:gd name="connsiteY72" fmla="*/ 1220707 h 1911208"/>
              <a:gd name="connsiteX73" fmla="*/ 3550984 w 3785248"/>
              <a:gd name="connsiteY73" fmla="*/ 1183716 h 1911208"/>
              <a:gd name="connsiteX74" fmla="*/ 3594138 w 3785248"/>
              <a:gd name="connsiteY74" fmla="*/ 1134395 h 1911208"/>
              <a:gd name="connsiteX75" fmla="*/ 3631127 w 3785248"/>
              <a:gd name="connsiteY75" fmla="*/ 1066578 h 1911208"/>
              <a:gd name="connsiteX76" fmla="*/ 3674281 w 3785248"/>
              <a:gd name="connsiteY76" fmla="*/ 992595 h 1911208"/>
              <a:gd name="connsiteX77" fmla="*/ 3692775 w 3785248"/>
              <a:gd name="connsiteY77" fmla="*/ 937109 h 1911208"/>
              <a:gd name="connsiteX78" fmla="*/ 3735929 w 3785248"/>
              <a:gd name="connsiteY78" fmla="*/ 838466 h 1911208"/>
              <a:gd name="connsiteX79" fmla="*/ 3760589 w 3785248"/>
              <a:gd name="connsiteY79" fmla="*/ 745988 h 1911208"/>
              <a:gd name="connsiteX80" fmla="*/ 3766754 w 3785248"/>
              <a:gd name="connsiteY80" fmla="*/ 708997 h 1911208"/>
              <a:gd name="connsiteX81" fmla="*/ 3785248 w 3785248"/>
              <a:gd name="connsiteY81" fmla="*/ 622684 h 1911208"/>
              <a:gd name="connsiteX82" fmla="*/ 3779083 w 3785248"/>
              <a:gd name="connsiteY82" fmla="*/ 419233 h 1911208"/>
              <a:gd name="connsiteX83" fmla="*/ 3772918 w 3785248"/>
              <a:gd name="connsiteY83" fmla="*/ 376077 h 1911208"/>
              <a:gd name="connsiteX84" fmla="*/ 3754424 w 3785248"/>
              <a:gd name="connsiteY84" fmla="*/ 320590 h 1911208"/>
              <a:gd name="connsiteX85" fmla="*/ 3742094 w 3785248"/>
              <a:gd name="connsiteY85" fmla="*/ 302094 h 1911208"/>
              <a:gd name="connsiteX86" fmla="*/ 3723600 w 3785248"/>
              <a:gd name="connsiteY86" fmla="*/ 265103 h 1911208"/>
              <a:gd name="connsiteX87" fmla="*/ 3686611 w 3785248"/>
              <a:gd name="connsiteY87" fmla="*/ 234277 h 1911208"/>
              <a:gd name="connsiteX88" fmla="*/ 3655786 w 3785248"/>
              <a:gd name="connsiteY88" fmla="*/ 215782 h 1911208"/>
              <a:gd name="connsiteX89" fmla="*/ 3587973 w 3785248"/>
              <a:gd name="connsiteY89" fmla="*/ 184956 h 1911208"/>
              <a:gd name="connsiteX90" fmla="*/ 3544819 w 3785248"/>
              <a:gd name="connsiteY90" fmla="*/ 178791 h 1911208"/>
              <a:gd name="connsiteX91" fmla="*/ 3470841 w 3785248"/>
              <a:gd name="connsiteY91" fmla="*/ 160295 h 1911208"/>
              <a:gd name="connsiteX92" fmla="*/ 3372204 w 3785248"/>
              <a:gd name="connsiteY92" fmla="*/ 141800 h 1911208"/>
              <a:gd name="connsiteX93" fmla="*/ 3285896 w 3785248"/>
              <a:gd name="connsiteY93" fmla="*/ 123304 h 1911208"/>
              <a:gd name="connsiteX94" fmla="*/ 3088621 w 3785248"/>
              <a:gd name="connsiteY94" fmla="*/ 110974 h 1911208"/>
              <a:gd name="connsiteX95" fmla="*/ 2971489 w 3785248"/>
              <a:gd name="connsiteY95" fmla="*/ 92478 h 1911208"/>
              <a:gd name="connsiteX96" fmla="*/ 2231708 w 3785248"/>
              <a:gd name="connsiteY96" fmla="*/ 92478 h 1911208"/>
              <a:gd name="connsiteX97" fmla="*/ 2052928 w 3785248"/>
              <a:gd name="connsiteY97" fmla="*/ 110974 h 1911208"/>
              <a:gd name="connsiteX98" fmla="*/ 1911137 w 3785248"/>
              <a:gd name="connsiteY98" fmla="*/ 135634 h 1911208"/>
              <a:gd name="connsiteX99" fmla="*/ 1769345 w 3785248"/>
              <a:gd name="connsiteY99" fmla="*/ 141800 h 1911208"/>
              <a:gd name="connsiteX100" fmla="*/ 1602894 w 3785248"/>
              <a:gd name="connsiteY100" fmla="*/ 160295 h 1911208"/>
              <a:gd name="connsiteX101" fmla="*/ 801465 w 3785248"/>
              <a:gd name="connsiteY101" fmla="*/ 154130 h 1911208"/>
              <a:gd name="connsiteX102" fmla="*/ 758311 w 3785248"/>
              <a:gd name="connsiteY102" fmla="*/ 141800 h 1911208"/>
              <a:gd name="connsiteX103" fmla="*/ 616520 w 3785248"/>
              <a:gd name="connsiteY103" fmla="*/ 123304 h 1911208"/>
              <a:gd name="connsiteX104" fmla="*/ 517883 w 3785248"/>
              <a:gd name="connsiteY104" fmla="*/ 110974 h 1911208"/>
              <a:gd name="connsiteX105" fmla="*/ 480893 w 3785248"/>
              <a:gd name="connsiteY105" fmla="*/ 98643 h 1911208"/>
              <a:gd name="connsiteX106" fmla="*/ 425410 w 3785248"/>
              <a:gd name="connsiteY106" fmla="*/ 92478 h 19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785248" h="1911208">
                <a:moveTo>
                  <a:pt x="678168" y="0"/>
                </a:moveTo>
                <a:cubicBezTo>
                  <a:pt x="621967" y="19837"/>
                  <a:pt x="583579" y="28513"/>
                  <a:pt x="536377" y="55487"/>
                </a:cubicBezTo>
                <a:cubicBezTo>
                  <a:pt x="519545" y="65106"/>
                  <a:pt x="503188" y="75559"/>
                  <a:pt x="487058" y="86313"/>
                </a:cubicBezTo>
                <a:cubicBezTo>
                  <a:pt x="478509" y="92013"/>
                  <a:pt x="471209" y="99521"/>
                  <a:pt x="462399" y="104808"/>
                </a:cubicBezTo>
                <a:cubicBezTo>
                  <a:pt x="435645" y="120861"/>
                  <a:pt x="430923" y="121466"/>
                  <a:pt x="406915" y="129469"/>
                </a:cubicBezTo>
                <a:cubicBezTo>
                  <a:pt x="400750" y="133579"/>
                  <a:pt x="394854" y="138124"/>
                  <a:pt x="388421" y="141800"/>
                </a:cubicBezTo>
                <a:cubicBezTo>
                  <a:pt x="380442" y="146360"/>
                  <a:pt x="371239" y="148788"/>
                  <a:pt x="363761" y="154130"/>
                </a:cubicBezTo>
                <a:cubicBezTo>
                  <a:pt x="356666" y="159198"/>
                  <a:pt x="351886" y="166952"/>
                  <a:pt x="345267" y="172626"/>
                </a:cubicBezTo>
                <a:cubicBezTo>
                  <a:pt x="321518" y="192984"/>
                  <a:pt x="326492" y="189160"/>
                  <a:pt x="302113" y="197286"/>
                </a:cubicBezTo>
                <a:cubicBezTo>
                  <a:pt x="281564" y="213727"/>
                  <a:pt x="259074" y="227999"/>
                  <a:pt x="240465" y="246608"/>
                </a:cubicBezTo>
                <a:cubicBezTo>
                  <a:pt x="234300" y="252773"/>
                  <a:pt x="227201" y="258128"/>
                  <a:pt x="221970" y="265103"/>
                </a:cubicBezTo>
                <a:cubicBezTo>
                  <a:pt x="186101" y="312931"/>
                  <a:pt x="224962" y="283037"/>
                  <a:pt x="172651" y="314425"/>
                </a:cubicBezTo>
                <a:cubicBezTo>
                  <a:pt x="168541" y="322645"/>
                  <a:pt x="164953" y="331147"/>
                  <a:pt x="160322" y="339086"/>
                </a:cubicBezTo>
                <a:cubicBezTo>
                  <a:pt x="150554" y="355832"/>
                  <a:pt x="138168" y="371067"/>
                  <a:pt x="129498" y="388407"/>
                </a:cubicBezTo>
                <a:cubicBezTo>
                  <a:pt x="116305" y="414794"/>
                  <a:pt x="106833" y="452324"/>
                  <a:pt x="98673" y="480885"/>
                </a:cubicBezTo>
                <a:cubicBezTo>
                  <a:pt x="96618" y="499381"/>
                  <a:pt x="95938" y="518081"/>
                  <a:pt x="92509" y="536372"/>
                </a:cubicBezTo>
                <a:cubicBezTo>
                  <a:pt x="89752" y="551077"/>
                  <a:pt x="80332" y="564568"/>
                  <a:pt x="80179" y="579528"/>
                </a:cubicBezTo>
                <a:cubicBezTo>
                  <a:pt x="78271" y="766540"/>
                  <a:pt x="82748" y="953573"/>
                  <a:pt x="86344" y="1140560"/>
                </a:cubicBezTo>
                <a:cubicBezTo>
                  <a:pt x="86884" y="1168633"/>
                  <a:pt x="89769" y="1218883"/>
                  <a:pt x="98673" y="1251533"/>
                </a:cubicBezTo>
                <a:cubicBezTo>
                  <a:pt x="102093" y="1264072"/>
                  <a:pt x="105191" y="1276899"/>
                  <a:pt x="111003" y="1288524"/>
                </a:cubicBezTo>
                <a:cubicBezTo>
                  <a:pt x="113602" y="1293723"/>
                  <a:pt x="119955" y="1296125"/>
                  <a:pt x="123333" y="1300855"/>
                </a:cubicBezTo>
                <a:cubicBezTo>
                  <a:pt x="137824" y="1321144"/>
                  <a:pt x="139530" y="1336314"/>
                  <a:pt x="160322" y="1350176"/>
                </a:cubicBezTo>
                <a:cubicBezTo>
                  <a:pt x="165729" y="1353781"/>
                  <a:pt x="172651" y="1354286"/>
                  <a:pt x="178816" y="1356341"/>
                </a:cubicBezTo>
                <a:cubicBezTo>
                  <a:pt x="182926" y="1360451"/>
                  <a:pt x="195256" y="1364562"/>
                  <a:pt x="191146" y="1368672"/>
                </a:cubicBezTo>
                <a:cubicBezTo>
                  <a:pt x="186551" y="1373267"/>
                  <a:pt x="178624" y="1365067"/>
                  <a:pt x="172651" y="1362507"/>
                </a:cubicBezTo>
                <a:cubicBezTo>
                  <a:pt x="149829" y="1352725"/>
                  <a:pt x="128221" y="1340033"/>
                  <a:pt x="104838" y="1331681"/>
                </a:cubicBezTo>
                <a:cubicBezTo>
                  <a:pt x="8225" y="1297174"/>
                  <a:pt x="-54906" y="1295860"/>
                  <a:pt x="67849" y="1307020"/>
                </a:cubicBezTo>
                <a:cubicBezTo>
                  <a:pt x="69904" y="1383057"/>
                  <a:pt x="70396" y="1459153"/>
                  <a:pt x="74014" y="1535132"/>
                </a:cubicBezTo>
                <a:cubicBezTo>
                  <a:pt x="74512" y="1545599"/>
                  <a:pt x="75923" y="1556382"/>
                  <a:pt x="80179" y="1565958"/>
                </a:cubicBezTo>
                <a:cubicBezTo>
                  <a:pt x="84352" y="1575348"/>
                  <a:pt x="92508" y="1582399"/>
                  <a:pt x="98673" y="1590619"/>
                </a:cubicBezTo>
                <a:cubicBezTo>
                  <a:pt x="115796" y="1641990"/>
                  <a:pt x="102397" y="1612605"/>
                  <a:pt x="123333" y="1646105"/>
                </a:cubicBezTo>
                <a:cubicBezTo>
                  <a:pt x="129684" y="1656266"/>
                  <a:pt x="133354" y="1668458"/>
                  <a:pt x="141827" y="1676931"/>
                </a:cubicBezTo>
                <a:cubicBezTo>
                  <a:pt x="150300" y="1685404"/>
                  <a:pt x="162961" y="1688379"/>
                  <a:pt x="172651" y="1695427"/>
                </a:cubicBezTo>
                <a:cubicBezTo>
                  <a:pt x="185631" y="1704868"/>
                  <a:pt x="196492" y="1717049"/>
                  <a:pt x="209640" y="1726253"/>
                </a:cubicBezTo>
                <a:cubicBezTo>
                  <a:pt x="291209" y="1783354"/>
                  <a:pt x="265708" y="1774178"/>
                  <a:pt x="320608" y="1787905"/>
                </a:cubicBezTo>
                <a:cubicBezTo>
                  <a:pt x="330883" y="1794070"/>
                  <a:pt x="341271" y="1800049"/>
                  <a:pt x="351432" y="1806400"/>
                </a:cubicBezTo>
                <a:cubicBezTo>
                  <a:pt x="371325" y="1818834"/>
                  <a:pt x="382036" y="1829451"/>
                  <a:pt x="406915" y="1837226"/>
                </a:cubicBezTo>
                <a:cubicBezTo>
                  <a:pt x="426918" y="1843477"/>
                  <a:pt x="448297" y="1844222"/>
                  <a:pt x="468564" y="1849556"/>
                </a:cubicBezTo>
                <a:cubicBezTo>
                  <a:pt x="593996" y="1882566"/>
                  <a:pt x="438927" y="1858903"/>
                  <a:pt x="635014" y="1892713"/>
                </a:cubicBezTo>
                <a:cubicBezTo>
                  <a:pt x="657382" y="1896570"/>
                  <a:pt x="680292" y="1896174"/>
                  <a:pt x="702828" y="1898878"/>
                </a:cubicBezTo>
                <a:cubicBezTo>
                  <a:pt x="731682" y="1902341"/>
                  <a:pt x="760367" y="1907098"/>
                  <a:pt x="789136" y="1911208"/>
                </a:cubicBezTo>
                <a:cubicBezTo>
                  <a:pt x="910378" y="1909153"/>
                  <a:pt x="1031701" y="1909955"/>
                  <a:pt x="1152861" y="1905043"/>
                </a:cubicBezTo>
                <a:cubicBezTo>
                  <a:pt x="1183933" y="1903783"/>
                  <a:pt x="1214458" y="1896418"/>
                  <a:pt x="1245334" y="1892713"/>
                </a:cubicBezTo>
                <a:cubicBezTo>
                  <a:pt x="1325803" y="1883056"/>
                  <a:pt x="1300745" y="1890313"/>
                  <a:pt x="1393290" y="1874217"/>
                </a:cubicBezTo>
                <a:cubicBezTo>
                  <a:pt x="1518362" y="1852464"/>
                  <a:pt x="1376040" y="1869160"/>
                  <a:pt x="1510422" y="1855722"/>
                </a:cubicBezTo>
                <a:cubicBezTo>
                  <a:pt x="1581154" y="1832142"/>
                  <a:pt x="1523900" y="1847770"/>
                  <a:pt x="1639884" y="1837226"/>
                </a:cubicBezTo>
                <a:cubicBezTo>
                  <a:pt x="1654355" y="1835910"/>
                  <a:pt x="1668589" y="1832609"/>
                  <a:pt x="1683037" y="1831061"/>
                </a:cubicBezTo>
                <a:cubicBezTo>
                  <a:pt x="1726140" y="1826442"/>
                  <a:pt x="1769243" y="1821567"/>
                  <a:pt x="1812499" y="1818730"/>
                </a:cubicBezTo>
                <a:cubicBezTo>
                  <a:pt x="2241908" y="1790571"/>
                  <a:pt x="2063026" y="1798898"/>
                  <a:pt x="2348840" y="1787905"/>
                </a:cubicBezTo>
                <a:cubicBezTo>
                  <a:pt x="2408060" y="1780502"/>
                  <a:pt x="2440117" y="1781614"/>
                  <a:pt x="2490632" y="1763244"/>
                </a:cubicBezTo>
                <a:cubicBezTo>
                  <a:pt x="2505345" y="1757893"/>
                  <a:pt x="2521006" y="1747712"/>
                  <a:pt x="2533785" y="1738583"/>
                </a:cubicBezTo>
                <a:cubicBezTo>
                  <a:pt x="2542146" y="1732610"/>
                  <a:pt x="2549732" y="1725533"/>
                  <a:pt x="2558445" y="1720087"/>
                </a:cubicBezTo>
                <a:cubicBezTo>
                  <a:pt x="2566238" y="1715216"/>
                  <a:pt x="2575224" y="1712485"/>
                  <a:pt x="2583104" y="1707757"/>
                </a:cubicBezTo>
                <a:cubicBezTo>
                  <a:pt x="2595811" y="1700132"/>
                  <a:pt x="2607335" y="1690635"/>
                  <a:pt x="2620093" y="1683096"/>
                </a:cubicBezTo>
                <a:cubicBezTo>
                  <a:pt x="2652571" y="1663904"/>
                  <a:pt x="2684990" y="1644482"/>
                  <a:pt x="2718731" y="1627610"/>
                </a:cubicBezTo>
                <a:cubicBezTo>
                  <a:pt x="2731061" y="1621445"/>
                  <a:pt x="2744065" y="1616476"/>
                  <a:pt x="2755720" y="1609114"/>
                </a:cubicBezTo>
                <a:cubicBezTo>
                  <a:pt x="2775206" y="1596806"/>
                  <a:pt x="2845526" y="1542922"/>
                  <a:pt x="2879017" y="1528967"/>
                </a:cubicBezTo>
                <a:cubicBezTo>
                  <a:pt x="2888689" y="1524937"/>
                  <a:pt x="2899566" y="1524856"/>
                  <a:pt x="2909841" y="1522801"/>
                </a:cubicBezTo>
                <a:cubicBezTo>
                  <a:pt x="2930489" y="1507315"/>
                  <a:pt x="2941547" y="1497699"/>
                  <a:pt x="2965324" y="1485810"/>
                </a:cubicBezTo>
                <a:cubicBezTo>
                  <a:pt x="2971136" y="1482904"/>
                  <a:pt x="2977654" y="1481700"/>
                  <a:pt x="2983819" y="1479645"/>
                </a:cubicBezTo>
                <a:cubicBezTo>
                  <a:pt x="2989984" y="1475535"/>
                  <a:pt x="2995686" y="1470629"/>
                  <a:pt x="3002313" y="1467315"/>
                </a:cubicBezTo>
                <a:cubicBezTo>
                  <a:pt x="3008125" y="1464409"/>
                  <a:pt x="3014723" y="1463432"/>
                  <a:pt x="3020808" y="1461150"/>
                </a:cubicBezTo>
                <a:cubicBezTo>
                  <a:pt x="3103214" y="1430246"/>
                  <a:pt x="3007427" y="1463314"/>
                  <a:pt x="3076291" y="1442654"/>
                </a:cubicBezTo>
                <a:cubicBezTo>
                  <a:pt x="3088739" y="1438919"/>
                  <a:pt x="3100671" y="1433476"/>
                  <a:pt x="3113280" y="1430324"/>
                </a:cubicBezTo>
                <a:cubicBezTo>
                  <a:pt x="3133611" y="1425241"/>
                  <a:pt x="3174929" y="1417993"/>
                  <a:pt x="3174929" y="1417993"/>
                </a:cubicBezTo>
                <a:cubicBezTo>
                  <a:pt x="3265912" y="1372500"/>
                  <a:pt x="3170016" y="1417106"/>
                  <a:pt x="3236577" y="1393333"/>
                </a:cubicBezTo>
                <a:cubicBezTo>
                  <a:pt x="3257420" y="1385889"/>
                  <a:pt x="3277229" y="1375671"/>
                  <a:pt x="3298226" y="1368672"/>
                </a:cubicBezTo>
                <a:lnTo>
                  <a:pt x="3316720" y="1362507"/>
                </a:lnTo>
                <a:cubicBezTo>
                  <a:pt x="3322885" y="1358397"/>
                  <a:pt x="3328405" y="1353095"/>
                  <a:pt x="3335215" y="1350176"/>
                </a:cubicBezTo>
                <a:cubicBezTo>
                  <a:pt x="3417631" y="1314852"/>
                  <a:pt x="3290593" y="1381737"/>
                  <a:pt x="3390698" y="1331681"/>
                </a:cubicBezTo>
                <a:cubicBezTo>
                  <a:pt x="3397325" y="1328367"/>
                  <a:pt x="3403265" y="1323796"/>
                  <a:pt x="3409193" y="1319350"/>
                </a:cubicBezTo>
                <a:cubicBezTo>
                  <a:pt x="3514684" y="1240227"/>
                  <a:pt x="3424207" y="1309536"/>
                  <a:pt x="3495501" y="1245368"/>
                </a:cubicBezTo>
                <a:cubicBezTo>
                  <a:pt x="3505281" y="1236565"/>
                  <a:pt x="3517523" y="1230488"/>
                  <a:pt x="3526325" y="1220707"/>
                </a:cubicBezTo>
                <a:cubicBezTo>
                  <a:pt x="3536238" y="1209692"/>
                  <a:pt x="3541886" y="1195414"/>
                  <a:pt x="3550984" y="1183716"/>
                </a:cubicBezTo>
                <a:cubicBezTo>
                  <a:pt x="3609454" y="1108537"/>
                  <a:pt x="3517743" y="1243537"/>
                  <a:pt x="3594138" y="1134395"/>
                </a:cubicBezTo>
                <a:cubicBezTo>
                  <a:pt x="3623173" y="1092914"/>
                  <a:pt x="3603308" y="1112945"/>
                  <a:pt x="3631127" y="1066578"/>
                </a:cubicBezTo>
                <a:cubicBezTo>
                  <a:pt x="3664369" y="1011172"/>
                  <a:pt x="3638375" y="1079801"/>
                  <a:pt x="3674281" y="992595"/>
                </a:cubicBezTo>
                <a:cubicBezTo>
                  <a:pt x="3681703" y="974568"/>
                  <a:pt x="3685352" y="955136"/>
                  <a:pt x="3692775" y="937109"/>
                </a:cubicBezTo>
                <a:cubicBezTo>
                  <a:pt x="3734438" y="835923"/>
                  <a:pt x="3702240" y="939538"/>
                  <a:pt x="3735929" y="838466"/>
                </a:cubicBezTo>
                <a:cubicBezTo>
                  <a:pt x="3742183" y="819704"/>
                  <a:pt x="3756786" y="763736"/>
                  <a:pt x="3760589" y="745988"/>
                </a:cubicBezTo>
                <a:cubicBezTo>
                  <a:pt x="3763208" y="733765"/>
                  <a:pt x="3764135" y="721220"/>
                  <a:pt x="3766754" y="708997"/>
                </a:cubicBezTo>
                <a:cubicBezTo>
                  <a:pt x="3789795" y="601461"/>
                  <a:pt x="3770631" y="710386"/>
                  <a:pt x="3785248" y="622684"/>
                </a:cubicBezTo>
                <a:cubicBezTo>
                  <a:pt x="3783193" y="554867"/>
                  <a:pt x="3782471" y="486996"/>
                  <a:pt x="3779083" y="419233"/>
                </a:cubicBezTo>
                <a:cubicBezTo>
                  <a:pt x="3778357" y="404720"/>
                  <a:pt x="3776442" y="390175"/>
                  <a:pt x="3772918" y="376077"/>
                </a:cubicBezTo>
                <a:cubicBezTo>
                  <a:pt x="3768190" y="357163"/>
                  <a:pt x="3765238" y="336812"/>
                  <a:pt x="3754424" y="320590"/>
                </a:cubicBezTo>
                <a:cubicBezTo>
                  <a:pt x="3750314" y="314425"/>
                  <a:pt x="3745408" y="308721"/>
                  <a:pt x="3742094" y="302094"/>
                </a:cubicBezTo>
                <a:cubicBezTo>
                  <a:pt x="3728194" y="274293"/>
                  <a:pt x="3745681" y="291602"/>
                  <a:pt x="3723600" y="265103"/>
                </a:cubicBezTo>
                <a:cubicBezTo>
                  <a:pt x="3710322" y="249168"/>
                  <a:pt x="3703473" y="244816"/>
                  <a:pt x="3686611" y="234277"/>
                </a:cubicBezTo>
                <a:cubicBezTo>
                  <a:pt x="3676450" y="227926"/>
                  <a:pt x="3666261" y="221601"/>
                  <a:pt x="3655786" y="215782"/>
                </a:cubicBezTo>
                <a:cubicBezTo>
                  <a:pt x="3641124" y="207636"/>
                  <a:pt x="3598713" y="188025"/>
                  <a:pt x="3587973" y="184956"/>
                </a:cubicBezTo>
                <a:cubicBezTo>
                  <a:pt x="3574001" y="180964"/>
                  <a:pt x="3559038" y="181785"/>
                  <a:pt x="3544819" y="178791"/>
                </a:cubicBezTo>
                <a:cubicBezTo>
                  <a:pt x="3519946" y="173554"/>
                  <a:pt x="3495695" y="165621"/>
                  <a:pt x="3470841" y="160295"/>
                </a:cubicBezTo>
                <a:cubicBezTo>
                  <a:pt x="3438132" y="153285"/>
                  <a:pt x="3405006" y="148361"/>
                  <a:pt x="3372204" y="141800"/>
                </a:cubicBezTo>
                <a:cubicBezTo>
                  <a:pt x="3343353" y="136029"/>
                  <a:pt x="3315146" y="126484"/>
                  <a:pt x="3285896" y="123304"/>
                </a:cubicBezTo>
                <a:cubicBezTo>
                  <a:pt x="3220395" y="116184"/>
                  <a:pt x="3088621" y="110974"/>
                  <a:pt x="3088621" y="110974"/>
                </a:cubicBezTo>
                <a:cubicBezTo>
                  <a:pt x="3049577" y="104809"/>
                  <a:pt x="3010956" y="94671"/>
                  <a:pt x="2971489" y="92478"/>
                </a:cubicBezTo>
                <a:cubicBezTo>
                  <a:pt x="2748828" y="80107"/>
                  <a:pt x="2448087" y="89248"/>
                  <a:pt x="2231708" y="92478"/>
                </a:cubicBezTo>
                <a:cubicBezTo>
                  <a:pt x="2156490" y="98264"/>
                  <a:pt x="2131204" y="98931"/>
                  <a:pt x="2052928" y="110974"/>
                </a:cubicBezTo>
                <a:cubicBezTo>
                  <a:pt x="1985281" y="121382"/>
                  <a:pt x="1985546" y="129433"/>
                  <a:pt x="1911137" y="135634"/>
                </a:cubicBezTo>
                <a:cubicBezTo>
                  <a:pt x="1863992" y="139563"/>
                  <a:pt x="1816581" y="139176"/>
                  <a:pt x="1769345" y="141800"/>
                </a:cubicBezTo>
                <a:cubicBezTo>
                  <a:pt x="1686930" y="146379"/>
                  <a:pt x="1686762" y="148314"/>
                  <a:pt x="1602894" y="160295"/>
                </a:cubicBezTo>
                <a:lnTo>
                  <a:pt x="801465" y="154130"/>
                </a:lnTo>
                <a:cubicBezTo>
                  <a:pt x="786508" y="153802"/>
                  <a:pt x="773068" y="144260"/>
                  <a:pt x="758311" y="141800"/>
                </a:cubicBezTo>
                <a:cubicBezTo>
                  <a:pt x="711296" y="133964"/>
                  <a:pt x="663948" y="128047"/>
                  <a:pt x="616520" y="123304"/>
                </a:cubicBezTo>
                <a:cubicBezTo>
                  <a:pt x="542434" y="115895"/>
                  <a:pt x="575243" y="120534"/>
                  <a:pt x="517883" y="110974"/>
                </a:cubicBezTo>
                <a:cubicBezTo>
                  <a:pt x="505553" y="106864"/>
                  <a:pt x="493638" y="101192"/>
                  <a:pt x="480893" y="98643"/>
                </a:cubicBezTo>
                <a:cubicBezTo>
                  <a:pt x="462646" y="94993"/>
                  <a:pt x="425410" y="92478"/>
                  <a:pt x="425410" y="9247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24011" y="2658361"/>
            <a:ext cx="3563278" cy="1369048"/>
          </a:xfrm>
          <a:custGeom>
            <a:avLst/>
            <a:gdLst>
              <a:gd name="connsiteX0" fmla="*/ 1393254 w 3563278"/>
              <a:gd name="connsiteY0" fmla="*/ 49823 h 1825397"/>
              <a:gd name="connsiteX1" fmla="*/ 1393254 w 3563278"/>
              <a:gd name="connsiteY1" fmla="*/ 49823 h 1825397"/>
              <a:gd name="connsiteX2" fmla="*/ 1220639 w 3563278"/>
              <a:gd name="connsiteY2" fmla="*/ 37493 h 1825397"/>
              <a:gd name="connsiteX3" fmla="*/ 1152826 w 3563278"/>
              <a:gd name="connsiteY3" fmla="*/ 31328 h 1825397"/>
              <a:gd name="connsiteX4" fmla="*/ 807595 w 3563278"/>
              <a:gd name="connsiteY4" fmla="*/ 18997 h 1825397"/>
              <a:gd name="connsiteX5" fmla="*/ 561001 w 3563278"/>
              <a:gd name="connsiteY5" fmla="*/ 31328 h 1825397"/>
              <a:gd name="connsiteX6" fmla="*/ 419210 w 3563278"/>
              <a:gd name="connsiteY6" fmla="*/ 43658 h 1825397"/>
              <a:gd name="connsiteX7" fmla="*/ 400715 w 3563278"/>
              <a:gd name="connsiteY7" fmla="*/ 55988 h 1825397"/>
              <a:gd name="connsiteX8" fmla="*/ 388385 w 3563278"/>
              <a:gd name="connsiteY8" fmla="*/ 68319 h 1825397"/>
              <a:gd name="connsiteX9" fmla="*/ 320572 w 3563278"/>
              <a:gd name="connsiteY9" fmla="*/ 92979 h 1825397"/>
              <a:gd name="connsiteX10" fmla="*/ 271253 w 3563278"/>
              <a:gd name="connsiteY10" fmla="*/ 111475 h 1825397"/>
              <a:gd name="connsiteX11" fmla="*/ 252759 w 3563278"/>
              <a:gd name="connsiteY11" fmla="*/ 117640 h 1825397"/>
              <a:gd name="connsiteX12" fmla="*/ 92473 w 3563278"/>
              <a:gd name="connsiteY12" fmla="*/ 197788 h 1825397"/>
              <a:gd name="connsiteX13" fmla="*/ 0 w 3563278"/>
              <a:gd name="connsiteY13" fmla="*/ 1455486 h 1825397"/>
              <a:gd name="connsiteX14" fmla="*/ 388385 w 3563278"/>
              <a:gd name="connsiteY14" fmla="*/ 1800736 h 1825397"/>
              <a:gd name="connsiteX15" fmla="*/ 530177 w 3563278"/>
              <a:gd name="connsiteY15" fmla="*/ 1806901 h 1825397"/>
              <a:gd name="connsiteX16" fmla="*/ 1436408 w 3563278"/>
              <a:gd name="connsiteY16" fmla="*/ 1825397 h 1825397"/>
              <a:gd name="connsiteX17" fmla="*/ 1498057 w 3563278"/>
              <a:gd name="connsiteY17" fmla="*/ 1813067 h 1825397"/>
              <a:gd name="connsiteX18" fmla="*/ 2139200 w 3563278"/>
              <a:gd name="connsiteY18" fmla="*/ 1769910 h 1825397"/>
              <a:gd name="connsiteX19" fmla="*/ 2200849 w 3563278"/>
              <a:gd name="connsiteY19" fmla="*/ 1769910 h 1825397"/>
              <a:gd name="connsiteX20" fmla="*/ 2774179 w 3563278"/>
              <a:gd name="connsiteY20" fmla="*/ 1745250 h 1825397"/>
              <a:gd name="connsiteX21" fmla="*/ 2841992 w 3563278"/>
              <a:gd name="connsiteY21" fmla="*/ 1720589 h 1825397"/>
              <a:gd name="connsiteX22" fmla="*/ 2897476 w 3563278"/>
              <a:gd name="connsiteY22" fmla="*/ 1671267 h 1825397"/>
              <a:gd name="connsiteX23" fmla="*/ 3162564 w 3563278"/>
              <a:gd name="connsiteY23" fmla="*/ 1424660 h 1825397"/>
              <a:gd name="connsiteX24" fmla="*/ 3248872 w 3563278"/>
              <a:gd name="connsiteY24" fmla="*/ 1313686 h 1825397"/>
              <a:gd name="connsiteX25" fmla="*/ 3513960 w 3563278"/>
              <a:gd name="connsiteY25" fmla="*/ 925280 h 1825397"/>
              <a:gd name="connsiteX26" fmla="*/ 3544784 w 3563278"/>
              <a:gd name="connsiteY26" fmla="*/ 832802 h 1825397"/>
              <a:gd name="connsiteX27" fmla="*/ 3550949 w 3563278"/>
              <a:gd name="connsiteY27" fmla="*/ 758820 h 1825397"/>
              <a:gd name="connsiteX28" fmla="*/ 3563278 w 3563278"/>
              <a:gd name="connsiteY28" fmla="*/ 703333 h 1825397"/>
              <a:gd name="connsiteX29" fmla="*/ 3557114 w 3563278"/>
              <a:gd name="connsiteY29" fmla="*/ 524542 h 1825397"/>
              <a:gd name="connsiteX30" fmla="*/ 3550949 w 3563278"/>
              <a:gd name="connsiteY30" fmla="*/ 469056 h 1825397"/>
              <a:gd name="connsiteX31" fmla="*/ 3532454 w 3563278"/>
              <a:gd name="connsiteY31" fmla="*/ 419734 h 1825397"/>
              <a:gd name="connsiteX32" fmla="*/ 3513960 w 3563278"/>
              <a:gd name="connsiteY32" fmla="*/ 351917 h 1825397"/>
              <a:gd name="connsiteX33" fmla="*/ 3507795 w 3563278"/>
              <a:gd name="connsiteY33" fmla="*/ 339587 h 1825397"/>
              <a:gd name="connsiteX34" fmla="*/ 3507795 w 3563278"/>
              <a:gd name="connsiteY34" fmla="*/ 314926 h 1825397"/>
              <a:gd name="connsiteX35" fmla="*/ 3353674 w 3563278"/>
              <a:gd name="connsiteY35" fmla="*/ 203953 h 1825397"/>
              <a:gd name="connsiteX36" fmla="*/ 3082421 w 3563278"/>
              <a:gd name="connsiteY36" fmla="*/ 62153 h 1825397"/>
              <a:gd name="connsiteX37" fmla="*/ 2971454 w 3563278"/>
              <a:gd name="connsiteY37" fmla="*/ 31328 h 1825397"/>
              <a:gd name="connsiteX38" fmla="*/ 2749519 w 3563278"/>
              <a:gd name="connsiteY38" fmla="*/ 502 h 1825397"/>
              <a:gd name="connsiteX39" fmla="*/ 2700201 w 3563278"/>
              <a:gd name="connsiteY39" fmla="*/ 502 h 1825397"/>
              <a:gd name="connsiteX40" fmla="*/ 2570739 w 3563278"/>
              <a:gd name="connsiteY40" fmla="*/ 502 h 1825397"/>
              <a:gd name="connsiteX41" fmla="*/ 2256332 w 3563278"/>
              <a:gd name="connsiteY41" fmla="*/ 502 h 1825397"/>
              <a:gd name="connsiteX42" fmla="*/ 955551 w 3563278"/>
              <a:gd name="connsiteY42" fmla="*/ 18997 h 1825397"/>
              <a:gd name="connsiteX43" fmla="*/ 850748 w 3563278"/>
              <a:gd name="connsiteY43" fmla="*/ 25162 h 1825397"/>
              <a:gd name="connsiteX44" fmla="*/ 597990 w 3563278"/>
              <a:gd name="connsiteY44" fmla="*/ 37493 h 1825397"/>
              <a:gd name="connsiteX45" fmla="*/ 597990 w 3563278"/>
              <a:gd name="connsiteY45" fmla="*/ 37493 h 182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563278" h="1825397">
                <a:moveTo>
                  <a:pt x="1393254" y="49823"/>
                </a:moveTo>
                <a:lnTo>
                  <a:pt x="1393254" y="49823"/>
                </a:lnTo>
                <a:lnTo>
                  <a:pt x="1220639" y="37493"/>
                </a:lnTo>
                <a:cubicBezTo>
                  <a:pt x="1198020" y="35608"/>
                  <a:pt x="1175487" y="32623"/>
                  <a:pt x="1152826" y="31328"/>
                </a:cubicBezTo>
                <a:cubicBezTo>
                  <a:pt x="1066820" y="26413"/>
                  <a:pt x="884027" y="21386"/>
                  <a:pt x="807595" y="18997"/>
                </a:cubicBezTo>
                <a:lnTo>
                  <a:pt x="561001" y="31328"/>
                </a:lnTo>
                <a:cubicBezTo>
                  <a:pt x="442707" y="37447"/>
                  <a:pt x="485474" y="30405"/>
                  <a:pt x="419210" y="43658"/>
                </a:cubicBezTo>
                <a:cubicBezTo>
                  <a:pt x="413045" y="47768"/>
                  <a:pt x="406501" y="51359"/>
                  <a:pt x="400715" y="55988"/>
                </a:cubicBezTo>
                <a:cubicBezTo>
                  <a:pt x="396176" y="59619"/>
                  <a:pt x="393221" y="65095"/>
                  <a:pt x="388385" y="68319"/>
                </a:cubicBezTo>
                <a:cubicBezTo>
                  <a:pt x="367932" y="81955"/>
                  <a:pt x="343929" y="87140"/>
                  <a:pt x="320572" y="92979"/>
                </a:cubicBezTo>
                <a:cubicBezTo>
                  <a:pt x="282266" y="112135"/>
                  <a:pt x="310424" y="100283"/>
                  <a:pt x="271253" y="111475"/>
                </a:cubicBezTo>
                <a:cubicBezTo>
                  <a:pt x="265005" y="113260"/>
                  <a:pt x="252759" y="117640"/>
                  <a:pt x="252759" y="117640"/>
                </a:cubicBezTo>
                <a:lnTo>
                  <a:pt x="92473" y="197788"/>
                </a:lnTo>
                <a:lnTo>
                  <a:pt x="0" y="1455486"/>
                </a:lnTo>
                <a:lnTo>
                  <a:pt x="388385" y="1800736"/>
                </a:lnTo>
                <a:lnTo>
                  <a:pt x="530177" y="1806901"/>
                </a:lnTo>
                <a:lnTo>
                  <a:pt x="1436408" y="1825397"/>
                </a:lnTo>
                <a:lnTo>
                  <a:pt x="1498057" y="1813067"/>
                </a:lnTo>
                <a:lnTo>
                  <a:pt x="2139200" y="1769910"/>
                </a:lnTo>
                <a:lnTo>
                  <a:pt x="2200849" y="1769910"/>
                </a:lnTo>
                <a:lnTo>
                  <a:pt x="2774179" y="1745250"/>
                </a:lnTo>
                <a:cubicBezTo>
                  <a:pt x="2796783" y="1737030"/>
                  <a:pt x="2821367" y="1732965"/>
                  <a:pt x="2841992" y="1720589"/>
                </a:cubicBezTo>
                <a:cubicBezTo>
                  <a:pt x="2863211" y="1707857"/>
                  <a:pt x="2897476" y="1671267"/>
                  <a:pt x="2897476" y="1671267"/>
                </a:cubicBezTo>
                <a:lnTo>
                  <a:pt x="3162564" y="1424660"/>
                </a:lnTo>
                <a:lnTo>
                  <a:pt x="3248872" y="1313686"/>
                </a:lnTo>
                <a:lnTo>
                  <a:pt x="3513960" y="925280"/>
                </a:lnTo>
                <a:cubicBezTo>
                  <a:pt x="3524235" y="894454"/>
                  <a:pt x="3537736" y="864522"/>
                  <a:pt x="3544784" y="832802"/>
                </a:cubicBezTo>
                <a:cubicBezTo>
                  <a:pt x="3550152" y="808645"/>
                  <a:pt x="3547450" y="783317"/>
                  <a:pt x="3550949" y="758820"/>
                </a:cubicBezTo>
                <a:cubicBezTo>
                  <a:pt x="3553628" y="740064"/>
                  <a:pt x="3559168" y="721829"/>
                  <a:pt x="3563278" y="703333"/>
                </a:cubicBezTo>
                <a:cubicBezTo>
                  <a:pt x="3561223" y="643736"/>
                  <a:pt x="3560248" y="584092"/>
                  <a:pt x="3557114" y="524542"/>
                </a:cubicBezTo>
                <a:cubicBezTo>
                  <a:pt x="3556136" y="505959"/>
                  <a:pt x="3555211" y="487170"/>
                  <a:pt x="3550949" y="469056"/>
                </a:cubicBezTo>
                <a:cubicBezTo>
                  <a:pt x="3546928" y="451964"/>
                  <a:pt x="3537691" y="436493"/>
                  <a:pt x="3532454" y="419734"/>
                </a:cubicBezTo>
                <a:cubicBezTo>
                  <a:pt x="3524119" y="393062"/>
                  <a:pt x="3523347" y="375386"/>
                  <a:pt x="3513960" y="351917"/>
                </a:cubicBezTo>
                <a:cubicBezTo>
                  <a:pt x="3512253" y="347651"/>
                  <a:pt x="3509850" y="343697"/>
                  <a:pt x="3507795" y="339587"/>
                </a:cubicBezTo>
                <a:lnTo>
                  <a:pt x="3507795" y="314926"/>
                </a:lnTo>
                <a:cubicBezTo>
                  <a:pt x="3506174" y="313737"/>
                  <a:pt x="3373744" y="215573"/>
                  <a:pt x="3353674" y="203953"/>
                </a:cubicBezTo>
                <a:cubicBezTo>
                  <a:pt x="3258335" y="148754"/>
                  <a:pt x="3187396" y="103657"/>
                  <a:pt x="3082421" y="62153"/>
                </a:cubicBezTo>
                <a:cubicBezTo>
                  <a:pt x="3046720" y="48038"/>
                  <a:pt x="3008763" y="40373"/>
                  <a:pt x="2971454" y="31328"/>
                </a:cubicBezTo>
                <a:cubicBezTo>
                  <a:pt x="2887138" y="10887"/>
                  <a:pt x="2840408" y="6770"/>
                  <a:pt x="2749519" y="502"/>
                </a:cubicBezTo>
                <a:cubicBezTo>
                  <a:pt x="2733119" y="-629"/>
                  <a:pt x="2716640" y="502"/>
                  <a:pt x="2700201" y="502"/>
                </a:cubicBezTo>
                <a:lnTo>
                  <a:pt x="2570739" y="502"/>
                </a:lnTo>
                <a:lnTo>
                  <a:pt x="2256332" y="502"/>
                </a:lnTo>
                <a:lnTo>
                  <a:pt x="955551" y="18997"/>
                </a:lnTo>
                <a:lnTo>
                  <a:pt x="850748" y="25162"/>
                </a:lnTo>
                <a:lnTo>
                  <a:pt x="597990" y="37493"/>
                </a:lnTo>
                <a:lnTo>
                  <a:pt x="597990" y="37493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83584" y="2506148"/>
            <a:ext cx="3847735" cy="1969778"/>
          </a:xfrm>
          <a:custGeom>
            <a:avLst/>
            <a:gdLst>
              <a:gd name="connsiteX0" fmla="*/ 1294616 w 3847735"/>
              <a:gd name="connsiteY0" fmla="*/ 92478 h 2626370"/>
              <a:gd name="connsiteX1" fmla="*/ 1294616 w 3847735"/>
              <a:gd name="connsiteY1" fmla="*/ 92478 h 2626370"/>
              <a:gd name="connsiteX2" fmla="*/ 943220 w 3847735"/>
              <a:gd name="connsiteY2" fmla="*/ 92478 h 2626370"/>
              <a:gd name="connsiteX3" fmla="*/ 795264 w 3847735"/>
              <a:gd name="connsiteY3" fmla="*/ 123304 h 2626370"/>
              <a:gd name="connsiteX4" fmla="*/ 764440 w 3847735"/>
              <a:gd name="connsiteY4" fmla="*/ 135635 h 2626370"/>
              <a:gd name="connsiteX5" fmla="*/ 715121 w 3847735"/>
              <a:gd name="connsiteY5" fmla="*/ 147965 h 2626370"/>
              <a:gd name="connsiteX6" fmla="*/ 690462 w 3847735"/>
              <a:gd name="connsiteY6" fmla="*/ 166460 h 2626370"/>
              <a:gd name="connsiteX7" fmla="*/ 665802 w 3847735"/>
              <a:gd name="connsiteY7" fmla="*/ 178791 h 2626370"/>
              <a:gd name="connsiteX8" fmla="*/ 647308 w 3847735"/>
              <a:gd name="connsiteY8" fmla="*/ 197286 h 2626370"/>
              <a:gd name="connsiteX9" fmla="*/ 604154 w 3847735"/>
              <a:gd name="connsiteY9" fmla="*/ 221947 h 2626370"/>
              <a:gd name="connsiteX10" fmla="*/ 548670 w 3847735"/>
              <a:gd name="connsiteY10" fmla="*/ 271269 h 2626370"/>
              <a:gd name="connsiteX11" fmla="*/ 517846 w 3847735"/>
              <a:gd name="connsiteY11" fmla="*/ 326755 h 2626370"/>
              <a:gd name="connsiteX12" fmla="*/ 462363 w 3847735"/>
              <a:gd name="connsiteY12" fmla="*/ 406903 h 2626370"/>
              <a:gd name="connsiteX13" fmla="*/ 425374 w 3847735"/>
              <a:gd name="connsiteY13" fmla="*/ 450059 h 2626370"/>
              <a:gd name="connsiteX14" fmla="*/ 320571 w 3847735"/>
              <a:gd name="connsiteY14" fmla="*/ 585693 h 2626370"/>
              <a:gd name="connsiteX15" fmla="*/ 265088 w 3847735"/>
              <a:gd name="connsiteY15" fmla="*/ 659675 h 2626370"/>
              <a:gd name="connsiteX16" fmla="*/ 178780 w 3847735"/>
              <a:gd name="connsiteY16" fmla="*/ 795310 h 2626370"/>
              <a:gd name="connsiteX17" fmla="*/ 80143 w 3847735"/>
              <a:gd name="connsiteY17" fmla="*/ 1048082 h 2626370"/>
              <a:gd name="connsiteX18" fmla="*/ 36989 w 3847735"/>
              <a:gd name="connsiteY18" fmla="*/ 1202212 h 2626370"/>
              <a:gd name="connsiteX19" fmla="*/ 24659 w 3847735"/>
              <a:gd name="connsiteY19" fmla="*/ 1282359 h 2626370"/>
              <a:gd name="connsiteX20" fmla="*/ 0 w 3847735"/>
              <a:gd name="connsiteY20" fmla="*/ 1522802 h 2626370"/>
              <a:gd name="connsiteX21" fmla="*/ 36989 w 3847735"/>
              <a:gd name="connsiteY21" fmla="*/ 1892713 h 2626370"/>
              <a:gd name="connsiteX22" fmla="*/ 191110 w 3847735"/>
              <a:gd name="connsiteY22" fmla="*/ 2225633 h 2626370"/>
              <a:gd name="connsiteX23" fmla="*/ 308242 w 3847735"/>
              <a:gd name="connsiteY23" fmla="*/ 2367432 h 2626370"/>
              <a:gd name="connsiteX24" fmla="*/ 536341 w 3847735"/>
              <a:gd name="connsiteY24" fmla="*/ 2478406 h 2626370"/>
              <a:gd name="connsiteX25" fmla="*/ 671967 w 3847735"/>
              <a:gd name="connsiteY25" fmla="*/ 2509232 h 2626370"/>
              <a:gd name="connsiteX26" fmla="*/ 856913 w 3847735"/>
              <a:gd name="connsiteY26" fmla="*/ 2546223 h 2626370"/>
              <a:gd name="connsiteX27" fmla="*/ 1319276 w 3847735"/>
              <a:gd name="connsiteY27" fmla="*/ 2620205 h 2626370"/>
              <a:gd name="connsiteX28" fmla="*/ 1522715 w 3847735"/>
              <a:gd name="connsiteY28" fmla="*/ 2626370 h 2626370"/>
              <a:gd name="connsiteX29" fmla="*/ 1800133 w 3847735"/>
              <a:gd name="connsiteY29" fmla="*/ 2620205 h 2626370"/>
              <a:gd name="connsiteX30" fmla="*/ 2108375 w 3847735"/>
              <a:gd name="connsiteY30" fmla="*/ 2546223 h 2626370"/>
              <a:gd name="connsiteX31" fmla="*/ 2176188 w 3847735"/>
              <a:gd name="connsiteY31" fmla="*/ 2527727 h 2626370"/>
              <a:gd name="connsiteX32" fmla="*/ 2441277 w 3847735"/>
              <a:gd name="connsiteY32" fmla="*/ 2478406 h 2626370"/>
              <a:gd name="connsiteX33" fmla="*/ 2546079 w 3847735"/>
              <a:gd name="connsiteY33" fmla="*/ 2441414 h 2626370"/>
              <a:gd name="connsiteX34" fmla="*/ 2768013 w 3847735"/>
              <a:gd name="connsiteY34" fmla="*/ 2367432 h 2626370"/>
              <a:gd name="connsiteX35" fmla="*/ 2872815 w 3847735"/>
              <a:gd name="connsiteY35" fmla="*/ 2299615 h 2626370"/>
              <a:gd name="connsiteX36" fmla="*/ 3026936 w 3847735"/>
              <a:gd name="connsiteY36" fmla="*/ 2194807 h 2626370"/>
              <a:gd name="connsiteX37" fmla="*/ 3076255 w 3847735"/>
              <a:gd name="connsiteY37" fmla="*/ 2145486 h 2626370"/>
              <a:gd name="connsiteX38" fmla="*/ 3168728 w 3847735"/>
              <a:gd name="connsiteY38" fmla="*/ 2083834 h 2626370"/>
              <a:gd name="connsiteX39" fmla="*/ 3218047 w 3847735"/>
              <a:gd name="connsiteY39" fmla="*/ 2034512 h 2626370"/>
              <a:gd name="connsiteX40" fmla="*/ 3279695 w 3847735"/>
              <a:gd name="connsiteY40" fmla="*/ 1966695 h 2626370"/>
              <a:gd name="connsiteX41" fmla="*/ 3378332 w 3847735"/>
              <a:gd name="connsiteY41" fmla="*/ 1837226 h 2626370"/>
              <a:gd name="connsiteX42" fmla="*/ 3476970 w 3847735"/>
              <a:gd name="connsiteY42" fmla="*/ 1726253 h 2626370"/>
              <a:gd name="connsiteX43" fmla="*/ 3557113 w 3847735"/>
              <a:gd name="connsiteY43" fmla="*/ 1609114 h 2626370"/>
              <a:gd name="connsiteX44" fmla="*/ 3612596 w 3847735"/>
              <a:gd name="connsiteY44" fmla="*/ 1522802 h 2626370"/>
              <a:gd name="connsiteX45" fmla="*/ 3680410 w 3847735"/>
              <a:gd name="connsiteY45" fmla="*/ 1424159 h 2626370"/>
              <a:gd name="connsiteX46" fmla="*/ 3698904 w 3847735"/>
              <a:gd name="connsiteY46" fmla="*/ 1387168 h 2626370"/>
              <a:gd name="connsiteX47" fmla="*/ 3748223 w 3847735"/>
              <a:gd name="connsiteY47" fmla="*/ 1257699 h 2626370"/>
              <a:gd name="connsiteX48" fmla="*/ 3803706 w 3847735"/>
              <a:gd name="connsiteY48" fmla="*/ 1140560 h 2626370"/>
              <a:gd name="connsiteX49" fmla="*/ 3834531 w 3847735"/>
              <a:gd name="connsiteY49" fmla="*/ 1041917 h 2626370"/>
              <a:gd name="connsiteX50" fmla="*/ 3834531 w 3847735"/>
              <a:gd name="connsiteY50" fmla="*/ 752153 h 2626370"/>
              <a:gd name="connsiteX51" fmla="*/ 3680410 w 3847735"/>
              <a:gd name="connsiteY51" fmla="*/ 425398 h 2626370"/>
              <a:gd name="connsiteX52" fmla="*/ 3464640 w 3847735"/>
              <a:gd name="connsiteY52" fmla="*/ 178791 h 2626370"/>
              <a:gd name="connsiteX53" fmla="*/ 3236541 w 3847735"/>
              <a:gd name="connsiteY53" fmla="*/ 43157 h 2626370"/>
              <a:gd name="connsiteX54" fmla="*/ 3125574 w 3847735"/>
              <a:gd name="connsiteY54" fmla="*/ 6166 h 2626370"/>
              <a:gd name="connsiteX55" fmla="*/ 3033101 w 3847735"/>
              <a:gd name="connsiteY55" fmla="*/ 0 h 2626370"/>
              <a:gd name="connsiteX56" fmla="*/ 2829662 w 3847735"/>
              <a:gd name="connsiteY56" fmla="*/ 6166 h 2626370"/>
              <a:gd name="connsiteX57" fmla="*/ 2539914 w 3847735"/>
              <a:gd name="connsiteY57" fmla="*/ 61652 h 2626370"/>
              <a:gd name="connsiteX58" fmla="*/ 2225507 w 3847735"/>
              <a:gd name="connsiteY58" fmla="*/ 110974 h 2626370"/>
              <a:gd name="connsiteX59" fmla="*/ 1837122 w 3847735"/>
              <a:gd name="connsiteY59" fmla="*/ 129469 h 2626370"/>
              <a:gd name="connsiteX60" fmla="*/ 1664507 w 3847735"/>
              <a:gd name="connsiteY60" fmla="*/ 123304 h 2626370"/>
              <a:gd name="connsiteX61" fmla="*/ 1584364 w 3847735"/>
              <a:gd name="connsiteY61" fmla="*/ 117139 h 2626370"/>
              <a:gd name="connsiteX62" fmla="*/ 659638 w 3847735"/>
              <a:gd name="connsiteY62" fmla="*/ 30826 h 2626370"/>
              <a:gd name="connsiteX63" fmla="*/ 776770 w 3847735"/>
              <a:gd name="connsiteY63" fmla="*/ 36992 h 2626370"/>
              <a:gd name="connsiteX64" fmla="*/ 949385 w 3847735"/>
              <a:gd name="connsiteY64" fmla="*/ 30826 h 2626370"/>
              <a:gd name="connsiteX65" fmla="*/ 1035693 w 3847735"/>
              <a:gd name="connsiteY65" fmla="*/ 24661 h 2626370"/>
              <a:gd name="connsiteX66" fmla="*/ 1239133 w 3847735"/>
              <a:gd name="connsiteY66" fmla="*/ 24661 h 2626370"/>
              <a:gd name="connsiteX67" fmla="*/ 1350100 w 3847735"/>
              <a:gd name="connsiteY67" fmla="*/ 86313 h 262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847735" h="2626370">
                <a:moveTo>
                  <a:pt x="1294616" y="92478"/>
                </a:moveTo>
                <a:lnTo>
                  <a:pt x="1294616" y="92478"/>
                </a:lnTo>
                <a:cubicBezTo>
                  <a:pt x="1147990" y="59893"/>
                  <a:pt x="1230814" y="73304"/>
                  <a:pt x="943220" y="92478"/>
                </a:cubicBezTo>
                <a:cubicBezTo>
                  <a:pt x="917367" y="94202"/>
                  <a:pt x="819072" y="113780"/>
                  <a:pt x="795264" y="123304"/>
                </a:cubicBezTo>
                <a:cubicBezTo>
                  <a:pt x="784989" y="127414"/>
                  <a:pt x="775040" y="132455"/>
                  <a:pt x="764440" y="135635"/>
                </a:cubicBezTo>
                <a:cubicBezTo>
                  <a:pt x="615546" y="180307"/>
                  <a:pt x="812830" y="115395"/>
                  <a:pt x="715121" y="147965"/>
                </a:cubicBezTo>
                <a:cubicBezTo>
                  <a:pt x="706901" y="154130"/>
                  <a:pt x="699175" y="161014"/>
                  <a:pt x="690462" y="166460"/>
                </a:cubicBezTo>
                <a:cubicBezTo>
                  <a:pt x="682669" y="171331"/>
                  <a:pt x="673280" y="173449"/>
                  <a:pt x="665802" y="178791"/>
                </a:cubicBezTo>
                <a:cubicBezTo>
                  <a:pt x="658708" y="183859"/>
                  <a:pt x="653927" y="191612"/>
                  <a:pt x="647308" y="197286"/>
                </a:cubicBezTo>
                <a:cubicBezTo>
                  <a:pt x="623556" y="217646"/>
                  <a:pt x="628535" y="213820"/>
                  <a:pt x="604154" y="221947"/>
                </a:cubicBezTo>
                <a:cubicBezTo>
                  <a:pt x="597093" y="227831"/>
                  <a:pt x="558617" y="258005"/>
                  <a:pt x="548670" y="271269"/>
                </a:cubicBezTo>
                <a:cubicBezTo>
                  <a:pt x="532158" y="293287"/>
                  <a:pt x="530389" y="304177"/>
                  <a:pt x="517846" y="326755"/>
                </a:cubicBezTo>
                <a:cubicBezTo>
                  <a:pt x="499727" y="359372"/>
                  <a:pt x="487767" y="375146"/>
                  <a:pt x="462363" y="406903"/>
                </a:cubicBezTo>
                <a:cubicBezTo>
                  <a:pt x="450528" y="421698"/>
                  <a:pt x="437147" y="435214"/>
                  <a:pt x="425374" y="450059"/>
                </a:cubicBezTo>
                <a:cubicBezTo>
                  <a:pt x="389871" y="494825"/>
                  <a:pt x="355277" y="540306"/>
                  <a:pt x="320571" y="585693"/>
                </a:cubicBezTo>
                <a:cubicBezTo>
                  <a:pt x="301847" y="610180"/>
                  <a:pt x="281637" y="633669"/>
                  <a:pt x="265088" y="659675"/>
                </a:cubicBezTo>
                <a:cubicBezTo>
                  <a:pt x="236319" y="704887"/>
                  <a:pt x="199659" y="745956"/>
                  <a:pt x="178780" y="795310"/>
                </a:cubicBezTo>
                <a:cubicBezTo>
                  <a:pt x="128483" y="914200"/>
                  <a:pt x="112411" y="940515"/>
                  <a:pt x="80143" y="1048082"/>
                </a:cubicBezTo>
                <a:cubicBezTo>
                  <a:pt x="64813" y="1099185"/>
                  <a:pt x="45101" y="1149480"/>
                  <a:pt x="36989" y="1202212"/>
                </a:cubicBezTo>
                <a:cubicBezTo>
                  <a:pt x="32879" y="1228928"/>
                  <a:pt x="28231" y="1255566"/>
                  <a:pt x="24659" y="1282359"/>
                </a:cubicBezTo>
                <a:cubicBezTo>
                  <a:pt x="12062" y="1376838"/>
                  <a:pt x="9013" y="1423653"/>
                  <a:pt x="0" y="1522802"/>
                </a:cubicBezTo>
                <a:cubicBezTo>
                  <a:pt x="5822" y="1606256"/>
                  <a:pt x="9164" y="1787591"/>
                  <a:pt x="36989" y="1892713"/>
                </a:cubicBezTo>
                <a:cubicBezTo>
                  <a:pt x="63881" y="1994311"/>
                  <a:pt x="145981" y="2157935"/>
                  <a:pt x="191110" y="2225633"/>
                </a:cubicBezTo>
                <a:cubicBezTo>
                  <a:pt x="245063" y="2306568"/>
                  <a:pt x="239376" y="2314960"/>
                  <a:pt x="308242" y="2367432"/>
                </a:cubicBezTo>
                <a:cubicBezTo>
                  <a:pt x="384678" y="2425672"/>
                  <a:pt x="436064" y="2446401"/>
                  <a:pt x="536341" y="2478406"/>
                </a:cubicBezTo>
                <a:cubicBezTo>
                  <a:pt x="580508" y="2492503"/>
                  <a:pt x="626609" y="2499637"/>
                  <a:pt x="671967" y="2509232"/>
                </a:cubicBezTo>
                <a:cubicBezTo>
                  <a:pt x="733475" y="2522244"/>
                  <a:pt x="795120" y="2534636"/>
                  <a:pt x="856913" y="2546223"/>
                </a:cubicBezTo>
                <a:cubicBezTo>
                  <a:pt x="969409" y="2567317"/>
                  <a:pt x="1183755" y="2610858"/>
                  <a:pt x="1319276" y="2620205"/>
                </a:cubicBezTo>
                <a:cubicBezTo>
                  <a:pt x="1386959" y="2624873"/>
                  <a:pt x="1454902" y="2624315"/>
                  <a:pt x="1522715" y="2626370"/>
                </a:cubicBezTo>
                <a:cubicBezTo>
                  <a:pt x="1615188" y="2624315"/>
                  <a:pt x="1707919" y="2627410"/>
                  <a:pt x="1800133" y="2620205"/>
                </a:cubicBezTo>
                <a:cubicBezTo>
                  <a:pt x="1847962" y="2616468"/>
                  <a:pt x="2099058" y="2548663"/>
                  <a:pt x="2108375" y="2546223"/>
                </a:cubicBezTo>
                <a:cubicBezTo>
                  <a:pt x="2131040" y="2540286"/>
                  <a:pt x="2152993" y="2531041"/>
                  <a:pt x="2176188" y="2527727"/>
                </a:cubicBezTo>
                <a:cubicBezTo>
                  <a:pt x="2253941" y="2516619"/>
                  <a:pt x="2378106" y="2500704"/>
                  <a:pt x="2441277" y="2478406"/>
                </a:cubicBezTo>
                <a:cubicBezTo>
                  <a:pt x="2476211" y="2466075"/>
                  <a:pt x="2510719" y="2452465"/>
                  <a:pt x="2546079" y="2441414"/>
                </a:cubicBezTo>
                <a:cubicBezTo>
                  <a:pt x="2607533" y="2422209"/>
                  <a:pt x="2718233" y="2402991"/>
                  <a:pt x="2768013" y="2367432"/>
                </a:cubicBezTo>
                <a:cubicBezTo>
                  <a:pt x="2887322" y="2282206"/>
                  <a:pt x="2719205" y="2400564"/>
                  <a:pt x="2872815" y="2299615"/>
                </a:cubicBezTo>
                <a:cubicBezTo>
                  <a:pt x="2924734" y="2265495"/>
                  <a:pt x="2983006" y="2238738"/>
                  <a:pt x="3026936" y="2194807"/>
                </a:cubicBezTo>
                <a:cubicBezTo>
                  <a:pt x="3043376" y="2178367"/>
                  <a:pt x="3057946" y="2159815"/>
                  <a:pt x="3076255" y="2145486"/>
                </a:cubicBezTo>
                <a:cubicBezTo>
                  <a:pt x="3105429" y="2122653"/>
                  <a:pt x="3139554" y="2106667"/>
                  <a:pt x="3168728" y="2083834"/>
                </a:cubicBezTo>
                <a:cubicBezTo>
                  <a:pt x="3187037" y="2069504"/>
                  <a:pt x="3202058" y="2051391"/>
                  <a:pt x="3218047" y="2034512"/>
                </a:cubicBezTo>
                <a:cubicBezTo>
                  <a:pt x="3239057" y="2012334"/>
                  <a:pt x="3260431" y="1990406"/>
                  <a:pt x="3279695" y="1966695"/>
                </a:cubicBezTo>
                <a:cubicBezTo>
                  <a:pt x="3313906" y="1924587"/>
                  <a:pt x="3342289" y="1877777"/>
                  <a:pt x="3378332" y="1837226"/>
                </a:cubicBezTo>
                <a:cubicBezTo>
                  <a:pt x="3411211" y="1800235"/>
                  <a:pt x="3449024" y="1767099"/>
                  <a:pt x="3476970" y="1726253"/>
                </a:cubicBezTo>
                <a:cubicBezTo>
                  <a:pt x="3503684" y="1687207"/>
                  <a:pt x="3530871" y="1648479"/>
                  <a:pt x="3557113" y="1609114"/>
                </a:cubicBezTo>
                <a:cubicBezTo>
                  <a:pt x="3576084" y="1580656"/>
                  <a:pt x="3590338" y="1548771"/>
                  <a:pt x="3612596" y="1522802"/>
                </a:cubicBezTo>
                <a:cubicBezTo>
                  <a:pt x="3659556" y="1468011"/>
                  <a:pt x="3644625" y="1491259"/>
                  <a:pt x="3680410" y="1424159"/>
                </a:cubicBezTo>
                <a:cubicBezTo>
                  <a:pt x="3686897" y="1411995"/>
                  <a:pt x="3693703" y="1399935"/>
                  <a:pt x="3698904" y="1387168"/>
                </a:cubicBezTo>
                <a:cubicBezTo>
                  <a:pt x="3716327" y="1344399"/>
                  <a:pt x="3727571" y="1299006"/>
                  <a:pt x="3748223" y="1257699"/>
                </a:cubicBezTo>
                <a:cubicBezTo>
                  <a:pt x="3766396" y="1221350"/>
                  <a:pt x="3788833" y="1178806"/>
                  <a:pt x="3803706" y="1140560"/>
                </a:cubicBezTo>
                <a:cubicBezTo>
                  <a:pt x="3816213" y="1108398"/>
                  <a:pt x="3825071" y="1075028"/>
                  <a:pt x="3834531" y="1041917"/>
                </a:cubicBezTo>
                <a:cubicBezTo>
                  <a:pt x="3847515" y="938024"/>
                  <a:pt x="3856229" y="888265"/>
                  <a:pt x="3834531" y="752153"/>
                </a:cubicBezTo>
                <a:cubicBezTo>
                  <a:pt x="3816140" y="636786"/>
                  <a:pt x="3755324" y="514723"/>
                  <a:pt x="3680410" y="425398"/>
                </a:cubicBezTo>
                <a:cubicBezTo>
                  <a:pt x="3658147" y="398852"/>
                  <a:pt x="3530208" y="234996"/>
                  <a:pt x="3464640" y="178791"/>
                </a:cubicBezTo>
                <a:cubicBezTo>
                  <a:pt x="3403370" y="126271"/>
                  <a:pt x="3307119" y="66684"/>
                  <a:pt x="3236541" y="43157"/>
                </a:cubicBezTo>
                <a:cubicBezTo>
                  <a:pt x="3199552" y="30827"/>
                  <a:pt x="3163715" y="14257"/>
                  <a:pt x="3125574" y="6166"/>
                </a:cubicBezTo>
                <a:cubicBezTo>
                  <a:pt x="3095354" y="-245"/>
                  <a:pt x="3063925" y="2055"/>
                  <a:pt x="3033101" y="0"/>
                </a:cubicBezTo>
                <a:cubicBezTo>
                  <a:pt x="2965288" y="2055"/>
                  <a:pt x="2897306" y="962"/>
                  <a:pt x="2829662" y="6166"/>
                </a:cubicBezTo>
                <a:cubicBezTo>
                  <a:pt x="2743438" y="12799"/>
                  <a:pt x="2618636" y="47700"/>
                  <a:pt x="2539914" y="61652"/>
                </a:cubicBezTo>
                <a:cubicBezTo>
                  <a:pt x="2435458" y="80164"/>
                  <a:pt x="2331279" y="102838"/>
                  <a:pt x="2225507" y="110974"/>
                </a:cubicBezTo>
                <a:cubicBezTo>
                  <a:pt x="1989384" y="129138"/>
                  <a:pt x="2118788" y="121856"/>
                  <a:pt x="1837122" y="129469"/>
                </a:cubicBezTo>
                <a:lnTo>
                  <a:pt x="1664507" y="123304"/>
                </a:lnTo>
                <a:cubicBezTo>
                  <a:pt x="1637746" y="121999"/>
                  <a:pt x="1584364" y="117139"/>
                  <a:pt x="1584364" y="117139"/>
                </a:cubicBezTo>
                <a:lnTo>
                  <a:pt x="659638" y="30826"/>
                </a:lnTo>
                <a:cubicBezTo>
                  <a:pt x="698682" y="32881"/>
                  <a:pt x="737672" y="36992"/>
                  <a:pt x="776770" y="36992"/>
                </a:cubicBezTo>
                <a:cubicBezTo>
                  <a:pt x="834345" y="36992"/>
                  <a:pt x="891875" y="33565"/>
                  <a:pt x="949385" y="30826"/>
                </a:cubicBezTo>
                <a:cubicBezTo>
                  <a:pt x="978195" y="29454"/>
                  <a:pt x="1006857" y="25275"/>
                  <a:pt x="1035693" y="24661"/>
                </a:cubicBezTo>
                <a:cubicBezTo>
                  <a:pt x="1103491" y="23218"/>
                  <a:pt x="1171320" y="24661"/>
                  <a:pt x="1239133" y="24661"/>
                </a:cubicBezTo>
                <a:lnTo>
                  <a:pt x="1350100" y="86313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4705350"/>
            <a:ext cx="2133600" cy="342900"/>
          </a:xfrm>
        </p:spPr>
        <p:txBody>
          <a:bodyPr/>
          <a:lstStyle/>
          <a:p>
            <a:fld id="{19CFAE13-ECAE-4210-9195-79DC434B9F89}" type="slidenum">
              <a:rPr lang="en-US"/>
              <a:pPr/>
              <a:t>2</a:t>
            </a:fld>
            <a:endParaRPr lang="en-US" dirty="0"/>
          </a:p>
        </p:txBody>
      </p:sp>
      <p:graphicFrame>
        <p:nvGraphicFramePr>
          <p:cNvPr id="18" name="Object 5"/>
          <p:cNvGraphicFramePr>
            <a:graphicFrameLocks noChangeAspect="1"/>
          </p:cNvGraphicFramePr>
          <p:nvPr/>
        </p:nvGraphicFramePr>
        <p:xfrm>
          <a:off x="4419601" y="3657600"/>
          <a:ext cx="1323975" cy="100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86" name="Drawing" r:id="rId4" imgW="1319753" imgH="1338606" progId="">
                  <p:embed/>
                </p:oleObj>
              </mc:Choice>
              <mc:Fallback>
                <p:oleObj name="Drawing" r:id="rId4" imgW="1319753" imgH="13386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3657600"/>
                        <a:ext cx="1323975" cy="100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"/>
          <p:cNvGraphicFramePr>
            <a:graphicFrameLocks noChangeAspect="1"/>
          </p:cNvGraphicFramePr>
          <p:nvPr/>
        </p:nvGraphicFramePr>
        <p:xfrm>
          <a:off x="4419601" y="2400300"/>
          <a:ext cx="1323975" cy="100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87" name="Drawing" r:id="rId6" imgW="1319753" imgH="1338606" progId="">
                  <p:embed/>
                </p:oleObj>
              </mc:Choice>
              <mc:Fallback>
                <p:oleObj name="Drawing" r:id="rId6" imgW="1319753" imgH="13386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2400300"/>
                        <a:ext cx="1323975" cy="100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4419601" y="1085850"/>
          <a:ext cx="1323975" cy="100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88" name="Drawing" r:id="rId7" imgW="1319753" imgH="1338606" progId="">
                  <p:embed/>
                </p:oleObj>
              </mc:Choice>
              <mc:Fallback>
                <p:oleObj name="Drawing" r:id="rId7" imgW="1319753" imgH="13386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1085850"/>
                        <a:ext cx="1323975" cy="100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0" y="628650"/>
            <a:ext cx="4648200" cy="4457700"/>
            <a:chOff x="0" y="528"/>
            <a:chExt cx="2928" cy="3744"/>
          </a:xfrm>
        </p:grpSpPr>
        <p:graphicFrame>
          <p:nvGraphicFramePr>
            <p:cNvPr id="22" name="Object 13"/>
            <p:cNvGraphicFramePr>
              <a:graphicFrameLocks noChangeAspect="1"/>
            </p:cNvGraphicFramePr>
            <p:nvPr/>
          </p:nvGraphicFramePr>
          <p:xfrm>
            <a:off x="0" y="528"/>
            <a:ext cx="2928" cy="37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589" name="Drawing" r:id="rId8" imgW="4600575" imgH="5562600" progId="">
                    <p:embed/>
                  </p:oleObj>
                </mc:Choice>
                <mc:Fallback>
                  <p:oleObj name="Drawing" r:id="rId8" imgW="4600575" imgH="5562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8"/>
                          <a:ext cx="2928" cy="37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304" y="781"/>
              <a:ext cx="2289" cy="3187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546" y="1024"/>
              <a:ext cx="1218" cy="52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Land</a:t>
              </a:r>
            </a:p>
          </p:txBody>
        </p:sp>
        <p:sp>
          <p:nvSpPr>
            <p:cNvPr id="25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546" y="2109"/>
              <a:ext cx="1771" cy="5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Nation</a:t>
              </a:r>
            </a:p>
          </p:txBody>
        </p:sp>
        <p:sp>
          <p:nvSpPr>
            <p:cNvPr id="26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546" y="3194"/>
              <a:ext cx="1883" cy="52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Leader</a:t>
              </a:r>
            </a:p>
          </p:txBody>
        </p:sp>
      </p:grp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914401" y="95250"/>
            <a:ext cx="654818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4C The passing of leadership 24:28-33</a:t>
            </a:r>
          </a:p>
        </p:txBody>
      </p:sp>
      <p:graphicFrame>
        <p:nvGraphicFramePr>
          <p:cNvPr id="28" name="Object 21"/>
          <p:cNvGraphicFramePr>
            <a:graphicFrameLocks noChangeAspect="1"/>
          </p:cNvGraphicFramePr>
          <p:nvPr/>
        </p:nvGraphicFramePr>
        <p:xfrm>
          <a:off x="4572000" y="2286000"/>
          <a:ext cx="17716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90" name="Drawing" r:id="rId10" imgW="1762812" imgH="1216058" progId="">
                  <p:embed/>
                </p:oleObj>
              </mc:Choice>
              <mc:Fallback>
                <p:oleObj name="Drawing" r:id="rId10" imgW="1762812" imgH="121605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286000"/>
                        <a:ext cx="177165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2"/>
          <p:cNvGraphicFramePr>
            <a:graphicFrameLocks noChangeAspect="1"/>
          </p:cNvGraphicFramePr>
          <p:nvPr/>
        </p:nvGraphicFramePr>
        <p:xfrm>
          <a:off x="4648200" y="1028700"/>
          <a:ext cx="17716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91" name="Drawing" r:id="rId12" imgW="1762812" imgH="1216058" progId="">
                  <p:embed/>
                </p:oleObj>
              </mc:Choice>
              <mc:Fallback>
                <p:oleObj name="Drawing" r:id="rId12" imgW="1762812" imgH="121605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028700"/>
                        <a:ext cx="177165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5943600" y="3714750"/>
            <a:ext cx="2590800" cy="914400"/>
          </a:xfrm>
          <a:prstGeom prst="leftArrow">
            <a:avLst>
              <a:gd name="adj1" fmla="val 50000"/>
              <a:gd name="adj2" fmla="val 53125"/>
            </a:avLst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89803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v. 32</a:t>
            </a: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0" y="0"/>
            <a:ext cx="9601200" cy="3543300"/>
          </a:xfrm>
          <a:prstGeom prst="rect">
            <a:avLst/>
          </a:prstGeom>
          <a:solidFill>
            <a:srgbClr val="000000">
              <a:alpha val="8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8D98-7EEC-4E14-ABCA-1134B46B599A}" type="slidenum">
              <a:rPr lang="en-US"/>
              <a:pPr/>
              <a:t>20</a:t>
            </a:fld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5750"/>
            <a:ext cx="7848600" cy="3086100"/>
          </a:xfrm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3A Religious &amp; Moral Disorder, </a:t>
            </a:r>
            <a:r>
              <a:rPr lang="en-US" dirty="0" smtClean="0">
                <a:solidFill>
                  <a:schemeClr val="tx1"/>
                </a:solidFill>
              </a:rPr>
              <a:t>17—21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Two </a:t>
            </a:r>
            <a:r>
              <a:rPr lang="en-US" i="1" dirty="0" smtClean="0">
                <a:solidFill>
                  <a:schemeClr val="tx1"/>
                </a:solidFill>
              </a:rPr>
              <a:t>perfect stories . . 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Judges 17:6 In those days there was no king in Israel, but every man did that which was right in his own eyes. (KJV)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4C51074C-E808-4444-A552-961C300AA168}" type="slidenum">
              <a:rPr lang="en-US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pPr/>
              <a:t>21</a:t>
            </a:fld>
            <a:endParaRPr lang="en-US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81940" y="385533"/>
            <a:ext cx="8633460" cy="5172533"/>
          </a:xfrm>
          <a:effectLst/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Judges 17:6 In those days </a:t>
            </a:r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there was no king in Israel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tx1"/>
                </a:solidFill>
              </a:rPr>
              <a:t>but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00FF"/>
                </a:solidFill>
              </a:rPr>
              <a:t>every man did that which was right in his own eyes.</a:t>
            </a:r>
            <a:r>
              <a:rPr lang="en-US" sz="2400" dirty="0"/>
              <a:t>  </a:t>
            </a:r>
            <a:r>
              <a:rPr lang="en-US" sz="2400" dirty="0">
                <a:solidFill>
                  <a:schemeClr val="tx1"/>
                </a:solidFill>
              </a:rPr>
              <a:t>(KJV)</a:t>
            </a:r>
          </a:p>
          <a:p>
            <a:r>
              <a:rPr lang="en-US" sz="2400" dirty="0">
                <a:solidFill>
                  <a:schemeClr val="tx1"/>
                </a:solidFill>
              </a:rPr>
              <a:t>Is there a cause &amp; effect relationship?</a:t>
            </a:r>
          </a:p>
          <a:p>
            <a:r>
              <a:rPr lang="en-US" sz="2400" dirty="0">
                <a:solidFill>
                  <a:schemeClr val="tx1"/>
                </a:solidFill>
              </a:rPr>
              <a:t>Judges 18:1 In those days </a:t>
            </a:r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there was no king in Israel</a:t>
            </a:r>
            <a:r>
              <a:rPr lang="en-US" sz="2400" dirty="0"/>
              <a:t>: </a:t>
            </a:r>
          </a:p>
          <a:p>
            <a:r>
              <a:rPr lang="en-US" sz="2400" dirty="0">
                <a:solidFill>
                  <a:schemeClr val="tx1"/>
                </a:solidFill>
              </a:rPr>
              <a:t>Judges 19:1 And it came to pass in those days, when </a:t>
            </a:r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there was no king in Israel</a:t>
            </a:r>
            <a:r>
              <a:rPr lang="en-US" sz="2400" dirty="0"/>
              <a:t>,</a:t>
            </a:r>
          </a:p>
          <a:p>
            <a:r>
              <a:rPr lang="en-US" sz="2400" dirty="0">
                <a:solidFill>
                  <a:schemeClr val="tx1"/>
                </a:solidFill>
              </a:rPr>
              <a:t>Judges 21:25 In those days </a:t>
            </a:r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there was no king in Israel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0000FF"/>
                </a:solidFill>
              </a:rPr>
              <a:t>every man did that which was right in his own eyes.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CD1681A6-7A7E-425E-A78D-10BB51552B5F}" type="slidenum">
              <a:rPr lang="en-US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pPr/>
              <a:t>22</a:t>
            </a:fld>
            <a:endParaRPr lang="en-US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7848600" cy="3086100"/>
          </a:xfrm>
          <a:effectLst/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3A Religious &amp; Moral Disorder </a:t>
            </a:r>
          </a:p>
          <a:p>
            <a:r>
              <a:rPr lang="en-US" sz="2800" dirty="0">
                <a:solidFill>
                  <a:schemeClr val="tx1"/>
                </a:solidFill>
              </a:rPr>
              <a:t> 	1B Corruption in Worship, 17--18</a:t>
            </a:r>
          </a:p>
          <a:p>
            <a:r>
              <a:rPr lang="en-US" sz="2800" dirty="0">
                <a:solidFill>
                  <a:schemeClr val="tx1"/>
                </a:solidFill>
              </a:rPr>
              <a:t> 		Major players</a:t>
            </a:r>
          </a:p>
          <a:p>
            <a:r>
              <a:rPr lang="en-US" sz="2800" dirty="0">
                <a:solidFill>
                  <a:schemeClr val="tx1"/>
                </a:solidFill>
              </a:rPr>
              <a:t> 		Micah, Levite from Bethlehem, tribe of 		Dan</a:t>
            </a: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2466976" y="207169"/>
          <a:ext cx="6677025" cy="493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4" name="Drawing" r:id="rId4" imgW="6676882" imgH="6581770" progId="Presentations.Drawing.14">
                  <p:embed/>
                </p:oleObj>
              </mc:Choice>
              <mc:Fallback>
                <p:oleObj name="Drawing" r:id="rId4" imgW="6676882" imgH="6581770" progId="Presentations.Drawing.1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976" y="207169"/>
                        <a:ext cx="6677025" cy="4936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Oval 5"/>
          <p:cNvSpPr>
            <a:spLocks noChangeArrowheads="1"/>
          </p:cNvSpPr>
          <p:nvPr/>
        </p:nvSpPr>
        <p:spPr bwMode="auto">
          <a:xfrm>
            <a:off x="4267200" y="3486150"/>
            <a:ext cx="762000" cy="5715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3.33333E-6 C 0.02414 -0.01759 0.04827 -0.03519 0.06927 -0.05602 C 0.09028 -0.07685 0.10764 -0.09514 0.1257 -0.12477 C 0.14375 -0.1544 0.16355 -0.19977 0.17743 -0.23449 C 0.19132 -0.26921 0.20695 -0.30856 0.20955 -0.33333 C 0.21216 -0.3581 0.20174 -0.36111 0.19341 -0.38287 C 0.18507 -0.40463 0.16407 -0.43958 0.15955 -0.46458 C 0.15504 -0.48958 0.15886 -0.51574 0.16615 -0.53333 C 0.17344 -0.55093 0.1941 -0.56227 0.20313 -0.56991 C 0.21216 -0.57755 0.2165 -0.57801 0.22084 -0.57847 " pathEditMode="relative" ptsTypes="aaaaaaaaaA">
                                      <p:cBhvr>
                                        <p:cTn id="33" dur="2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  <p:bldP spid="5018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3367C6F-7E71-4976-BCA0-8CB9D36B8D01}" type="slidenum">
              <a:rPr lang="en-US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pPr/>
              <a:t>23</a:t>
            </a:fld>
            <a:endParaRPr lang="en-US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8600"/>
            <a:ext cx="7696200" cy="4229100"/>
          </a:xfrm>
          <a:effectLst/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3A Religious &amp; Moral Disorder </a:t>
            </a:r>
          </a:p>
          <a:p>
            <a:r>
              <a:rPr lang="en-US" sz="2800" dirty="0">
                <a:solidFill>
                  <a:schemeClr val="tx1"/>
                </a:solidFill>
              </a:rPr>
              <a:t> 	1B Corruption in Worship, 17--18</a:t>
            </a:r>
          </a:p>
          <a:p>
            <a:r>
              <a:rPr lang="en-US" sz="2800" dirty="0">
                <a:solidFill>
                  <a:schemeClr val="tx1"/>
                </a:solidFill>
              </a:rPr>
              <a:t> 	2B Corruption in Morals, 19--21</a:t>
            </a:r>
          </a:p>
          <a:p>
            <a:r>
              <a:rPr lang="en-US" sz="2800" dirty="0">
                <a:solidFill>
                  <a:schemeClr val="tx1"/>
                </a:solidFill>
              </a:rPr>
              <a:t> 		1C The Wickedness of Benjamin, 19</a:t>
            </a:r>
          </a:p>
          <a:p>
            <a:r>
              <a:rPr lang="en-US" sz="2800" dirty="0">
                <a:solidFill>
                  <a:schemeClr val="tx1"/>
                </a:solidFill>
              </a:rPr>
              <a:t>		2C The destruction of Benjamin, 20</a:t>
            </a:r>
          </a:p>
          <a:p>
            <a:r>
              <a:rPr lang="en-US" sz="2800" dirty="0">
                <a:solidFill>
                  <a:schemeClr val="tx1"/>
                </a:solidFill>
              </a:rPr>
              <a:t>		3C The provision for Benjamin, 21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Jabesh</a:t>
            </a:r>
            <a:r>
              <a:rPr lang="en-US" sz="2000" dirty="0">
                <a:solidFill>
                  <a:schemeClr val="tx1"/>
                </a:solidFill>
              </a:rPr>
              <a:t>-Gilead?  So sorry...we need 400 orphans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 Girls at Shiloh for another 200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 What is wrong with this picture?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 What is right with this picture?</a:t>
            </a:r>
          </a:p>
        </p:txBody>
      </p:sp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4738688" y="3257550"/>
          <a:ext cx="4405312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8" name="Drawing" r:id="rId4" imgW="3933492" imgH="4695652" progId="Presentations.Drawing.14">
                  <p:embed/>
                </p:oleObj>
              </mc:Choice>
              <mc:Fallback>
                <p:oleObj name="Drawing" r:id="rId4" imgW="3933492" imgH="4695652" progId="Presentations.Drawing.1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3257550"/>
                        <a:ext cx="4405312" cy="394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5" name="Freeform 5"/>
          <p:cNvSpPr>
            <a:spLocks/>
          </p:cNvSpPr>
          <p:nvPr/>
        </p:nvSpPr>
        <p:spPr bwMode="auto">
          <a:xfrm>
            <a:off x="6400800" y="4057650"/>
            <a:ext cx="317500" cy="514350"/>
          </a:xfrm>
          <a:custGeom>
            <a:avLst/>
            <a:gdLst/>
            <a:ahLst/>
            <a:cxnLst>
              <a:cxn ang="0">
                <a:pos x="0" y="432"/>
              </a:cxn>
              <a:cxn ang="0">
                <a:pos x="96" y="288"/>
              </a:cxn>
              <a:cxn ang="0">
                <a:pos x="144" y="192"/>
              </a:cxn>
              <a:cxn ang="0">
                <a:pos x="192" y="96"/>
              </a:cxn>
              <a:cxn ang="0">
                <a:pos x="192" y="0"/>
              </a:cxn>
            </a:cxnLst>
            <a:rect l="0" t="0" r="r" b="b"/>
            <a:pathLst>
              <a:path w="200" h="432">
                <a:moveTo>
                  <a:pt x="0" y="432"/>
                </a:moveTo>
                <a:cubicBezTo>
                  <a:pt x="36" y="380"/>
                  <a:pt x="72" y="328"/>
                  <a:pt x="96" y="288"/>
                </a:cubicBezTo>
                <a:cubicBezTo>
                  <a:pt x="120" y="248"/>
                  <a:pt x="128" y="224"/>
                  <a:pt x="144" y="192"/>
                </a:cubicBezTo>
                <a:cubicBezTo>
                  <a:pt x="160" y="160"/>
                  <a:pt x="184" y="128"/>
                  <a:pt x="192" y="96"/>
                </a:cubicBezTo>
                <a:cubicBezTo>
                  <a:pt x="200" y="64"/>
                  <a:pt x="196" y="32"/>
                  <a:pt x="192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705600" y="3371850"/>
            <a:ext cx="76200" cy="571500"/>
          </a:xfrm>
          <a:custGeom>
            <a:avLst/>
            <a:gdLst/>
            <a:ahLst/>
            <a:cxnLst>
              <a:cxn ang="0">
                <a:pos x="0" y="432"/>
              </a:cxn>
              <a:cxn ang="0">
                <a:pos x="96" y="288"/>
              </a:cxn>
              <a:cxn ang="0">
                <a:pos x="144" y="192"/>
              </a:cxn>
              <a:cxn ang="0">
                <a:pos x="192" y="96"/>
              </a:cxn>
              <a:cxn ang="0">
                <a:pos x="192" y="0"/>
              </a:cxn>
            </a:cxnLst>
            <a:rect l="0" t="0" r="r" b="b"/>
            <a:pathLst>
              <a:path w="200" h="432">
                <a:moveTo>
                  <a:pt x="0" y="432"/>
                </a:moveTo>
                <a:cubicBezTo>
                  <a:pt x="36" y="380"/>
                  <a:pt x="72" y="328"/>
                  <a:pt x="96" y="288"/>
                </a:cubicBezTo>
                <a:cubicBezTo>
                  <a:pt x="120" y="248"/>
                  <a:pt x="128" y="224"/>
                  <a:pt x="144" y="192"/>
                </a:cubicBezTo>
                <a:cubicBezTo>
                  <a:pt x="160" y="160"/>
                  <a:pt x="184" y="128"/>
                  <a:pt x="192" y="96"/>
                </a:cubicBezTo>
                <a:cubicBezTo>
                  <a:pt x="200" y="64"/>
                  <a:pt x="196" y="32"/>
                  <a:pt x="192" y="0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5029200" y="4572000"/>
            <a:ext cx="1219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5089526" y="3839766"/>
            <a:ext cx="1306417" cy="52322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Pagan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5954714" y="3153966"/>
            <a:ext cx="1524701" cy="52322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"godly"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 bldLvl="5"/>
      <p:bldP spid="51205" grpId="0" animBg="1"/>
      <p:bldP spid="51205" grpId="1" animBg="1"/>
      <p:bldP spid="51206" grpId="0" animBg="1"/>
      <p:bldP spid="51206" grpId="1" animBg="1"/>
      <p:bldP spid="51207" grpId="0" animBg="1"/>
      <p:bldP spid="51207" grpId="1" animBg="1"/>
      <p:bldP spid="51208" grpId="0"/>
      <p:bldP spid="51208" grpId="1"/>
      <p:bldP spid="51209" grpId="0"/>
      <p:bldP spid="5120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0BB09-6A99-4F23-9BBD-67C9CD3DFAD0}" type="slidenum">
              <a:rPr lang="en-US"/>
              <a:pPr/>
              <a:t>24</a:t>
            </a:fld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49352"/>
            <a:ext cx="7848600" cy="3600450"/>
          </a:xfrm>
          <a:effectLst/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As we move through the stories look for three things:</a:t>
            </a:r>
          </a:p>
          <a:p>
            <a:r>
              <a:rPr lang="en-US" sz="2400" dirty="0">
                <a:solidFill>
                  <a:schemeClr val="tx1"/>
                </a:solidFill>
              </a:rPr>
              <a:t> 1) Progress from one story to the next, i.e., what changes take place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		male leadership evaporates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 2) Your own affective response, i.e., how does the story make me feel?</a:t>
            </a:r>
          </a:p>
          <a:p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r>
              <a:rPr lang="en-US" sz="2400" dirty="0">
                <a:solidFill>
                  <a:schemeClr val="tx1"/>
                </a:solidFill>
              </a:rPr>
              <a:t> 3) How does the role of women relate to the main theme?</a:t>
            </a:r>
          </a:p>
        </p:txBody>
      </p:sp>
      <p:graphicFrame>
        <p:nvGraphicFramePr>
          <p:cNvPr id="522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738275"/>
              </p:ext>
            </p:extLst>
          </p:nvPr>
        </p:nvGraphicFramePr>
        <p:xfrm>
          <a:off x="7848600" y="971550"/>
          <a:ext cx="8509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2" name="Drawing" r:id="rId4" imgW="905040" imgH="1781280" progId="Presentations.Drawing.14">
                  <p:embed/>
                </p:oleObj>
              </mc:Choice>
              <mc:Fallback>
                <p:oleObj name="Drawing" r:id="rId4" imgW="905040" imgH="1781280" progId="Presentations.Drawing.1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971550"/>
                        <a:ext cx="8509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9" name="WordArt 5"/>
          <p:cNvSpPr>
            <a:spLocks noChangeArrowheads="1" noChangeShapeType="1" noTextEdit="1"/>
          </p:cNvSpPr>
          <p:nvPr/>
        </p:nvSpPr>
        <p:spPr bwMode="auto">
          <a:xfrm>
            <a:off x="4419601" y="2543175"/>
            <a:ext cx="3381375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/>
              </a:rPr>
              <a:t>Sick &amp; Empty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219200" y="3657421"/>
            <a:ext cx="72390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</a:rPr>
              <a:t>Women </a:t>
            </a:r>
            <a:r>
              <a:rPr lang="en-US" sz="2400" dirty="0" smtClean="0">
                <a:solidFill>
                  <a:schemeClr val="tx1"/>
                </a:solidFill>
              </a:rPr>
              <a:t>especially suffer </a:t>
            </a:r>
            <a:r>
              <a:rPr lang="en-US" sz="2400" dirty="0">
                <a:solidFill>
                  <a:schemeClr val="tx1"/>
                </a:solidFill>
              </a:rPr>
              <a:t>the effects of sin when the culture decays.  </a:t>
            </a:r>
            <a:r>
              <a:rPr lang="en-US" sz="2400" dirty="0" smtClean="0">
                <a:solidFill>
                  <a:schemeClr val="tx1"/>
                </a:solidFill>
              </a:rPr>
              <a:t>The nation’s relationship with God is accurately measured by the treatment of women.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uiExpand="1" build="p"/>
      <p:bldP spid="52229" grpId="0" animBg="1"/>
      <p:bldP spid="52230" grpId="0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914900"/>
            <a:ext cx="1905000" cy="342900"/>
          </a:xfrm>
        </p:spPr>
        <p:txBody>
          <a:bodyPr/>
          <a:lstStyle/>
          <a:p>
            <a:fld id="{9FA8C26B-E367-4AB6-B550-B2F1084B8D59}" type="slidenum">
              <a:rPr lang="en-US"/>
              <a:pPr/>
              <a:t>25</a:t>
            </a:fld>
            <a:endParaRPr lang="en-US" dirty="0"/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620300"/>
              </p:ext>
            </p:extLst>
          </p:nvPr>
        </p:nvGraphicFramePr>
        <p:xfrm>
          <a:off x="1144588" y="172641"/>
          <a:ext cx="4132262" cy="3940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21" name="CorelPhotoPaint.Image.8" r:id="rId4" imgW="3228571" imgH="4104762" progId="CorelPhotoPaint.Image.8">
                  <p:embed/>
                </p:oleObj>
              </mc:Choice>
              <mc:Fallback>
                <p:oleObj name="CorelPhotoPaint.Image.8" r:id="rId4" imgW="3228571" imgH="4104762" progId="CorelPhotoPaint.Image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172641"/>
                        <a:ext cx="4132262" cy="3940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588598"/>
              </p:ext>
            </p:extLst>
          </p:nvPr>
        </p:nvGraphicFramePr>
        <p:xfrm>
          <a:off x="1143000" y="171450"/>
          <a:ext cx="4135438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22" name="CorelPhotoPaint.Image.8" r:id="rId6" imgW="3228571" imgH="4104762" progId="CorelPhotoPaint.Image.8">
                  <p:embed/>
                </p:oleObj>
              </mc:Choice>
              <mc:Fallback>
                <p:oleObj name="CorelPhotoPaint.Image.8" r:id="rId6" imgW="3228571" imgH="4104762" progId="CorelPhotoPaint.Image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71450"/>
                        <a:ext cx="4135438" cy="394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511912"/>
              </p:ext>
            </p:extLst>
          </p:nvPr>
        </p:nvGraphicFramePr>
        <p:xfrm>
          <a:off x="5410201" y="315516"/>
          <a:ext cx="2047875" cy="2407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23" name="Drawing" r:id="rId8" imgW="2048040" imgH="3209760" progId="Presentations.Drawing.14">
                  <p:embed/>
                </p:oleObj>
              </mc:Choice>
              <mc:Fallback>
                <p:oleObj name="Drawing" r:id="rId8" imgW="2048040" imgH="3209760" progId="Presentations.Drawing.1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1" y="315516"/>
                        <a:ext cx="2047875" cy="2407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795687"/>
              </p:ext>
            </p:extLst>
          </p:nvPr>
        </p:nvGraphicFramePr>
        <p:xfrm>
          <a:off x="5410201" y="2944416"/>
          <a:ext cx="1323975" cy="100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24" name="Drawing" r:id="rId10" imgW="1324080" imgH="1343160" progId="Presentations.Drawing.14">
                  <p:embed/>
                </p:oleObj>
              </mc:Choice>
              <mc:Fallback>
                <p:oleObj name="Drawing" r:id="rId10" imgW="1324080" imgH="1343160" progId="Presentations.Drawing.1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1" y="2944416"/>
                        <a:ext cx="1323975" cy="100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9" name="AutoShape 11"/>
          <p:cNvSpPr>
            <a:spLocks noChangeArrowheads="1"/>
          </p:cNvSpPr>
          <p:nvPr/>
        </p:nvSpPr>
        <p:spPr bwMode="auto">
          <a:xfrm rot="1868339">
            <a:off x="4495800" y="2772965"/>
            <a:ext cx="1143000" cy="400050"/>
          </a:xfrm>
          <a:prstGeom prst="rightArrow">
            <a:avLst>
              <a:gd name="adj1" fmla="val 50000"/>
              <a:gd name="adj2" fmla="val 53571"/>
            </a:avLst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 rot="8892765">
            <a:off x="6400800" y="2830115"/>
            <a:ext cx="1143000" cy="400050"/>
          </a:xfrm>
          <a:prstGeom prst="rightArrow">
            <a:avLst>
              <a:gd name="adj1" fmla="val 50000"/>
              <a:gd name="adj2" fmla="val 53571"/>
            </a:avLst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 rot="12366475">
            <a:off x="6477000" y="3687365"/>
            <a:ext cx="1143000" cy="400050"/>
          </a:xfrm>
          <a:prstGeom prst="rightArrow">
            <a:avLst>
              <a:gd name="adj1" fmla="val 50000"/>
              <a:gd name="adj2" fmla="val 53571"/>
            </a:avLst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 rot="19777253">
            <a:off x="4572000" y="3687365"/>
            <a:ext cx="1143000" cy="400050"/>
          </a:xfrm>
          <a:prstGeom prst="rightArrow">
            <a:avLst>
              <a:gd name="adj1" fmla="val 50000"/>
              <a:gd name="adj2" fmla="val 53571"/>
            </a:avLst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5486400" y="372665"/>
            <a:ext cx="3581400" cy="22467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Judges 21:25 In those days </a:t>
            </a:r>
            <a:r>
              <a:rPr lang="en-US" dirty="0">
                <a:solidFill>
                  <a:srgbClr val="C00000"/>
                </a:solidFill>
                <a:latin typeface="Tahoma" pitchFamily="34" charset="0"/>
              </a:rPr>
              <a:t>there was no king in Israel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dirty="0">
                <a:solidFill>
                  <a:srgbClr val="3333FF"/>
                </a:solidFill>
              </a:rPr>
              <a:t>every man did that which was right in his own eyes.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9" grpId="0" animBg="1"/>
      <p:bldP spid="53260" grpId="0" animBg="1"/>
      <p:bldP spid="53261" grpId="0" animBg="1"/>
      <p:bldP spid="53262" grpId="0" animBg="1"/>
      <p:bldP spid="5326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9312-36A2-4D77-A711-274A0C5D32AC}" type="slidenum">
              <a:rPr lang="en-US"/>
              <a:pPr/>
              <a:t>26</a:t>
            </a:fld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71450"/>
            <a:ext cx="7772400" cy="857250"/>
          </a:xfrm>
          <a:effectLst/>
        </p:spPr>
        <p:txBody>
          <a:bodyPr/>
          <a:lstStyle/>
          <a:p>
            <a:r>
              <a:rPr lang="en-US" sz="6000" dirty="0">
                <a:solidFill>
                  <a:schemeClr val="tx1"/>
                </a:solidFill>
              </a:rPr>
              <a:t>Judges &amp; Ruth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28700"/>
            <a:ext cx="7848600" cy="3086100"/>
          </a:xfrm>
          <a:effectLst/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These two books are so different… one is about corruption in the nation, the other is about a personal love story. Are they connected in some way ???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“</a:t>
            </a:r>
            <a:r>
              <a:rPr lang="en-US" dirty="0">
                <a:solidFill>
                  <a:schemeClr val="tx1"/>
                </a:solidFill>
              </a:rPr>
              <a:t>In the days when the judges ruled . . .” Ruth </a:t>
            </a:r>
            <a:r>
              <a:rPr lang="en-US" dirty="0" smtClean="0">
                <a:solidFill>
                  <a:schemeClr val="tx1"/>
                </a:solidFill>
              </a:rPr>
              <a:t>1:1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83EF-00FA-414E-80DD-2124DEA1DE97}" type="slidenum">
              <a:rPr lang="en-US"/>
              <a:pPr/>
              <a:t>27</a:t>
            </a:fld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5750"/>
            <a:ext cx="7848600" cy="4457700"/>
          </a:xfrm>
          <a:effectLst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1A Naomi Emptied, </a:t>
            </a:r>
            <a:r>
              <a:rPr lang="en-US" dirty="0" smtClean="0">
                <a:solidFill>
                  <a:schemeClr val="tx1"/>
                </a:solidFill>
              </a:rPr>
              <a:t>1:1-5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3C59-185D-4B49-B3A8-A5B2CA27D023}" type="slidenum">
              <a:rPr lang="en-US"/>
              <a:pPr/>
              <a:t>28</a:t>
            </a:fld>
            <a:endParaRPr lang="en-US"/>
          </a:p>
        </p:txBody>
      </p:sp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7" name="Drawing" r:id="rId4" imgW="9145123" imgH="6239366" progId="Presentations.Drawing.14">
                  <p:embed/>
                </p:oleObj>
              </mc:Choice>
              <mc:Fallback>
                <p:oleObj name="Drawing" r:id="rId4" imgW="9145123" imgH="6239366" progId="Presentations.Drawing.1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5" name="WordArt 5"/>
          <p:cNvSpPr>
            <a:spLocks noChangeArrowheads="1" noChangeShapeType="1" noTextEdit="1"/>
          </p:cNvSpPr>
          <p:nvPr/>
        </p:nvSpPr>
        <p:spPr bwMode="auto">
          <a:xfrm>
            <a:off x="4648200" y="2857500"/>
            <a:ext cx="268605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53882" dir="2700000" algn="ctr" rotWithShape="0">
                    <a:schemeClr val="tx1"/>
                  </a:outerShdw>
                </a:effectLst>
                <a:latin typeface="Arial Black"/>
              </a:rPr>
              <a:t>Bethlehem</a:t>
            </a:r>
          </a:p>
        </p:txBody>
      </p:sp>
      <p:sp>
        <p:nvSpPr>
          <p:cNvPr id="56326" name="Freeform 6"/>
          <p:cNvSpPr>
            <a:spLocks/>
          </p:cNvSpPr>
          <p:nvPr/>
        </p:nvSpPr>
        <p:spPr bwMode="auto">
          <a:xfrm>
            <a:off x="495300" y="914400"/>
            <a:ext cx="4114800" cy="2352675"/>
          </a:xfrm>
          <a:custGeom>
            <a:avLst/>
            <a:gdLst/>
            <a:ahLst/>
            <a:cxnLst>
              <a:cxn ang="0">
                <a:pos x="2424" y="1872"/>
              </a:cxn>
              <a:cxn ang="0">
                <a:pos x="2328" y="1872"/>
              </a:cxn>
              <a:cxn ang="0">
                <a:pos x="840" y="1824"/>
              </a:cxn>
              <a:cxn ang="0">
                <a:pos x="24" y="960"/>
              </a:cxn>
              <a:cxn ang="0">
                <a:pos x="984" y="336"/>
              </a:cxn>
              <a:cxn ang="0">
                <a:pos x="1416" y="0"/>
              </a:cxn>
            </a:cxnLst>
            <a:rect l="0" t="0" r="r" b="b"/>
            <a:pathLst>
              <a:path w="2592" h="1976">
                <a:moveTo>
                  <a:pt x="2424" y="1872"/>
                </a:moveTo>
                <a:cubicBezTo>
                  <a:pt x="2508" y="1876"/>
                  <a:pt x="2592" y="1880"/>
                  <a:pt x="2328" y="1872"/>
                </a:cubicBezTo>
                <a:cubicBezTo>
                  <a:pt x="2064" y="1864"/>
                  <a:pt x="1224" y="1976"/>
                  <a:pt x="840" y="1824"/>
                </a:cubicBezTo>
                <a:cubicBezTo>
                  <a:pt x="456" y="1672"/>
                  <a:pt x="0" y="1208"/>
                  <a:pt x="24" y="960"/>
                </a:cubicBezTo>
                <a:cubicBezTo>
                  <a:pt x="48" y="712"/>
                  <a:pt x="752" y="496"/>
                  <a:pt x="984" y="336"/>
                </a:cubicBezTo>
                <a:cubicBezTo>
                  <a:pt x="1216" y="176"/>
                  <a:pt x="1316" y="88"/>
                  <a:pt x="1416" y="0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6327" name="WordArt 7"/>
          <p:cNvSpPr>
            <a:spLocks noChangeArrowheads="1" noChangeShapeType="1" noTextEdit="1"/>
          </p:cNvSpPr>
          <p:nvPr/>
        </p:nvSpPr>
        <p:spPr bwMode="auto">
          <a:xfrm>
            <a:off x="2895600" y="571500"/>
            <a:ext cx="18288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53882" dir="2700000" algn="ctr" rotWithShape="0">
                    <a:schemeClr val="tx1"/>
                  </a:outerShdw>
                </a:effectLst>
                <a:latin typeface="Arial Black"/>
              </a:rPr>
              <a:t>Moab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B83EF-00FA-414E-80DD-2124DEA1DE97}" type="slidenum">
              <a:rPr lang="en-US"/>
              <a:pPr/>
              <a:t>29</a:t>
            </a:fld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5750"/>
            <a:ext cx="7848600" cy="4457700"/>
          </a:xfrm>
          <a:effectLst/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1A Naomi Emptied, 1:1-5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 2A Naomi Returns ... Moab, 1:6-22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 1B Ruth shows her loyalty, 1:6-18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 2B Ruth &amp; Naomi return, 1:19-</a:t>
            </a:r>
            <a:r>
              <a:rPr lang="en-US" dirty="0" smtClean="0">
                <a:solidFill>
                  <a:schemeClr val="tx1"/>
                </a:solidFill>
              </a:rPr>
              <a:t>22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2000" dirty="0">
                <a:solidFill>
                  <a:schemeClr val="tx1"/>
                </a:solidFill>
              </a:rPr>
              <a:t>20 “Don’t call me </a:t>
            </a:r>
            <a:r>
              <a:rPr lang="en-US" sz="2000" dirty="0">
                <a:solidFill>
                  <a:srgbClr val="3333FF"/>
                </a:solidFill>
              </a:rPr>
              <a:t>Naomi</a:t>
            </a:r>
            <a:r>
              <a:rPr lang="en-US" sz="2000" dirty="0" smtClean="0">
                <a:solidFill>
                  <a:schemeClr val="tx1"/>
                </a:solidFill>
              </a:rPr>
              <a:t>,” </a:t>
            </a:r>
            <a:r>
              <a:rPr lang="en-US" sz="2000" dirty="0">
                <a:solidFill>
                  <a:schemeClr val="tx1"/>
                </a:solidFill>
              </a:rPr>
              <a:t>she told them. “Call me </a:t>
            </a:r>
            <a:r>
              <a:rPr lang="en-US" sz="2000" dirty="0">
                <a:solidFill>
                  <a:srgbClr val="FF0000"/>
                </a:solidFill>
              </a:rPr>
              <a:t>Mara</a:t>
            </a:r>
            <a:r>
              <a:rPr lang="en-US" sz="2000" dirty="0" smtClean="0">
                <a:solidFill>
                  <a:schemeClr val="tx1"/>
                </a:solidFill>
              </a:rPr>
              <a:t>, because </a:t>
            </a:r>
            <a:r>
              <a:rPr lang="en-US" sz="2000" dirty="0">
                <a:solidFill>
                  <a:schemeClr val="tx1"/>
                </a:solidFill>
              </a:rPr>
              <a:t>the </a:t>
            </a:r>
            <a:r>
              <a:rPr lang="en-US" sz="2000" dirty="0" smtClean="0">
                <a:solidFill>
                  <a:schemeClr val="tx1"/>
                </a:solidFill>
              </a:rPr>
              <a:t>Almighty has </a:t>
            </a:r>
            <a:r>
              <a:rPr lang="en-US" sz="2000" dirty="0">
                <a:solidFill>
                  <a:schemeClr val="tx1"/>
                </a:solidFill>
              </a:rPr>
              <a:t>made my life very </a:t>
            </a:r>
            <a:r>
              <a:rPr lang="en-US" sz="2000" dirty="0">
                <a:solidFill>
                  <a:srgbClr val="FF0000"/>
                </a:solidFill>
              </a:rPr>
              <a:t>bitter</a:t>
            </a:r>
            <a:r>
              <a:rPr lang="en-US" sz="2000" dirty="0">
                <a:solidFill>
                  <a:schemeClr val="tx1"/>
                </a:solidFill>
              </a:rPr>
              <a:t>. 21 I went away </a:t>
            </a:r>
            <a:r>
              <a:rPr lang="en-US" sz="2000" dirty="0">
                <a:solidFill>
                  <a:srgbClr val="3333FF"/>
                </a:solidFill>
              </a:rPr>
              <a:t>full</a:t>
            </a:r>
            <a:r>
              <a:rPr lang="en-US" sz="2000" dirty="0">
                <a:solidFill>
                  <a:schemeClr val="tx1"/>
                </a:solidFill>
              </a:rPr>
              <a:t>, but the Lord has brought me back </a:t>
            </a:r>
            <a:r>
              <a:rPr lang="en-US" sz="2000" dirty="0">
                <a:solidFill>
                  <a:srgbClr val="FF0000"/>
                </a:solidFill>
              </a:rPr>
              <a:t>empty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 3A Ruth &amp; Boaz Meet, 2:1-23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 1B </a:t>
            </a:r>
            <a:r>
              <a:rPr lang="en-US" dirty="0" smtClean="0">
                <a:solidFill>
                  <a:schemeClr val="tx1"/>
                </a:solidFill>
              </a:rPr>
              <a:t>We meet Boaz: Ruth </a:t>
            </a:r>
            <a:r>
              <a:rPr lang="en-US" dirty="0">
                <a:solidFill>
                  <a:schemeClr val="tx1"/>
                </a:solidFill>
              </a:rPr>
              <a:t>begins work, 2:1-</a:t>
            </a:r>
            <a:r>
              <a:rPr lang="en-US" dirty="0" smtClean="0">
                <a:solidFill>
                  <a:schemeClr val="tx1"/>
                </a:solidFill>
              </a:rPr>
              <a:t>7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2:4</a:t>
            </a:r>
            <a:r>
              <a:rPr lang="en-US" sz="2000" dirty="0">
                <a:solidFill>
                  <a:schemeClr val="tx1"/>
                </a:solidFill>
              </a:rPr>
              <a:t> Just then Boaz arrived from Bethlehem and greeted the harvesters, “The </a:t>
            </a:r>
            <a:r>
              <a:rPr lang="en-US" sz="2000" dirty="0" smtClean="0">
                <a:solidFill>
                  <a:schemeClr val="tx1"/>
                </a:solidFill>
              </a:rPr>
              <a:t>L</a:t>
            </a:r>
            <a:r>
              <a:rPr lang="en-US" sz="1600" dirty="0" smtClean="0">
                <a:solidFill>
                  <a:schemeClr val="tx1"/>
                </a:solidFill>
              </a:rPr>
              <a:t>ORD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be with you!</a:t>
            </a:r>
            <a:r>
              <a:rPr lang="en-US" sz="2000" dirty="0" smtClean="0">
                <a:solidFill>
                  <a:schemeClr val="tx1"/>
                </a:solidFill>
              </a:rPr>
              <a:t>”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“</a:t>
            </a:r>
            <a:r>
              <a:rPr lang="en-US" sz="2000" dirty="0">
                <a:solidFill>
                  <a:schemeClr val="tx1"/>
                </a:solidFill>
              </a:rPr>
              <a:t>The </a:t>
            </a:r>
            <a:r>
              <a:rPr lang="en-US" sz="2000" dirty="0" smtClean="0">
                <a:solidFill>
                  <a:schemeClr val="tx1"/>
                </a:solidFill>
              </a:rPr>
              <a:t>L</a:t>
            </a:r>
            <a:r>
              <a:rPr lang="en-US" sz="1600" dirty="0" smtClean="0">
                <a:solidFill>
                  <a:schemeClr val="tx1"/>
                </a:solidFill>
              </a:rPr>
              <a:t>ORD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bless you!” they answered.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 2B Boaz shows kindness to Ruth, 2:8- </a:t>
            </a:r>
            <a:r>
              <a:rPr lang="en-US" dirty="0" smtClean="0">
                <a:solidFill>
                  <a:schemeClr val="tx1"/>
                </a:solidFill>
              </a:rPr>
              <a:t>16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2:8</a:t>
            </a:r>
            <a:r>
              <a:rPr lang="en-US" sz="2000" dirty="0">
                <a:solidFill>
                  <a:schemeClr val="tx1"/>
                </a:solidFill>
              </a:rPr>
              <a:t> So Boaz said to Ruth, “My </a:t>
            </a:r>
            <a:r>
              <a:rPr lang="en-US" sz="2000" dirty="0" smtClean="0">
                <a:solidFill>
                  <a:schemeClr val="tx1"/>
                </a:solidFill>
              </a:rPr>
              <a:t>daughter . . .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 3B Ruth returns to Naomi, 2:17-23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2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90F7-9806-44D3-A8FD-70F2D40A8B14}" type="slidenum">
              <a:rPr lang="en-US"/>
              <a:pPr/>
              <a:t>3</a:t>
            </a:fld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85750"/>
            <a:ext cx="7772400" cy="857250"/>
          </a:xfrm>
        </p:spPr>
        <p:txBody>
          <a:bodyPr/>
          <a:lstStyle/>
          <a:p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Structure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3 Major parts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1-3, Scary preview of the book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3-16, Downward spiral of the Judges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17-21, Two </a:t>
            </a:r>
            <a:r>
              <a:rPr lang="en-US" i="1" dirty="0">
                <a:solidFill>
                  <a:schemeClr val="tx1"/>
                </a:solidFill>
              </a:rPr>
              <a:t>perfect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stories</a:t>
            </a:r>
          </a:p>
          <a:p>
            <a:pPr marL="0" indent="0"/>
            <a:endParaRPr lang="en-US" dirty="0" smtClean="0">
              <a:solidFill>
                <a:schemeClr val="tx1"/>
              </a:solidFill>
            </a:endParaRPr>
          </a:p>
          <a:p>
            <a:pPr marL="0" indent="0"/>
            <a:r>
              <a:rPr lang="en-US" dirty="0" smtClean="0">
                <a:solidFill>
                  <a:schemeClr val="tx1"/>
                </a:solidFill>
              </a:rPr>
              <a:t>Special note: The judges are neither </a:t>
            </a:r>
            <a:r>
              <a:rPr lang="en-US" i="1" dirty="0" smtClean="0">
                <a:solidFill>
                  <a:schemeClr val="tx1"/>
                </a:solidFill>
              </a:rPr>
              <a:t>chronologically</a:t>
            </a:r>
            <a:r>
              <a:rPr lang="en-US" dirty="0" smtClean="0">
                <a:solidFill>
                  <a:schemeClr val="tx1"/>
                </a:solidFill>
              </a:rPr>
              <a:t> consecutive nor </a:t>
            </a:r>
            <a:r>
              <a:rPr lang="en-US" i="1" dirty="0" smtClean="0">
                <a:solidFill>
                  <a:schemeClr val="tx1"/>
                </a:solidFill>
              </a:rPr>
              <a:t>geographically</a:t>
            </a:r>
            <a:r>
              <a:rPr lang="en-US" dirty="0" smtClean="0">
                <a:solidFill>
                  <a:schemeClr val="tx1"/>
                </a:solidFill>
              </a:rPr>
              <a:t> comprehensive.</a:t>
            </a:r>
          </a:p>
          <a:p>
            <a:pPr marL="0" indent="0"/>
            <a:endParaRPr lang="en-US" dirty="0">
              <a:solidFill>
                <a:schemeClr val="tx1"/>
              </a:solidFill>
            </a:endParaRPr>
          </a:p>
          <a:p>
            <a:pPr marL="0" indent="0"/>
            <a:r>
              <a:rPr lang="en-US" dirty="0" smtClean="0">
                <a:solidFill>
                  <a:schemeClr val="tx1"/>
                </a:solidFill>
              </a:rPr>
              <a:t>Another reason </a:t>
            </a:r>
            <a:r>
              <a:rPr lang="en-US" u="sng" dirty="0" smtClean="0">
                <a:solidFill>
                  <a:schemeClr val="tx1"/>
                </a:solidFill>
              </a:rPr>
              <a:t>not</a:t>
            </a:r>
            <a:r>
              <a:rPr lang="en-US" dirty="0" smtClean="0">
                <a:solidFill>
                  <a:schemeClr val="tx1"/>
                </a:solidFill>
              </a:rPr>
              <a:t> to treat this as a strict “history” of the period but as a carefully crafted literary work with messages to tell.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257800" y="1193006"/>
            <a:ext cx="3657600" cy="22467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The nifty way the author helps us understand </a:t>
            </a:r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the major pieces of his 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book . . </a:t>
            </a:r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.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32772" grpId="0" build="p"/>
      <p:bldP spid="32772" grpI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D417B-660F-47E0-A999-C4AD00BBC290}" type="slidenum">
              <a:rPr lang="en-US"/>
              <a:pPr/>
              <a:t>30</a:t>
            </a:fld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7848600" cy="3086100"/>
          </a:xfrm>
          <a:effectLst/>
        </p:spPr>
        <p:txBody>
          <a:bodyPr/>
          <a:lstStyle/>
          <a:p>
            <a:pPr lvl="1">
              <a:lnSpc>
                <a:spcPct val="90000"/>
              </a:lnSpc>
            </a:pPr>
            <a:endParaRPr lang="en-US" sz="16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 3B Ruth returns to Naomi, 2:17-</a:t>
            </a:r>
            <a:r>
              <a:rPr lang="en-US" sz="2000" dirty="0" smtClean="0">
                <a:solidFill>
                  <a:schemeClr val="tx1"/>
                </a:solidFill>
              </a:rPr>
              <a:t>23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2:20</a:t>
            </a:r>
            <a:r>
              <a:rPr lang="en-US" sz="1600" dirty="0">
                <a:solidFill>
                  <a:schemeClr val="tx1"/>
                </a:solidFill>
              </a:rPr>
              <a:t> “The </a:t>
            </a:r>
            <a:r>
              <a:rPr lang="en-US" sz="1600" dirty="0" smtClean="0">
                <a:solidFill>
                  <a:schemeClr val="tx1"/>
                </a:solidFill>
              </a:rPr>
              <a:t>L</a:t>
            </a:r>
            <a:r>
              <a:rPr lang="en-US" sz="1200" dirty="0" smtClean="0">
                <a:solidFill>
                  <a:schemeClr val="tx1"/>
                </a:solidFill>
              </a:rPr>
              <a:t>ORD</a:t>
            </a:r>
            <a:r>
              <a:rPr lang="en-US" sz="1600" dirty="0" smtClean="0">
                <a:solidFill>
                  <a:schemeClr val="tx1"/>
                </a:solidFill>
              </a:rPr>
              <a:t> bless </a:t>
            </a:r>
            <a:r>
              <a:rPr lang="en-US" sz="1600" dirty="0">
                <a:solidFill>
                  <a:schemeClr val="tx1"/>
                </a:solidFill>
              </a:rPr>
              <a:t>him!” Naomi said to her daughter-in-law. “He has not stopped showing his kindness to the living and the dead.” She added, “That man is our close relative; he is one of our </a:t>
            </a:r>
            <a:r>
              <a:rPr lang="en-US" sz="1600" dirty="0" smtClean="0">
                <a:solidFill>
                  <a:srgbClr val="FF0000"/>
                </a:solidFill>
              </a:rPr>
              <a:t>kinsman</a:t>
            </a:r>
            <a:r>
              <a:rPr lang="en-US" sz="1600" dirty="0">
                <a:solidFill>
                  <a:srgbClr val="FF0000"/>
                </a:solidFill>
              </a:rPr>
              <a:t>-redeemers</a:t>
            </a:r>
            <a:r>
              <a:rPr lang="en-US" sz="1600" dirty="0" smtClean="0">
                <a:solidFill>
                  <a:schemeClr val="tx1"/>
                </a:solidFill>
              </a:rPr>
              <a:t>.”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4A </a:t>
            </a:r>
            <a:r>
              <a:rPr lang="en-US" sz="2400" dirty="0">
                <a:solidFill>
                  <a:schemeClr val="tx1"/>
                </a:solidFill>
              </a:rPr>
              <a:t>Ruth Goes to Boaz, 3:1-</a:t>
            </a:r>
            <a:r>
              <a:rPr lang="en-US" sz="2400" dirty="0" smtClean="0">
                <a:solidFill>
                  <a:schemeClr val="tx1"/>
                </a:solidFill>
              </a:rPr>
              <a:t>18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</a:t>
            </a:r>
            <a:r>
              <a:rPr lang="en-US" sz="1600" dirty="0" smtClean="0">
                <a:solidFill>
                  <a:schemeClr val="tx1"/>
                </a:solidFill>
              </a:rPr>
              <a:t>3:16 Then </a:t>
            </a:r>
            <a:r>
              <a:rPr lang="en-US" sz="1600" dirty="0">
                <a:solidFill>
                  <a:schemeClr val="tx1"/>
                </a:solidFill>
              </a:rPr>
              <a:t>she told her everything Boaz had done for her 17 and added, “He gave me these six measures of barley, saying, ‘Don’t go back to your mother-in-law </a:t>
            </a:r>
            <a:r>
              <a:rPr lang="en-US" sz="1600" dirty="0">
                <a:solidFill>
                  <a:srgbClr val="FF0000"/>
                </a:solidFill>
              </a:rPr>
              <a:t>empty</a:t>
            </a:r>
            <a:r>
              <a:rPr lang="en-US" sz="1600" dirty="0">
                <a:solidFill>
                  <a:schemeClr val="tx1"/>
                </a:solidFill>
              </a:rPr>
              <a:t>-handed.’”</a:t>
            </a:r>
          </a:p>
          <a:p>
            <a:r>
              <a:rPr lang="en-US" sz="2400" dirty="0">
                <a:solidFill>
                  <a:schemeClr val="tx1"/>
                </a:solidFill>
              </a:rPr>
              <a:t>5A Boaz Redeems...Ruth, 4:1-12</a:t>
            </a:r>
          </a:p>
          <a:p>
            <a:r>
              <a:rPr lang="en-US" sz="2400" dirty="0">
                <a:solidFill>
                  <a:schemeClr val="tx1"/>
                </a:solidFill>
              </a:rPr>
              <a:t>6A Conclusion Naomi “filled” 4:13-</a:t>
            </a:r>
            <a:r>
              <a:rPr lang="en-US" sz="2400" dirty="0" smtClean="0">
                <a:solidFill>
                  <a:schemeClr val="tx1"/>
                </a:solidFill>
              </a:rPr>
              <a:t>17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4:17</a:t>
            </a:r>
            <a:r>
              <a:rPr lang="en-US" sz="1600" dirty="0">
                <a:solidFill>
                  <a:schemeClr val="tx1"/>
                </a:solidFill>
              </a:rPr>
              <a:t> The women living there said, “</a:t>
            </a:r>
            <a:r>
              <a:rPr lang="en-US" sz="1600" dirty="0">
                <a:solidFill>
                  <a:srgbClr val="FF0000"/>
                </a:solidFill>
              </a:rPr>
              <a:t>Naomi</a:t>
            </a:r>
            <a:r>
              <a:rPr lang="en-US" sz="1600" dirty="0">
                <a:solidFill>
                  <a:schemeClr val="tx1"/>
                </a:solidFill>
              </a:rPr>
              <a:t> has a son!” And they named him </a:t>
            </a:r>
            <a:r>
              <a:rPr lang="en-US" sz="1600" dirty="0" err="1">
                <a:solidFill>
                  <a:schemeClr val="tx1"/>
                </a:solidFill>
              </a:rPr>
              <a:t>Obed</a:t>
            </a:r>
            <a:r>
              <a:rPr lang="en-US" sz="1600" dirty="0">
                <a:solidFill>
                  <a:schemeClr val="tx1"/>
                </a:solidFill>
              </a:rPr>
              <a:t>. He was the father of Jesse, the father of David.</a:t>
            </a:r>
          </a:p>
          <a:p>
            <a:r>
              <a:rPr lang="en-US" sz="2400" dirty="0">
                <a:solidFill>
                  <a:schemeClr val="tx1"/>
                </a:solidFill>
              </a:rPr>
              <a:t>7A Genealogy of David, 4:18-22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E9615DA-BE31-4905-B08B-BFCE8548003C}" type="slidenum">
              <a:rPr lang="en-US"/>
              <a:pPr/>
              <a:t>31</a:t>
            </a:fld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1450"/>
            <a:ext cx="7848600" cy="3600450"/>
          </a:xfrm>
          <a:effectLst/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As we move through the stories look for three things:</a:t>
            </a:r>
          </a:p>
          <a:p>
            <a:r>
              <a:rPr lang="en-US" sz="2800" dirty="0">
                <a:solidFill>
                  <a:schemeClr val="tx1"/>
                </a:solidFill>
              </a:rPr>
              <a:t> 1) Progress from one story to the next, i.e., what changes take place?</a:t>
            </a:r>
          </a:p>
          <a:p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r>
              <a:rPr lang="en-US" sz="2800" dirty="0">
                <a:solidFill>
                  <a:schemeClr val="tx1"/>
                </a:solidFill>
              </a:rPr>
              <a:t> 2) Your own affective response, i.e., how does the story make me feel?</a:t>
            </a:r>
          </a:p>
          <a:p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r>
              <a:rPr lang="en-US" sz="2800" dirty="0">
                <a:solidFill>
                  <a:schemeClr val="tx1"/>
                </a:solidFill>
              </a:rPr>
              <a:t> 3) How does the role of women relate to the main theme?</a:t>
            </a:r>
          </a:p>
        </p:txBody>
      </p:sp>
      <p:graphicFrame>
        <p:nvGraphicFramePr>
          <p:cNvPr id="972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758260"/>
              </p:ext>
            </p:extLst>
          </p:nvPr>
        </p:nvGraphicFramePr>
        <p:xfrm>
          <a:off x="7248525" y="742950"/>
          <a:ext cx="8509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9" name="Drawing" r:id="rId4" imgW="905040" imgH="1781280" progId="Presentations.Drawing.14">
                  <p:embed/>
                </p:oleObj>
              </mc:Choice>
              <mc:Fallback>
                <p:oleObj name="Drawing" r:id="rId4" imgW="905040" imgH="1781280" progId="Presentations.Drawing.1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8525" y="742950"/>
                        <a:ext cx="8509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4343401" y="2114550"/>
            <a:ext cx="3381375" cy="28575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Arial Black"/>
              </a:rPr>
              <a:t>Sick &amp; Empty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609600" y="3371850"/>
            <a:ext cx="3657600" cy="1631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Women suffer the effects of sin when the culture decays.  In fact, the treatment of women can be seen as a barometer of the nation’s relationship with God.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4419600" y="3314701"/>
            <a:ext cx="365760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</a:rPr>
              <a:t>Women </a:t>
            </a:r>
            <a:r>
              <a:rPr lang="en-US" sz="2000" dirty="0" smtClean="0">
                <a:solidFill>
                  <a:schemeClr val="tx1"/>
                </a:solidFill>
              </a:rPr>
              <a:t>flourish and help others flourish </a:t>
            </a:r>
            <a:r>
              <a:rPr lang="en-US" sz="2000" dirty="0">
                <a:solidFill>
                  <a:schemeClr val="tx1"/>
                </a:solidFill>
              </a:rPr>
              <a:t>when men play their roles well</a:t>
            </a:r>
          </a:p>
        </p:txBody>
      </p:sp>
      <p:sp>
        <p:nvSpPr>
          <p:cNvPr id="97288" name="WordArt 8"/>
          <p:cNvSpPr>
            <a:spLocks noChangeArrowheads="1" noChangeShapeType="1" noTextEdit="1"/>
          </p:cNvSpPr>
          <p:nvPr/>
        </p:nvSpPr>
        <p:spPr bwMode="auto">
          <a:xfrm>
            <a:off x="4419601" y="2457450"/>
            <a:ext cx="3381375" cy="28575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Arial Black"/>
              </a:rPr>
              <a:t>Healthy &amp; Full</a:t>
            </a:r>
          </a:p>
        </p:txBody>
      </p:sp>
      <p:sp>
        <p:nvSpPr>
          <p:cNvPr id="97289" name="AutoShape 9"/>
          <p:cNvSpPr>
            <a:spLocks noChangeArrowheads="1"/>
          </p:cNvSpPr>
          <p:nvPr/>
        </p:nvSpPr>
        <p:spPr bwMode="auto">
          <a:xfrm>
            <a:off x="6629400" y="914400"/>
            <a:ext cx="304800" cy="742950"/>
          </a:xfrm>
          <a:prstGeom prst="upArrow">
            <a:avLst>
              <a:gd name="adj1" fmla="val 50000"/>
              <a:gd name="adj2" fmla="val 81250"/>
            </a:avLst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uiExpand="1" build="p"/>
      <p:bldP spid="97285" grpId="0" animBg="1"/>
      <p:bldP spid="97286" grpId="0"/>
      <p:bldP spid="97287" grpId="0"/>
      <p:bldP spid="97288" grpId="0" animBg="1"/>
      <p:bldP spid="972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E48E-4FEA-467B-90C6-74FF33FCB984}" type="slidenum">
              <a:rPr lang="en-US"/>
              <a:pPr/>
              <a:t>32</a:t>
            </a:fld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7772400" cy="857250"/>
          </a:xfrm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Two levels in Ruth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28700"/>
            <a:ext cx="3657600" cy="1200150"/>
          </a:xfrm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Wingdings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Boaz , Personal</a:t>
            </a:r>
          </a:p>
          <a:p>
            <a:r>
              <a:rPr lang="en-US" dirty="0" err="1">
                <a:solidFill>
                  <a:schemeClr val="tx1"/>
                </a:solidFill>
                <a:latin typeface="Wingdings" pitchFamily="2" charset="2"/>
              </a:rPr>
              <a:t>Y</a:t>
            </a:r>
            <a:r>
              <a:rPr lang="en-US" dirty="0">
                <a:solidFill>
                  <a:schemeClr val="tx1"/>
                </a:solidFill>
              </a:rPr>
              <a:t>  David, National</a:t>
            </a:r>
          </a:p>
        </p:txBody>
      </p:sp>
      <p:pic>
        <p:nvPicPr>
          <p:cNvPr id="57352" name="Picture 8" descr="j02308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1" y="1143000"/>
            <a:ext cx="303213" cy="228600"/>
          </a:xfrm>
          <a:prstGeom prst="rect">
            <a:avLst/>
          </a:prstGeom>
          <a:noFill/>
          <a:effectLst/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5562600" y="1600200"/>
            <a:ext cx="190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dirty="0">
                <a:solidFill>
                  <a:schemeClr val="tx1"/>
                </a:solidFill>
              </a:rPr>
              <a:t>Judges</a:t>
            </a:r>
          </a:p>
        </p:txBody>
      </p:sp>
      <p:sp>
        <p:nvSpPr>
          <p:cNvPr id="57355" name="AutoShape 11"/>
          <p:cNvSpPr>
            <a:spLocks noChangeArrowheads="1"/>
          </p:cNvSpPr>
          <p:nvPr/>
        </p:nvSpPr>
        <p:spPr bwMode="auto">
          <a:xfrm>
            <a:off x="4267200" y="1809750"/>
            <a:ext cx="1066800" cy="228600"/>
          </a:xfrm>
          <a:prstGeom prst="leftRightArrow">
            <a:avLst>
              <a:gd name="adj1" fmla="val 50000"/>
              <a:gd name="adj2" fmla="val 70000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uiExpand="1" build="p"/>
      <p:bldP spid="57354" grpId="0"/>
      <p:bldP spid="5735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72E4A374-F61E-49F3-8178-10A88333785D}" type="slidenum">
              <a:rPr lang="en-US"/>
              <a:pPr/>
              <a:t>33</a:t>
            </a:fld>
            <a:endParaRPr lang="en-US"/>
          </a:p>
        </p:txBody>
      </p:sp>
      <p:sp>
        <p:nvSpPr>
          <p:cNvPr id="67586" name="WordArt 2"/>
          <p:cNvSpPr>
            <a:spLocks noChangeArrowheads="1" noChangeShapeType="1" noTextEdit="1"/>
          </p:cNvSpPr>
          <p:nvPr/>
        </p:nvSpPr>
        <p:spPr bwMode="auto">
          <a:xfrm>
            <a:off x="201386" y="285750"/>
            <a:ext cx="1371600" cy="51435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God</a:t>
            </a:r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1600200" y="867965"/>
            <a:ext cx="73914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50800" dist="50800" dir="24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588" name="WordArt 4"/>
          <p:cNvSpPr>
            <a:spLocks noChangeArrowheads="1" noChangeShapeType="1" noTextEdit="1"/>
          </p:cNvSpPr>
          <p:nvPr/>
        </p:nvSpPr>
        <p:spPr bwMode="auto">
          <a:xfrm>
            <a:off x="304800" y="4114800"/>
            <a:ext cx="1905000" cy="62865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Not-God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(Sin)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200400" y="925115"/>
            <a:ext cx="140127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Rational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1812926" y="860821"/>
            <a:ext cx="1081822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God’s</a:t>
            </a:r>
          </a:p>
          <a:p>
            <a:r>
              <a:rPr lang="en-US" dirty="0">
                <a:solidFill>
                  <a:schemeClr val="tx1"/>
                </a:solidFill>
              </a:rPr>
              <a:t>Image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2743201" y="3268265"/>
            <a:ext cx="1241721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Sub-</a:t>
            </a:r>
          </a:p>
          <a:p>
            <a:r>
              <a:rPr lang="en-US">
                <a:solidFill>
                  <a:schemeClr val="tx1"/>
                </a:solidFill>
              </a:rPr>
              <a:t>Human</a:t>
            </a:r>
          </a:p>
        </p:txBody>
      </p:sp>
      <p:sp>
        <p:nvSpPr>
          <p:cNvPr id="67593" name="Freeform 9"/>
          <p:cNvSpPr>
            <a:spLocks/>
          </p:cNvSpPr>
          <p:nvPr/>
        </p:nvSpPr>
        <p:spPr bwMode="auto">
          <a:xfrm>
            <a:off x="2590800" y="1668065"/>
            <a:ext cx="990600" cy="1771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336"/>
              </a:cxn>
              <a:cxn ang="0">
                <a:pos x="192" y="576"/>
              </a:cxn>
              <a:cxn ang="0">
                <a:pos x="432" y="864"/>
              </a:cxn>
              <a:cxn ang="0">
                <a:pos x="432" y="960"/>
              </a:cxn>
              <a:cxn ang="0">
                <a:pos x="480" y="1200"/>
              </a:cxn>
              <a:cxn ang="0">
                <a:pos x="480" y="1296"/>
              </a:cxn>
              <a:cxn ang="0">
                <a:pos x="624" y="1488"/>
              </a:cxn>
            </a:cxnLst>
            <a:rect l="0" t="0" r="r" b="b"/>
            <a:pathLst>
              <a:path w="624" h="1488">
                <a:moveTo>
                  <a:pt x="0" y="0"/>
                </a:moveTo>
                <a:cubicBezTo>
                  <a:pt x="104" y="120"/>
                  <a:pt x="208" y="240"/>
                  <a:pt x="240" y="336"/>
                </a:cubicBezTo>
                <a:cubicBezTo>
                  <a:pt x="272" y="432"/>
                  <a:pt x="160" y="488"/>
                  <a:pt x="192" y="576"/>
                </a:cubicBezTo>
                <a:cubicBezTo>
                  <a:pt x="224" y="664"/>
                  <a:pt x="392" y="800"/>
                  <a:pt x="432" y="864"/>
                </a:cubicBezTo>
                <a:cubicBezTo>
                  <a:pt x="472" y="928"/>
                  <a:pt x="424" y="904"/>
                  <a:pt x="432" y="960"/>
                </a:cubicBezTo>
                <a:cubicBezTo>
                  <a:pt x="440" y="1016"/>
                  <a:pt x="472" y="1144"/>
                  <a:pt x="480" y="1200"/>
                </a:cubicBezTo>
                <a:cubicBezTo>
                  <a:pt x="488" y="1256"/>
                  <a:pt x="456" y="1248"/>
                  <a:pt x="480" y="1296"/>
                </a:cubicBezTo>
                <a:cubicBezTo>
                  <a:pt x="504" y="1344"/>
                  <a:pt x="564" y="1416"/>
                  <a:pt x="624" y="1488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50800" dist="50800" dir="24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4572000" y="3668315"/>
            <a:ext cx="241835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Anti-Relational</a:t>
            </a:r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6372658" y="941770"/>
            <a:ext cx="1401445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Physical</a:t>
            </a:r>
          </a:p>
          <a:p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sexual</a:t>
            </a:r>
          </a:p>
        </p:txBody>
      </p:sp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4038600" y="3325416"/>
            <a:ext cx="152049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Irrational</a:t>
            </a:r>
          </a:p>
        </p:txBody>
      </p:sp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4648201" y="925115"/>
            <a:ext cx="166040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Relational</a:t>
            </a: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6289676" y="4171950"/>
            <a:ext cx="231841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Death &amp; abuse</a:t>
            </a:r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8001001" y="982265"/>
            <a:ext cx="112214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Rulers</a:t>
            </a:r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7772400" y="3096815"/>
            <a:ext cx="15240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Abusive Rulers</a:t>
            </a:r>
          </a:p>
        </p:txBody>
      </p:sp>
      <p:sp>
        <p:nvSpPr>
          <p:cNvPr id="67605" name="Freeform 21"/>
          <p:cNvSpPr>
            <a:spLocks/>
          </p:cNvSpPr>
          <p:nvPr/>
        </p:nvSpPr>
        <p:spPr bwMode="auto">
          <a:xfrm>
            <a:off x="3581400" y="1439465"/>
            <a:ext cx="990600" cy="1771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336"/>
              </a:cxn>
              <a:cxn ang="0">
                <a:pos x="192" y="576"/>
              </a:cxn>
              <a:cxn ang="0">
                <a:pos x="432" y="864"/>
              </a:cxn>
              <a:cxn ang="0">
                <a:pos x="432" y="960"/>
              </a:cxn>
              <a:cxn ang="0">
                <a:pos x="480" y="1200"/>
              </a:cxn>
              <a:cxn ang="0">
                <a:pos x="480" y="1296"/>
              </a:cxn>
              <a:cxn ang="0">
                <a:pos x="624" y="1488"/>
              </a:cxn>
            </a:cxnLst>
            <a:rect l="0" t="0" r="r" b="b"/>
            <a:pathLst>
              <a:path w="624" h="1488">
                <a:moveTo>
                  <a:pt x="0" y="0"/>
                </a:moveTo>
                <a:cubicBezTo>
                  <a:pt x="104" y="120"/>
                  <a:pt x="208" y="240"/>
                  <a:pt x="240" y="336"/>
                </a:cubicBezTo>
                <a:cubicBezTo>
                  <a:pt x="272" y="432"/>
                  <a:pt x="160" y="488"/>
                  <a:pt x="192" y="576"/>
                </a:cubicBezTo>
                <a:cubicBezTo>
                  <a:pt x="224" y="664"/>
                  <a:pt x="392" y="800"/>
                  <a:pt x="432" y="864"/>
                </a:cubicBezTo>
                <a:cubicBezTo>
                  <a:pt x="472" y="928"/>
                  <a:pt x="424" y="904"/>
                  <a:pt x="432" y="960"/>
                </a:cubicBezTo>
                <a:cubicBezTo>
                  <a:pt x="440" y="1016"/>
                  <a:pt x="472" y="1144"/>
                  <a:pt x="480" y="1200"/>
                </a:cubicBezTo>
                <a:cubicBezTo>
                  <a:pt x="488" y="1256"/>
                  <a:pt x="456" y="1248"/>
                  <a:pt x="480" y="1296"/>
                </a:cubicBezTo>
                <a:cubicBezTo>
                  <a:pt x="504" y="1344"/>
                  <a:pt x="564" y="1416"/>
                  <a:pt x="624" y="1488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50800" dist="50800" dir="24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606" name="Freeform 22"/>
          <p:cNvSpPr>
            <a:spLocks/>
          </p:cNvSpPr>
          <p:nvPr/>
        </p:nvSpPr>
        <p:spPr bwMode="auto">
          <a:xfrm>
            <a:off x="4876800" y="1325165"/>
            <a:ext cx="914400" cy="2343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336"/>
              </a:cxn>
              <a:cxn ang="0">
                <a:pos x="192" y="576"/>
              </a:cxn>
              <a:cxn ang="0">
                <a:pos x="432" y="864"/>
              </a:cxn>
              <a:cxn ang="0">
                <a:pos x="432" y="960"/>
              </a:cxn>
              <a:cxn ang="0">
                <a:pos x="480" y="1200"/>
              </a:cxn>
              <a:cxn ang="0">
                <a:pos x="480" y="1296"/>
              </a:cxn>
              <a:cxn ang="0">
                <a:pos x="624" y="1488"/>
              </a:cxn>
            </a:cxnLst>
            <a:rect l="0" t="0" r="r" b="b"/>
            <a:pathLst>
              <a:path w="624" h="1488">
                <a:moveTo>
                  <a:pt x="0" y="0"/>
                </a:moveTo>
                <a:cubicBezTo>
                  <a:pt x="104" y="120"/>
                  <a:pt x="208" y="240"/>
                  <a:pt x="240" y="336"/>
                </a:cubicBezTo>
                <a:cubicBezTo>
                  <a:pt x="272" y="432"/>
                  <a:pt x="160" y="488"/>
                  <a:pt x="192" y="576"/>
                </a:cubicBezTo>
                <a:cubicBezTo>
                  <a:pt x="224" y="664"/>
                  <a:pt x="392" y="800"/>
                  <a:pt x="432" y="864"/>
                </a:cubicBezTo>
                <a:cubicBezTo>
                  <a:pt x="472" y="928"/>
                  <a:pt x="424" y="904"/>
                  <a:pt x="432" y="960"/>
                </a:cubicBezTo>
                <a:cubicBezTo>
                  <a:pt x="440" y="1016"/>
                  <a:pt x="472" y="1144"/>
                  <a:pt x="480" y="1200"/>
                </a:cubicBezTo>
                <a:cubicBezTo>
                  <a:pt x="488" y="1256"/>
                  <a:pt x="456" y="1248"/>
                  <a:pt x="480" y="1296"/>
                </a:cubicBezTo>
                <a:cubicBezTo>
                  <a:pt x="504" y="1344"/>
                  <a:pt x="564" y="1416"/>
                  <a:pt x="624" y="1488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50800" dist="50800" dir="24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607" name="Freeform 23"/>
          <p:cNvSpPr>
            <a:spLocks/>
          </p:cNvSpPr>
          <p:nvPr/>
        </p:nvSpPr>
        <p:spPr bwMode="auto">
          <a:xfrm>
            <a:off x="6926262" y="1809750"/>
            <a:ext cx="617538" cy="230505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336"/>
              </a:cxn>
              <a:cxn ang="0">
                <a:pos x="192" y="576"/>
              </a:cxn>
              <a:cxn ang="0">
                <a:pos x="432" y="864"/>
              </a:cxn>
              <a:cxn ang="0">
                <a:pos x="432" y="960"/>
              </a:cxn>
              <a:cxn ang="0">
                <a:pos x="480" y="1200"/>
              </a:cxn>
              <a:cxn ang="0">
                <a:pos x="480" y="1296"/>
              </a:cxn>
              <a:cxn ang="0">
                <a:pos x="624" y="1488"/>
              </a:cxn>
            </a:cxnLst>
            <a:rect l="0" t="0" r="r" b="b"/>
            <a:pathLst>
              <a:path w="624" h="1488">
                <a:moveTo>
                  <a:pt x="0" y="0"/>
                </a:moveTo>
                <a:cubicBezTo>
                  <a:pt x="104" y="120"/>
                  <a:pt x="208" y="240"/>
                  <a:pt x="240" y="336"/>
                </a:cubicBezTo>
                <a:cubicBezTo>
                  <a:pt x="272" y="432"/>
                  <a:pt x="160" y="488"/>
                  <a:pt x="192" y="576"/>
                </a:cubicBezTo>
                <a:cubicBezTo>
                  <a:pt x="224" y="664"/>
                  <a:pt x="392" y="800"/>
                  <a:pt x="432" y="864"/>
                </a:cubicBezTo>
                <a:cubicBezTo>
                  <a:pt x="472" y="928"/>
                  <a:pt x="424" y="904"/>
                  <a:pt x="432" y="960"/>
                </a:cubicBezTo>
                <a:cubicBezTo>
                  <a:pt x="440" y="1016"/>
                  <a:pt x="472" y="1144"/>
                  <a:pt x="480" y="1200"/>
                </a:cubicBezTo>
                <a:cubicBezTo>
                  <a:pt x="488" y="1256"/>
                  <a:pt x="456" y="1248"/>
                  <a:pt x="480" y="1296"/>
                </a:cubicBezTo>
                <a:cubicBezTo>
                  <a:pt x="504" y="1344"/>
                  <a:pt x="564" y="1416"/>
                  <a:pt x="624" y="1488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50800" dist="50800" dir="24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608" name="Freeform 24"/>
          <p:cNvSpPr>
            <a:spLocks/>
          </p:cNvSpPr>
          <p:nvPr/>
        </p:nvSpPr>
        <p:spPr bwMode="auto">
          <a:xfrm>
            <a:off x="8153400" y="1382315"/>
            <a:ext cx="304800" cy="1771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336"/>
              </a:cxn>
              <a:cxn ang="0">
                <a:pos x="192" y="576"/>
              </a:cxn>
              <a:cxn ang="0">
                <a:pos x="432" y="864"/>
              </a:cxn>
              <a:cxn ang="0">
                <a:pos x="432" y="960"/>
              </a:cxn>
              <a:cxn ang="0">
                <a:pos x="480" y="1200"/>
              </a:cxn>
              <a:cxn ang="0">
                <a:pos x="480" y="1296"/>
              </a:cxn>
              <a:cxn ang="0">
                <a:pos x="624" y="1488"/>
              </a:cxn>
            </a:cxnLst>
            <a:rect l="0" t="0" r="r" b="b"/>
            <a:pathLst>
              <a:path w="624" h="1488">
                <a:moveTo>
                  <a:pt x="0" y="0"/>
                </a:moveTo>
                <a:cubicBezTo>
                  <a:pt x="104" y="120"/>
                  <a:pt x="208" y="240"/>
                  <a:pt x="240" y="336"/>
                </a:cubicBezTo>
                <a:cubicBezTo>
                  <a:pt x="272" y="432"/>
                  <a:pt x="160" y="488"/>
                  <a:pt x="192" y="576"/>
                </a:cubicBezTo>
                <a:cubicBezTo>
                  <a:pt x="224" y="664"/>
                  <a:pt x="392" y="800"/>
                  <a:pt x="432" y="864"/>
                </a:cubicBezTo>
                <a:cubicBezTo>
                  <a:pt x="472" y="928"/>
                  <a:pt x="424" y="904"/>
                  <a:pt x="432" y="960"/>
                </a:cubicBezTo>
                <a:cubicBezTo>
                  <a:pt x="440" y="1016"/>
                  <a:pt x="472" y="1144"/>
                  <a:pt x="480" y="1200"/>
                </a:cubicBezTo>
                <a:cubicBezTo>
                  <a:pt x="488" y="1256"/>
                  <a:pt x="456" y="1248"/>
                  <a:pt x="480" y="1296"/>
                </a:cubicBezTo>
                <a:cubicBezTo>
                  <a:pt x="504" y="1344"/>
                  <a:pt x="564" y="1416"/>
                  <a:pt x="624" y="1488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50800" dist="50800" dir="24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609" name="WordArt 25"/>
          <p:cNvSpPr>
            <a:spLocks noChangeArrowheads="1" noChangeShapeType="1" noTextEdit="1"/>
          </p:cNvSpPr>
          <p:nvPr/>
        </p:nvSpPr>
        <p:spPr bwMode="auto">
          <a:xfrm>
            <a:off x="304800" y="4171950"/>
            <a:ext cx="1905000" cy="62865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Judges</a:t>
            </a:r>
          </a:p>
        </p:txBody>
      </p:sp>
      <p:sp>
        <p:nvSpPr>
          <p:cNvPr id="67610" name="WordArt 26"/>
          <p:cNvSpPr>
            <a:spLocks noChangeArrowheads="1" noChangeShapeType="1" noTextEdit="1"/>
          </p:cNvSpPr>
          <p:nvPr/>
        </p:nvSpPr>
        <p:spPr bwMode="auto">
          <a:xfrm>
            <a:off x="277586" y="994512"/>
            <a:ext cx="1295400" cy="452438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Ruth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67001" y="171450"/>
            <a:ext cx="4980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does it mean to  be human?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animBg="1"/>
      <p:bldP spid="67588" grpId="1" animBg="1"/>
      <p:bldP spid="67589" grpId="0"/>
      <p:bldP spid="67591" grpId="0"/>
      <p:bldP spid="67592" grpId="0"/>
      <p:bldP spid="67593" grpId="0" animBg="1"/>
      <p:bldP spid="67598" grpId="0"/>
      <p:bldP spid="67599" grpId="0"/>
      <p:bldP spid="67600" grpId="0"/>
      <p:bldP spid="67601" grpId="0"/>
      <p:bldP spid="67602" grpId="0"/>
      <p:bldP spid="67603" grpId="0"/>
      <p:bldP spid="67604" grpId="0"/>
      <p:bldP spid="67605" grpId="0" animBg="1"/>
      <p:bldP spid="67606" grpId="0" animBg="1"/>
      <p:bldP spid="67607" grpId="0" animBg="1"/>
      <p:bldP spid="67608" grpId="0" animBg="1"/>
      <p:bldP spid="67609" grpId="0" animBg="1"/>
      <p:bldP spid="676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88770860-76EB-4D8A-977B-316DA25CC12A}" type="slidenum">
              <a:rPr lang="en-US"/>
              <a:pPr/>
              <a:t>34</a:t>
            </a:fld>
            <a:endParaRPr lang="en-US"/>
          </a:p>
        </p:txBody>
      </p:sp>
      <p:sp>
        <p:nvSpPr>
          <p:cNvPr id="66564" name="WordArt 4"/>
          <p:cNvSpPr>
            <a:spLocks noChangeArrowheads="1" noChangeShapeType="1" noTextEdit="1"/>
          </p:cNvSpPr>
          <p:nvPr/>
        </p:nvSpPr>
        <p:spPr bwMode="auto">
          <a:xfrm>
            <a:off x="723900" y="280392"/>
            <a:ext cx="1371600" cy="51435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God</a:t>
            </a: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2710721" y="857250"/>
            <a:ext cx="58674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50800" dist="50800" dir="36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6566" name="WordArt 6"/>
          <p:cNvSpPr>
            <a:spLocks noChangeArrowheads="1" noChangeShapeType="1" noTextEdit="1"/>
          </p:cNvSpPr>
          <p:nvPr/>
        </p:nvSpPr>
        <p:spPr bwMode="auto">
          <a:xfrm>
            <a:off x="685800" y="3543300"/>
            <a:ext cx="1905000" cy="62865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Not-God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(Sin)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4472860" y="342900"/>
            <a:ext cx="190008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Masculinity</a:t>
            </a:r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4943020" y="914401"/>
            <a:ext cx="2031325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Using power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o </a:t>
            </a:r>
            <a:r>
              <a:rPr lang="en-US" dirty="0">
                <a:solidFill>
                  <a:schemeClr val="tx1"/>
                </a:solidFill>
              </a:rPr>
              <a:t>love</a:t>
            </a:r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5552620" y="3486151"/>
            <a:ext cx="2031325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Using power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o </a:t>
            </a:r>
            <a:r>
              <a:rPr lang="en-US" dirty="0">
                <a:solidFill>
                  <a:schemeClr val="tx1"/>
                </a:solidFill>
              </a:rPr>
              <a:t>abuse</a:t>
            </a:r>
          </a:p>
        </p:txBody>
      </p:sp>
      <p:sp>
        <p:nvSpPr>
          <p:cNvPr id="66575" name="Freeform 15"/>
          <p:cNvSpPr>
            <a:spLocks/>
          </p:cNvSpPr>
          <p:nvPr/>
        </p:nvSpPr>
        <p:spPr bwMode="auto">
          <a:xfrm>
            <a:off x="5791200" y="1657350"/>
            <a:ext cx="685800" cy="18859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336"/>
              </a:cxn>
              <a:cxn ang="0">
                <a:pos x="192" y="576"/>
              </a:cxn>
              <a:cxn ang="0">
                <a:pos x="432" y="864"/>
              </a:cxn>
              <a:cxn ang="0">
                <a:pos x="432" y="960"/>
              </a:cxn>
              <a:cxn ang="0">
                <a:pos x="480" y="1200"/>
              </a:cxn>
              <a:cxn ang="0">
                <a:pos x="480" y="1296"/>
              </a:cxn>
              <a:cxn ang="0">
                <a:pos x="624" y="1488"/>
              </a:cxn>
            </a:cxnLst>
            <a:rect l="0" t="0" r="r" b="b"/>
            <a:pathLst>
              <a:path w="624" h="1488">
                <a:moveTo>
                  <a:pt x="0" y="0"/>
                </a:moveTo>
                <a:cubicBezTo>
                  <a:pt x="104" y="120"/>
                  <a:pt x="208" y="240"/>
                  <a:pt x="240" y="336"/>
                </a:cubicBezTo>
                <a:cubicBezTo>
                  <a:pt x="272" y="432"/>
                  <a:pt x="160" y="488"/>
                  <a:pt x="192" y="576"/>
                </a:cubicBezTo>
                <a:cubicBezTo>
                  <a:pt x="224" y="664"/>
                  <a:pt x="392" y="800"/>
                  <a:pt x="432" y="864"/>
                </a:cubicBezTo>
                <a:cubicBezTo>
                  <a:pt x="472" y="928"/>
                  <a:pt x="424" y="904"/>
                  <a:pt x="432" y="960"/>
                </a:cubicBezTo>
                <a:cubicBezTo>
                  <a:pt x="440" y="1016"/>
                  <a:pt x="472" y="1144"/>
                  <a:pt x="480" y="1200"/>
                </a:cubicBezTo>
                <a:cubicBezTo>
                  <a:pt x="488" y="1256"/>
                  <a:pt x="456" y="1248"/>
                  <a:pt x="480" y="1296"/>
                </a:cubicBezTo>
                <a:cubicBezTo>
                  <a:pt x="504" y="1344"/>
                  <a:pt x="564" y="1416"/>
                  <a:pt x="624" y="1488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50800" dist="50800" dir="36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2931505" y="971551"/>
            <a:ext cx="1760167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Generosity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&amp; giving</a:t>
            </a:r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3543019" y="3543301"/>
            <a:ext cx="14309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Greed &amp; 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getting</a:t>
            </a:r>
          </a:p>
        </p:txBody>
      </p:sp>
      <p:sp>
        <p:nvSpPr>
          <p:cNvPr id="66579" name="Freeform 19"/>
          <p:cNvSpPr>
            <a:spLocks/>
          </p:cNvSpPr>
          <p:nvPr/>
        </p:nvSpPr>
        <p:spPr bwMode="auto">
          <a:xfrm>
            <a:off x="3733800" y="1714500"/>
            <a:ext cx="381000" cy="1828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336"/>
              </a:cxn>
              <a:cxn ang="0">
                <a:pos x="192" y="576"/>
              </a:cxn>
              <a:cxn ang="0">
                <a:pos x="432" y="864"/>
              </a:cxn>
              <a:cxn ang="0">
                <a:pos x="432" y="960"/>
              </a:cxn>
              <a:cxn ang="0">
                <a:pos x="480" y="1200"/>
              </a:cxn>
              <a:cxn ang="0">
                <a:pos x="480" y="1296"/>
              </a:cxn>
              <a:cxn ang="0">
                <a:pos x="624" y="1488"/>
              </a:cxn>
            </a:cxnLst>
            <a:rect l="0" t="0" r="r" b="b"/>
            <a:pathLst>
              <a:path w="624" h="1488">
                <a:moveTo>
                  <a:pt x="0" y="0"/>
                </a:moveTo>
                <a:cubicBezTo>
                  <a:pt x="104" y="120"/>
                  <a:pt x="208" y="240"/>
                  <a:pt x="240" y="336"/>
                </a:cubicBezTo>
                <a:cubicBezTo>
                  <a:pt x="272" y="432"/>
                  <a:pt x="160" y="488"/>
                  <a:pt x="192" y="576"/>
                </a:cubicBezTo>
                <a:cubicBezTo>
                  <a:pt x="224" y="664"/>
                  <a:pt x="392" y="800"/>
                  <a:pt x="432" y="864"/>
                </a:cubicBezTo>
                <a:cubicBezTo>
                  <a:pt x="472" y="928"/>
                  <a:pt x="424" y="904"/>
                  <a:pt x="432" y="960"/>
                </a:cubicBezTo>
                <a:cubicBezTo>
                  <a:pt x="440" y="1016"/>
                  <a:pt x="472" y="1144"/>
                  <a:pt x="480" y="1200"/>
                </a:cubicBezTo>
                <a:cubicBezTo>
                  <a:pt x="488" y="1256"/>
                  <a:pt x="456" y="1248"/>
                  <a:pt x="480" y="1296"/>
                </a:cubicBezTo>
                <a:cubicBezTo>
                  <a:pt x="504" y="1344"/>
                  <a:pt x="564" y="1416"/>
                  <a:pt x="624" y="1488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50800" dist="50800" dir="36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7159723" y="914400"/>
            <a:ext cx="138093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freedom</a:t>
            </a: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7183123" y="3143250"/>
            <a:ext cx="174053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oppression</a:t>
            </a:r>
          </a:p>
        </p:txBody>
      </p:sp>
      <p:sp>
        <p:nvSpPr>
          <p:cNvPr id="66582" name="Freeform 22"/>
          <p:cNvSpPr>
            <a:spLocks/>
          </p:cNvSpPr>
          <p:nvPr/>
        </p:nvSpPr>
        <p:spPr bwMode="auto">
          <a:xfrm>
            <a:off x="7772400" y="1428750"/>
            <a:ext cx="274638" cy="1771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40" y="336"/>
              </a:cxn>
              <a:cxn ang="0">
                <a:pos x="192" y="576"/>
              </a:cxn>
              <a:cxn ang="0">
                <a:pos x="432" y="864"/>
              </a:cxn>
              <a:cxn ang="0">
                <a:pos x="432" y="960"/>
              </a:cxn>
              <a:cxn ang="0">
                <a:pos x="480" y="1200"/>
              </a:cxn>
              <a:cxn ang="0">
                <a:pos x="480" y="1296"/>
              </a:cxn>
              <a:cxn ang="0">
                <a:pos x="624" y="1488"/>
              </a:cxn>
            </a:cxnLst>
            <a:rect l="0" t="0" r="r" b="b"/>
            <a:pathLst>
              <a:path w="624" h="1488">
                <a:moveTo>
                  <a:pt x="0" y="0"/>
                </a:moveTo>
                <a:cubicBezTo>
                  <a:pt x="104" y="120"/>
                  <a:pt x="208" y="240"/>
                  <a:pt x="240" y="336"/>
                </a:cubicBezTo>
                <a:cubicBezTo>
                  <a:pt x="272" y="432"/>
                  <a:pt x="160" y="488"/>
                  <a:pt x="192" y="576"/>
                </a:cubicBezTo>
                <a:cubicBezTo>
                  <a:pt x="224" y="664"/>
                  <a:pt x="392" y="800"/>
                  <a:pt x="432" y="864"/>
                </a:cubicBezTo>
                <a:cubicBezTo>
                  <a:pt x="472" y="928"/>
                  <a:pt x="424" y="904"/>
                  <a:pt x="432" y="960"/>
                </a:cubicBezTo>
                <a:cubicBezTo>
                  <a:pt x="440" y="1016"/>
                  <a:pt x="472" y="1144"/>
                  <a:pt x="480" y="1200"/>
                </a:cubicBezTo>
                <a:cubicBezTo>
                  <a:pt x="488" y="1256"/>
                  <a:pt x="456" y="1248"/>
                  <a:pt x="480" y="1296"/>
                </a:cubicBezTo>
                <a:cubicBezTo>
                  <a:pt x="504" y="1344"/>
                  <a:pt x="564" y="1416"/>
                  <a:pt x="624" y="1488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50800" dist="50800" dir="36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6583" name="WordArt 23"/>
          <p:cNvSpPr>
            <a:spLocks noChangeArrowheads="1" noChangeShapeType="1" noTextEdit="1"/>
          </p:cNvSpPr>
          <p:nvPr/>
        </p:nvSpPr>
        <p:spPr bwMode="auto">
          <a:xfrm>
            <a:off x="457200" y="3543300"/>
            <a:ext cx="1905000" cy="62865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Samson</a:t>
            </a:r>
          </a:p>
        </p:txBody>
      </p:sp>
      <p:sp>
        <p:nvSpPr>
          <p:cNvPr id="66584" name="WordArt 24"/>
          <p:cNvSpPr>
            <a:spLocks noChangeArrowheads="1" noChangeShapeType="1" noTextEdit="1"/>
          </p:cNvSpPr>
          <p:nvPr/>
        </p:nvSpPr>
        <p:spPr bwMode="auto">
          <a:xfrm>
            <a:off x="457200" y="1053059"/>
            <a:ext cx="1905000" cy="62865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Boaz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 animBg="1"/>
      <p:bldP spid="66573" grpId="0"/>
      <p:bldP spid="66574" grpId="0"/>
      <p:bldP spid="66575" grpId="0" animBg="1"/>
      <p:bldP spid="66577" grpId="0"/>
      <p:bldP spid="66578" grpId="0"/>
      <p:bldP spid="66579" grpId="0" animBg="1"/>
      <p:bldP spid="66580" grpId="0"/>
      <p:bldP spid="66581" grpId="0"/>
      <p:bldP spid="66582" grpId="0" animBg="1"/>
      <p:bldP spid="66583" grpId="0" animBg="1"/>
      <p:bldP spid="665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-1466850"/>
            <a:ext cx="6371301" cy="83604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010400" y="4705350"/>
            <a:ext cx="2133600" cy="342900"/>
          </a:xfrm>
        </p:spPr>
        <p:txBody>
          <a:bodyPr/>
          <a:lstStyle/>
          <a:p>
            <a:fld id="{046CB816-5859-4D54-88A9-846812EBFF9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-42834"/>
            <a:ext cx="3886200" cy="5526067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 bwMode="auto">
          <a:xfrm>
            <a:off x="3289572" y="352122"/>
            <a:ext cx="2196828" cy="4353228"/>
          </a:xfrm>
          <a:custGeom>
            <a:avLst/>
            <a:gdLst>
              <a:gd name="connsiteX0" fmla="*/ 1004455 w 2369128"/>
              <a:gd name="connsiteY0" fmla="*/ 4509658 h 4731331"/>
              <a:gd name="connsiteX1" fmla="*/ 893619 w 2369128"/>
              <a:gd name="connsiteY1" fmla="*/ 4488876 h 4731331"/>
              <a:gd name="connsiteX2" fmla="*/ 685800 w 2369128"/>
              <a:gd name="connsiteY2" fmla="*/ 4502731 h 4731331"/>
              <a:gd name="connsiteX3" fmla="*/ 658091 w 2369128"/>
              <a:gd name="connsiteY3" fmla="*/ 4544294 h 4731331"/>
              <a:gd name="connsiteX4" fmla="*/ 644237 w 2369128"/>
              <a:gd name="connsiteY4" fmla="*/ 4565076 h 4731331"/>
              <a:gd name="connsiteX5" fmla="*/ 637310 w 2369128"/>
              <a:gd name="connsiteY5" fmla="*/ 4585858 h 4731331"/>
              <a:gd name="connsiteX6" fmla="*/ 630382 w 2369128"/>
              <a:gd name="connsiteY6" fmla="*/ 4613567 h 4731331"/>
              <a:gd name="connsiteX7" fmla="*/ 609600 w 2369128"/>
              <a:gd name="connsiteY7" fmla="*/ 4627422 h 4731331"/>
              <a:gd name="connsiteX8" fmla="*/ 588819 w 2369128"/>
              <a:gd name="connsiteY8" fmla="*/ 4634349 h 4731331"/>
              <a:gd name="connsiteX9" fmla="*/ 540328 w 2369128"/>
              <a:gd name="connsiteY9" fmla="*/ 4655131 h 4731331"/>
              <a:gd name="connsiteX10" fmla="*/ 498764 w 2369128"/>
              <a:gd name="connsiteY10" fmla="*/ 4668985 h 4731331"/>
              <a:gd name="connsiteX11" fmla="*/ 422564 w 2369128"/>
              <a:gd name="connsiteY11" fmla="*/ 4696694 h 4731331"/>
              <a:gd name="connsiteX12" fmla="*/ 401782 w 2369128"/>
              <a:gd name="connsiteY12" fmla="*/ 4703622 h 4731331"/>
              <a:gd name="connsiteX13" fmla="*/ 367146 w 2369128"/>
              <a:gd name="connsiteY13" fmla="*/ 4717476 h 4731331"/>
              <a:gd name="connsiteX14" fmla="*/ 339437 w 2369128"/>
              <a:gd name="connsiteY14" fmla="*/ 4724403 h 4731331"/>
              <a:gd name="connsiteX15" fmla="*/ 318655 w 2369128"/>
              <a:gd name="connsiteY15" fmla="*/ 4731331 h 4731331"/>
              <a:gd name="connsiteX16" fmla="*/ 221673 w 2369128"/>
              <a:gd name="connsiteY16" fmla="*/ 4724403 h 4731331"/>
              <a:gd name="connsiteX17" fmla="*/ 145473 w 2369128"/>
              <a:gd name="connsiteY17" fmla="*/ 4703622 h 4731331"/>
              <a:gd name="connsiteX18" fmla="*/ 124691 w 2369128"/>
              <a:gd name="connsiteY18" fmla="*/ 4689767 h 4731331"/>
              <a:gd name="connsiteX19" fmla="*/ 117764 w 2369128"/>
              <a:gd name="connsiteY19" fmla="*/ 4668985 h 4731331"/>
              <a:gd name="connsiteX20" fmla="*/ 90055 w 2369128"/>
              <a:gd name="connsiteY20" fmla="*/ 4662058 h 4731331"/>
              <a:gd name="connsiteX21" fmla="*/ 69273 w 2369128"/>
              <a:gd name="connsiteY21" fmla="*/ 4641276 h 4731331"/>
              <a:gd name="connsiteX22" fmla="*/ 55419 w 2369128"/>
              <a:gd name="connsiteY22" fmla="*/ 4620494 h 4731331"/>
              <a:gd name="connsiteX23" fmla="*/ 34637 w 2369128"/>
              <a:gd name="connsiteY23" fmla="*/ 4606640 h 4731331"/>
              <a:gd name="connsiteX24" fmla="*/ 20782 w 2369128"/>
              <a:gd name="connsiteY24" fmla="*/ 4565076 h 4731331"/>
              <a:gd name="connsiteX25" fmla="*/ 13855 w 2369128"/>
              <a:gd name="connsiteY25" fmla="*/ 4544294 h 4731331"/>
              <a:gd name="connsiteX26" fmla="*/ 6928 w 2369128"/>
              <a:gd name="connsiteY26" fmla="*/ 4488876 h 4731331"/>
              <a:gd name="connsiteX27" fmla="*/ 0 w 2369128"/>
              <a:gd name="connsiteY27" fmla="*/ 4454240 h 4731331"/>
              <a:gd name="connsiteX28" fmla="*/ 6928 w 2369128"/>
              <a:gd name="connsiteY28" fmla="*/ 4343403 h 4731331"/>
              <a:gd name="connsiteX29" fmla="*/ 41564 w 2369128"/>
              <a:gd name="connsiteY29" fmla="*/ 4301840 h 4731331"/>
              <a:gd name="connsiteX30" fmla="*/ 76200 w 2369128"/>
              <a:gd name="connsiteY30" fmla="*/ 4274131 h 4731331"/>
              <a:gd name="connsiteX31" fmla="*/ 96982 w 2369128"/>
              <a:gd name="connsiteY31" fmla="*/ 4211785 h 4731331"/>
              <a:gd name="connsiteX32" fmla="*/ 103910 w 2369128"/>
              <a:gd name="connsiteY32" fmla="*/ 4191003 h 4731331"/>
              <a:gd name="connsiteX33" fmla="*/ 110837 w 2369128"/>
              <a:gd name="connsiteY33" fmla="*/ 4156367 h 4731331"/>
              <a:gd name="connsiteX34" fmla="*/ 124691 w 2369128"/>
              <a:gd name="connsiteY34" fmla="*/ 4128658 h 4731331"/>
              <a:gd name="connsiteX35" fmla="*/ 138546 w 2369128"/>
              <a:gd name="connsiteY35" fmla="*/ 4087094 h 4731331"/>
              <a:gd name="connsiteX36" fmla="*/ 124691 w 2369128"/>
              <a:gd name="connsiteY36" fmla="*/ 3948549 h 4731331"/>
              <a:gd name="connsiteX37" fmla="*/ 117764 w 2369128"/>
              <a:gd name="connsiteY37" fmla="*/ 3927767 h 4731331"/>
              <a:gd name="connsiteX38" fmla="*/ 90055 w 2369128"/>
              <a:gd name="connsiteY38" fmla="*/ 3830785 h 4731331"/>
              <a:gd name="connsiteX39" fmla="*/ 69273 w 2369128"/>
              <a:gd name="connsiteY39" fmla="*/ 3810003 h 4731331"/>
              <a:gd name="connsiteX40" fmla="*/ 62346 w 2369128"/>
              <a:gd name="connsiteY40" fmla="*/ 3789222 h 4731331"/>
              <a:gd name="connsiteX41" fmla="*/ 20782 w 2369128"/>
              <a:gd name="connsiteY41" fmla="*/ 3775367 h 4731331"/>
              <a:gd name="connsiteX42" fmla="*/ 0 w 2369128"/>
              <a:gd name="connsiteY42" fmla="*/ 3761513 h 4731331"/>
              <a:gd name="connsiteX43" fmla="*/ 6928 w 2369128"/>
              <a:gd name="connsiteY43" fmla="*/ 3699167 h 4731331"/>
              <a:gd name="connsiteX44" fmla="*/ 20782 w 2369128"/>
              <a:gd name="connsiteY44" fmla="*/ 3657603 h 4731331"/>
              <a:gd name="connsiteX45" fmla="*/ 62346 w 2369128"/>
              <a:gd name="connsiteY45" fmla="*/ 3636822 h 4731331"/>
              <a:gd name="connsiteX46" fmla="*/ 90055 w 2369128"/>
              <a:gd name="connsiteY46" fmla="*/ 3622967 h 4731331"/>
              <a:gd name="connsiteX47" fmla="*/ 110837 w 2369128"/>
              <a:gd name="connsiteY47" fmla="*/ 3602185 h 4731331"/>
              <a:gd name="connsiteX48" fmla="*/ 131619 w 2369128"/>
              <a:gd name="connsiteY48" fmla="*/ 3588331 h 4731331"/>
              <a:gd name="connsiteX49" fmla="*/ 138546 w 2369128"/>
              <a:gd name="connsiteY49" fmla="*/ 3567549 h 4731331"/>
              <a:gd name="connsiteX50" fmla="*/ 180110 w 2369128"/>
              <a:gd name="connsiteY50" fmla="*/ 3539840 h 4731331"/>
              <a:gd name="connsiteX51" fmla="*/ 207819 w 2369128"/>
              <a:gd name="connsiteY51" fmla="*/ 3525985 h 4731331"/>
              <a:gd name="connsiteX52" fmla="*/ 249382 w 2369128"/>
              <a:gd name="connsiteY52" fmla="*/ 3512131 h 4731331"/>
              <a:gd name="connsiteX53" fmla="*/ 270164 w 2369128"/>
              <a:gd name="connsiteY53" fmla="*/ 3505203 h 4731331"/>
              <a:gd name="connsiteX54" fmla="*/ 311728 w 2369128"/>
              <a:gd name="connsiteY54" fmla="*/ 3491349 h 4731331"/>
              <a:gd name="connsiteX55" fmla="*/ 332510 w 2369128"/>
              <a:gd name="connsiteY55" fmla="*/ 3484422 h 4731331"/>
              <a:gd name="connsiteX56" fmla="*/ 374073 w 2369128"/>
              <a:gd name="connsiteY56" fmla="*/ 3463640 h 4731331"/>
              <a:gd name="connsiteX57" fmla="*/ 415637 w 2369128"/>
              <a:gd name="connsiteY57" fmla="*/ 3442858 h 4731331"/>
              <a:gd name="connsiteX58" fmla="*/ 477982 w 2369128"/>
              <a:gd name="connsiteY58" fmla="*/ 3415149 h 4731331"/>
              <a:gd name="connsiteX59" fmla="*/ 498764 w 2369128"/>
              <a:gd name="connsiteY59" fmla="*/ 3408222 h 4731331"/>
              <a:gd name="connsiteX60" fmla="*/ 519546 w 2369128"/>
              <a:gd name="connsiteY60" fmla="*/ 3401294 h 4731331"/>
              <a:gd name="connsiteX61" fmla="*/ 630382 w 2369128"/>
              <a:gd name="connsiteY61" fmla="*/ 3394367 h 4731331"/>
              <a:gd name="connsiteX62" fmla="*/ 678873 w 2369128"/>
              <a:gd name="connsiteY62" fmla="*/ 3387440 h 4731331"/>
              <a:gd name="connsiteX63" fmla="*/ 720437 w 2369128"/>
              <a:gd name="connsiteY63" fmla="*/ 3373585 h 4731331"/>
              <a:gd name="connsiteX64" fmla="*/ 768928 w 2369128"/>
              <a:gd name="connsiteY64" fmla="*/ 3359731 h 4731331"/>
              <a:gd name="connsiteX65" fmla="*/ 789710 w 2369128"/>
              <a:gd name="connsiteY65" fmla="*/ 3345876 h 4731331"/>
              <a:gd name="connsiteX66" fmla="*/ 845128 w 2369128"/>
              <a:gd name="connsiteY66" fmla="*/ 3332022 h 4731331"/>
              <a:gd name="connsiteX67" fmla="*/ 872837 w 2369128"/>
              <a:gd name="connsiteY67" fmla="*/ 3325094 h 4731331"/>
              <a:gd name="connsiteX68" fmla="*/ 893619 w 2369128"/>
              <a:gd name="connsiteY68" fmla="*/ 3311240 h 4731331"/>
              <a:gd name="connsiteX69" fmla="*/ 900546 w 2369128"/>
              <a:gd name="connsiteY69" fmla="*/ 3290458 h 4731331"/>
              <a:gd name="connsiteX70" fmla="*/ 893619 w 2369128"/>
              <a:gd name="connsiteY70" fmla="*/ 3248894 h 4731331"/>
              <a:gd name="connsiteX71" fmla="*/ 852055 w 2369128"/>
              <a:gd name="connsiteY71" fmla="*/ 3214258 h 4731331"/>
              <a:gd name="connsiteX72" fmla="*/ 838200 w 2369128"/>
              <a:gd name="connsiteY72" fmla="*/ 3193476 h 4731331"/>
              <a:gd name="connsiteX73" fmla="*/ 831273 w 2369128"/>
              <a:gd name="connsiteY73" fmla="*/ 3165767 h 4731331"/>
              <a:gd name="connsiteX74" fmla="*/ 789710 w 2369128"/>
              <a:gd name="connsiteY74" fmla="*/ 3138058 h 4731331"/>
              <a:gd name="connsiteX75" fmla="*/ 775855 w 2369128"/>
              <a:gd name="connsiteY75" fmla="*/ 3117276 h 4731331"/>
              <a:gd name="connsiteX76" fmla="*/ 713510 w 2369128"/>
              <a:gd name="connsiteY76" fmla="*/ 3110349 h 4731331"/>
              <a:gd name="connsiteX77" fmla="*/ 588819 w 2369128"/>
              <a:gd name="connsiteY77" fmla="*/ 3103422 h 4731331"/>
              <a:gd name="connsiteX78" fmla="*/ 574964 w 2369128"/>
              <a:gd name="connsiteY78" fmla="*/ 3124203 h 4731331"/>
              <a:gd name="connsiteX79" fmla="*/ 498764 w 2369128"/>
              <a:gd name="connsiteY79" fmla="*/ 3158840 h 4731331"/>
              <a:gd name="connsiteX80" fmla="*/ 505691 w 2369128"/>
              <a:gd name="connsiteY80" fmla="*/ 3138058 h 4731331"/>
              <a:gd name="connsiteX81" fmla="*/ 471055 w 2369128"/>
              <a:gd name="connsiteY81" fmla="*/ 3082640 h 4731331"/>
              <a:gd name="connsiteX82" fmla="*/ 450273 w 2369128"/>
              <a:gd name="connsiteY82" fmla="*/ 3075713 h 4731331"/>
              <a:gd name="connsiteX83" fmla="*/ 422564 w 2369128"/>
              <a:gd name="connsiteY83" fmla="*/ 3034149 h 4731331"/>
              <a:gd name="connsiteX84" fmla="*/ 394855 w 2369128"/>
              <a:gd name="connsiteY84" fmla="*/ 2992585 h 4731331"/>
              <a:gd name="connsiteX85" fmla="*/ 394855 w 2369128"/>
              <a:gd name="connsiteY85" fmla="*/ 2770913 h 4731331"/>
              <a:gd name="connsiteX86" fmla="*/ 415637 w 2369128"/>
              <a:gd name="connsiteY86" fmla="*/ 2715494 h 4731331"/>
              <a:gd name="connsiteX87" fmla="*/ 429491 w 2369128"/>
              <a:gd name="connsiteY87" fmla="*/ 2632367 h 4731331"/>
              <a:gd name="connsiteX88" fmla="*/ 443346 w 2369128"/>
              <a:gd name="connsiteY88" fmla="*/ 2133603 h 4731331"/>
              <a:gd name="connsiteX89" fmla="*/ 450273 w 2369128"/>
              <a:gd name="connsiteY89" fmla="*/ 2112822 h 4731331"/>
              <a:gd name="connsiteX90" fmla="*/ 471055 w 2369128"/>
              <a:gd name="connsiteY90" fmla="*/ 2029694 h 4731331"/>
              <a:gd name="connsiteX91" fmla="*/ 477982 w 2369128"/>
              <a:gd name="connsiteY91" fmla="*/ 2008913 h 4731331"/>
              <a:gd name="connsiteX92" fmla="*/ 491837 w 2369128"/>
              <a:gd name="connsiteY92" fmla="*/ 1988131 h 4731331"/>
              <a:gd name="connsiteX93" fmla="*/ 498764 w 2369128"/>
              <a:gd name="connsiteY93" fmla="*/ 1967349 h 4731331"/>
              <a:gd name="connsiteX94" fmla="*/ 512619 w 2369128"/>
              <a:gd name="connsiteY94" fmla="*/ 1946567 h 4731331"/>
              <a:gd name="connsiteX95" fmla="*/ 519546 w 2369128"/>
              <a:gd name="connsiteY95" fmla="*/ 1918858 h 4731331"/>
              <a:gd name="connsiteX96" fmla="*/ 561110 w 2369128"/>
              <a:gd name="connsiteY96" fmla="*/ 1891149 h 4731331"/>
              <a:gd name="connsiteX97" fmla="*/ 609600 w 2369128"/>
              <a:gd name="connsiteY97" fmla="*/ 1842658 h 4731331"/>
              <a:gd name="connsiteX98" fmla="*/ 616528 w 2369128"/>
              <a:gd name="connsiteY98" fmla="*/ 1821876 h 4731331"/>
              <a:gd name="connsiteX99" fmla="*/ 644237 w 2369128"/>
              <a:gd name="connsiteY99" fmla="*/ 1808022 h 4731331"/>
              <a:gd name="connsiteX100" fmla="*/ 665019 w 2369128"/>
              <a:gd name="connsiteY100" fmla="*/ 1794167 h 4731331"/>
              <a:gd name="connsiteX101" fmla="*/ 727364 w 2369128"/>
              <a:gd name="connsiteY101" fmla="*/ 1814949 h 4731331"/>
              <a:gd name="connsiteX102" fmla="*/ 741219 w 2369128"/>
              <a:gd name="connsiteY102" fmla="*/ 1835731 h 4731331"/>
              <a:gd name="connsiteX103" fmla="*/ 782782 w 2369128"/>
              <a:gd name="connsiteY103" fmla="*/ 1863440 h 4731331"/>
              <a:gd name="connsiteX104" fmla="*/ 824346 w 2369128"/>
              <a:gd name="connsiteY104" fmla="*/ 1891149 h 4731331"/>
              <a:gd name="connsiteX105" fmla="*/ 845128 w 2369128"/>
              <a:gd name="connsiteY105" fmla="*/ 1905003 h 4731331"/>
              <a:gd name="connsiteX106" fmla="*/ 865910 w 2369128"/>
              <a:gd name="connsiteY106" fmla="*/ 1911931 h 4731331"/>
              <a:gd name="connsiteX107" fmla="*/ 907473 w 2369128"/>
              <a:gd name="connsiteY107" fmla="*/ 1939640 h 4731331"/>
              <a:gd name="connsiteX108" fmla="*/ 949037 w 2369128"/>
              <a:gd name="connsiteY108" fmla="*/ 1932713 h 4731331"/>
              <a:gd name="connsiteX109" fmla="*/ 976746 w 2369128"/>
              <a:gd name="connsiteY109" fmla="*/ 1891149 h 4731331"/>
              <a:gd name="connsiteX110" fmla="*/ 969819 w 2369128"/>
              <a:gd name="connsiteY110" fmla="*/ 1787240 h 4731331"/>
              <a:gd name="connsiteX111" fmla="*/ 955964 w 2369128"/>
              <a:gd name="connsiteY111" fmla="*/ 1766458 h 4731331"/>
              <a:gd name="connsiteX112" fmla="*/ 949037 w 2369128"/>
              <a:gd name="connsiteY112" fmla="*/ 1738749 h 4731331"/>
              <a:gd name="connsiteX113" fmla="*/ 928255 w 2369128"/>
              <a:gd name="connsiteY113" fmla="*/ 1731822 h 4731331"/>
              <a:gd name="connsiteX114" fmla="*/ 914400 w 2369128"/>
              <a:gd name="connsiteY114" fmla="*/ 1711040 h 4731331"/>
              <a:gd name="connsiteX115" fmla="*/ 886691 w 2369128"/>
              <a:gd name="connsiteY115" fmla="*/ 1704113 h 4731331"/>
              <a:gd name="connsiteX116" fmla="*/ 914400 w 2369128"/>
              <a:gd name="connsiteY116" fmla="*/ 1648694 h 4731331"/>
              <a:gd name="connsiteX117" fmla="*/ 955964 w 2369128"/>
              <a:gd name="connsiteY117" fmla="*/ 1655622 h 4731331"/>
              <a:gd name="connsiteX118" fmla="*/ 1004455 w 2369128"/>
              <a:gd name="connsiteY118" fmla="*/ 1669476 h 4731331"/>
              <a:gd name="connsiteX119" fmla="*/ 1046019 w 2369128"/>
              <a:gd name="connsiteY119" fmla="*/ 1697185 h 4731331"/>
              <a:gd name="connsiteX120" fmla="*/ 1066800 w 2369128"/>
              <a:gd name="connsiteY120" fmla="*/ 1711040 h 4731331"/>
              <a:gd name="connsiteX121" fmla="*/ 1087582 w 2369128"/>
              <a:gd name="connsiteY121" fmla="*/ 1717967 h 4731331"/>
              <a:gd name="connsiteX122" fmla="*/ 1108364 w 2369128"/>
              <a:gd name="connsiteY122" fmla="*/ 1787240 h 4731331"/>
              <a:gd name="connsiteX123" fmla="*/ 1115291 w 2369128"/>
              <a:gd name="connsiteY123" fmla="*/ 1808022 h 4731331"/>
              <a:gd name="connsiteX124" fmla="*/ 1129146 w 2369128"/>
              <a:gd name="connsiteY124" fmla="*/ 1863440 h 4731331"/>
              <a:gd name="connsiteX125" fmla="*/ 1136073 w 2369128"/>
              <a:gd name="connsiteY125" fmla="*/ 1884222 h 4731331"/>
              <a:gd name="connsiteX126" fmla="*/ 1149928 w 2369128"/>
              <a:gd name="connsiteY126" fmla="*/ 1932713 h 4731331"/>
              <a:gd name="connsiteX127" fmla="*/ 1198419 w 2369128"/>
              <a:gd name="connsiteY127" fmla="*/ 1995058 h 4731331"/>
              <a:gd name="connsiteX128" fmla="*/ 1233055 w 2369128"/>
              <a:gd name="connsiteY128" fmla="*/ 2029694 h 4731331"/>
              <a:gd name="connsiteX129" fmla="*/ 1281546 w 2369128"/>
              <a:gd name="connsiteY129" fmla="*/ 2043549 h 4731331"/>
              <a:gd name="connsiteX130" fmla="*/ 1364673 w 2369128"/>
              <a:gd name="connsiteY130" fmla="*/ 2050476 h 4731331"/>
              <a:gd name="connsiteX131" fmla="*/ 1371600 w 2369128"/>
              <a:gd name="connsiteY131" fmla="*/ 2029694 h 4731331"/>
              <a:gd name="connsiteX132" fmla="*/ 1385455 w 2369128"/>
              <a:gd name="connsiteY132" fmla="*/ 2008913 h 4731331"/>
              <a:gd name="connsiteX133" fmla="*/ 1392382 w 2369128"/>
              <a:gd name="connsiteY133" fmla="*/ 1898076 h 4731331"/>
              <a:gd name="connsiteX134" fmla="*/ 1399310 w 2369128"/>
              <a:gd name="connsiteY134" fmla="*/ 1814949 h 4731331"/>
              <a:gd name="connsiteX135" fmla="*/ 1385455 w 2369128"/>
              <a:gd name="connsiteY135" fmla="*/ 1662549 h 4731331"/>
              <a:gd name="connsiteX136" fmla="*/ 1378528 w 2369128"/>
              <a:gd name="connsiteY136" fmla="*/ 1634840 h 4731331"/>
              <a:gd name="connsiteX137" fmla="*/ 1316182 w 2369128"/>
              <a:gd name="connsiteY137" fmla="*/ 1607131 h 4731331"/>
              <a:gd name="connsiteX138" fmla="*/ 1295400 w 2369128"/>
              <a:gd name="connsiteY138" fmla="*/ 1600203 h 4731331"/>
              <a:gd name="connsiteX139" fmla="*/ 1246910 w 2369128"/>
              <a:gd name="connsiteY139" fmla="*/ 1551713 h 4731331"/>
              <a:gd name="connsiteX140" fmla="*/ 1226128 w 2369128"/>
              <a:gd name="connsiteY140" fmla="*/ 1537858 h 4731331"/>
              <a:gd name="connsiteX141" fmla="*/ 1205346 w 2369128"/>
              <a:gd name="connsiteY141" fmla="*/ 1524003 h 4731331"/>
              <a:gd name="connsiteX142" fmla="*/ 1156855 w 2369128"/>
              <a:gd name="connsiteY142" fmla="*/ 1510149 h 4731331"/>
              <a:gd name="connsiteX143" fmla="*/ 1108364 w 2369128"/>
              <a:gd name="connsiteY143" fmla="*/ 1496294 h 4731331"/>
              <a:gd name="connsiteX144" fmla="*/ 1080655 w 2369128"/>
              <a:gd name="connsiteY144" fmla="*/ 1489367 h 4731331"/>
              <a:gd name="connsiteX145" fmla="*/ 1011382 w 2369128"/>
              <a:gd name="connsiteY145" fmla="*/ 1468585 h 4731331"/>
              <a:gd name="connsiteX146" fmla="*/ 942110 w 2369128"/>
              <a:gd name="connsiteY146" fmla="*/ 1475513 h 4731331"/>
              <a:gd name="connsiteX147" fmla="*/ 907473 w 2369128"/>
              <a:gd name="connsiteY147" fmla="*/ 1496294 h 4731331"/>
              <a:gd name="connsiteX148" fmla="*/ 879764 w 2369128"/>
              <a:gd name="connsiteY148" fmla="*/ 1503222 h 4731331"/>
              <a:gd name="connsiteX149" fmla="*/ 824346 w 2369128"/>
              <a:gd name="connsiteY149" fmla="*/ 1496294 h 4731331"/>
              <a:gd name="connsiteX150" fmla="*/ 838200 w 2369128"/>
              <a:gd name="connsiteY150" fmla="*/ 1475513 h 4731331"/>
              <a:gd name="connsiteX151" fmla="*/ 824346 w 2369128"/>
              <a:gd name="connsiteY151" fmla="*/ 1392385 h 4731331"/>
              <a:gd name="connsiteX152" fmla="*/ 817419 w 2369128"/>
              <a:gd name="connsiteY152" fmla="*/ 1357749 h 4731331"/>
              <a:gd name="connsiteX153" fmla="*/ 824346 w 2369128"/>
              <a:gd name="connsiteY153" fmla="*/ 955967 h 4731331"/>
              <a:gd name="connsiteX154" fmla="*/ 852055 w 2369128"/>
              <a:gd name="connsiteY154" fmla="*/ 865913 h 4731331"/>
              <a:gd name="connsiteX155" fmla="*/ 872837 w 2369128"/>
              <a:gd name="connsiteY155" fmla="*/ 852058 h 4731331"/>
              <a:gd name="connsiteX156" fmla="*/ 900546 w 2369128"/>
              <a:gd name="connsiteY156" fmla="*/ 810494 h 4731331"/>
              <a:gd name="connsiteX157" fmla="*/ 907473 w 2369128"/>
              <a:gd name="connsiteY157" fmla="*/ 789713 h 4731331"/>
              <a:gd name="connsiteX158" fmla="*/ 928255 w 2369128"/>
              <a:gd name="connsiteY158" fmla="*/ 775858 h 4731331"/>
              <a:gd name="connsiteX159" fmla="*/ 969819 w 2369128"/>
              <a:gd name="connsiteY159" fmla="*/ 741222 h 4731331"/>
              <a:gd name="connsiteX160" fmla="*/ 990600 w 2369128"/>
              <a:gd name="connsiteY160" fmla="*/ 720440 h 4731331"/>
              <a:gd name="connsiteX161" fmla="*/ 1004455 w 2369128"/>
              <a:gd name="connsiteY161" fmla="*/ 699658 h 4731331"/>
              <a:gd name="connsiteX162" fmla="*/ 1046019 w 2369128"/>
              <a:gd name="connsiteY162" fmla="*/ 671949 h 4731331"/>
              <a:gd name="connsiteX163" fmla="*/ 1066800 w 2369128"/>
              <a:gd name="connsiteY163" fmla="*/ 630385 h 4731331"/>
              <a:gd name="connsiteX164" fmla="*/ 1087582 w 2369128"/>
              <a:gd name="connsiteY164" fmla="*/ 588822 h 4731331"/>
              <a:gd name="connsiteX165" fmla="*/ 1108364 w 2369128"/>
              <a:gd name="connsiteY165" fmla="*/ 574967 h 4731331"/>
              <a:gd name="connsiteX166" fmla="*/ 1122219 w 2369128"/>
              <a:gd name="connsiteY166" fmla="*/ 519549 h 4731331"/>
              <a:gd name="connsiteX167" fmla="*/ 1136073 w 2369128"/>
              <a:gd name="connsiteY167" fmla="*/ 498767 h 4731331"/>
              <a:gd name="connsiteX168" fmla="*/ 1149928 w 2369128"/>
              <a:gd name="connsiteY168" fmla="*/ 457203 h 4731331"/>
              <a:gd name="connsiteX169" fmla="*/ 1156855 w 2369128"/>
              <a:gd name="connsiteY169" fmla="*/ 436422 h 4731331"/>
              <a:gd name="connsiteX170" fmla="*/ 1177637 w 2369128"/>
              <a:gd name="connsiteY170" fmla="*/ 408713 h 4731331"/>
              <a:gd name="connsiteX171" fmla="*/ 1205346 w 2369128"/>
              <a:gd name="connsiteY171" fmla="*/ 339440 h 4731331"/>
              <a:gd name="connsiteX172" fmla="*/ 1233055 w 2369128"/>
              <a:gd name="connsiteY172" fmla="*/ 297876 h 4731331"/>
              <a:gd name="connsiteX173" fmla="*/ 1253837 w 2369128"/>
              <a:gd name="connsiteY173" fmla="*/ 284022 h 4731331"/>
              <a:gd name="connsiteX174" fmla="*/ 1281546 w 2369128"/>
              <a:gd name="connsiteY174" fmla="*/ 242458 h 4731331"/>
              <a:gd name="connsiteX175" fmla="*/ 1302328 w 2369128"/>
              <a:gd name="connsiteY175" fmla="*/ 200894 h 4731331"/>
              <a:gd name="connsiteX176" fmla="*/ 1316182 w 2369128"/>
              <a:gd name="connsiteY176" fmla="*/ 152403 h 4731331"/>
              <a:gd name="connsiteX177" fmla="*/ 1330037 w 2369128"/>
              <a:gd name="connsiteY177" fmla="*/ 110840 h 4731331"/>
              <a:gd name="connsiteX178" fmla="*/ 1343891 w 2369128"/>
              <a:gd name="connsiteY178" fmla="*/ 90058 h 4731331"/>
              <a:gd name="connsiteX179" fmla="*/ 1371600 w 2369128"/>
              <a:gd name="connsiteY179" fmla="*/ 55422 h 4731331"/>
              <a:gd name="connsiteX180" fmla="*/ 1406237 w 2369128"/>
              <a:gd name="connsiteY180" fmla="*/ 27713 h 4731331"/>
              <a:gd name="connsiteX181" fmla="*/ 1427019 w 2369128"/>
              <a:gd name="connsiteY181" fmla="*/ 6931 h 4731331"/>
              <a:gd name="connsiteX182" fmla="*/ 1482437 w 2369128"/>
              <a:gd name="connsiteY182" fmla="*/ 6931 h 4731331"/>
              <a:gd name="connsiteX183" fmla="*/ 1496291 w 2369128"/>
              <a:gd name="connsiteY183" fmla="*/ 27713 h 4731331"/>
              <a:gd name="connsiteX184" fmla="*/ 1517073 w 2369128"/>
              <a:gd name="connsiteY184" fmla="*/ 34640 h 4731331"/>
              <a:gd name="connsiteX185" fmla="*/ 1530928 w 2369128"/>
              <a:gd name="connsiteY185" fmla="*/ 62349 h 4731331"/>
              <a:gd name="connsiteX186" fmla="*/ 1558637 w 2369128"/>
              <a:gd name="connsiteY186" fmla="*/ 103913 h 4731331"/>
              <a:gd name="connsiteX187" fmla="*/ 1572491 w 2369128"/>
              <a:gd name="connsiteY187" fmla="*/ 124694 h 4731331"/>
              <a:gd name="connsiteX188" fmla="*/ 1593273 w 2369128"/>
              <a:gd name="connsiteY188" fmla="*/ 131622 h 4731331"/>
              <a:gd name="connsiteX189" fmla="*/ 1620982 w 2369128"/>
              <a:gd name="connsiteY189" fmla="*/ 173185 h 4731331"/>
              <a:gd name="connsiteX190" fmla="*/ 1627910 w 2369128"/>
              <a:gd name="connsiteY190" fmla="*/ 193967 h 4731331"/>
              <a:gd name="connsiteX191" fmla="*/ 1641764 w 2369128"/>
              <a:gd name="connsiteY191" fmla="*/ 270167 h 4731331"/>
              <a:gd name="connsiteX192" fmla="*/ 1634837 w 2369128"/>
              <a:gd name="connsiteY192" fmla="*/ 450276 h 4731331"/>
              <a:gd name="connsiteX193" fmla="*/ 1627910 w 2369128"/>
              <a:gd name="connsiteY193" fmla="*/ 471058 h 4731331"/>
              <a:gd name="connsiteX194" fmla="*/ 1614055 w 2369128"/>
              <a:gd name="connsiteY194" fmla="*/ 491840 h 4731331"/>
              <a:gd name="connsiteX195" fmla="*/ 1593273 w 2369128"/>
              <a:gd name="connsiteY195" fmla="*/ 505694 h 4731331"/>
              <a:gd name="connsiteX196" fmla="*/ 1558637 w 2369128"/>
              <a:gd name="connsiteY196" fmla="*/ 568040 h 4731331"/>
              <a:gd name="connsiteX197" fmla="*/ 1537855 w 2369128"/>
              <a:gd name="connsiteY197" fmla="*/ 581894 h 4731331"/>
              <a:gd name="connsiteX198" fmla="*/ 1496291 w 2369128"/>
              <a:gd name="connsiteY198" fmla="*/ 609603 h 4731331"/>
              <a:gd name="connsiteX199" fmla="*/ 1371600 w 2369128"/>
              <a:gd name="connsiteY199" fmla="*/ 616531 h 4731331"/>
              <a:gd name="connsiteX200" fmla="*/ 1316182 w 2369128"/>
              <a:gd name="connsiteY200" fmla="*/ 630385 h 4731331"/>
              <a:gd name="connsiteX201" fmla="*/ 1309255 w 2369128"/>
              <a:gd name="connsiteY201" fmla="*/ 651167 h 4731331"/>
              <a:gd name="connsiteX202" fmla="*/ 1288473 w 2369128"/>
              <a:gd name="connsiteY202" fmla="*/ 665022 h 4731331"/>
              <a:gd name="connsiteX203" fmla="*/ 1274619 w 2369128"/>
              <a:gd name="connsiteY203" fmla="*/ 900549 h 4731331"/>
              <a:gd name="connsiteX204" fmla="*/ 1260764 w 2369128"/>
              <a:gd name="connsiteY204" fmla="*/ 942113 h 4731331"/>
              <a:gd name="connsiteX205" fmla="*/ 1212273 w 2369128"/>
              <a:gd name="connsiteY205" fmla="*/ 1004458 h 4731331"/>
              <a:gd name="connsiteX206" fmla="*/ 1177637 w 2369128"/>
              <a:gd name="connsiteY206" fmla="*/ 1059876 h 4731331"/>
              <a:gd name="connsiteX207" fmla="*/ 1170710 w 2369128"/>
              <a:gd name="connsiteY207" fmla="*/ 1080658 h 4731331"/>
              <a:gd name="connsiteX208" fmla="*/ 1191491 w 2369128"/>
              <a:gd name="connsiteY208" fmla="*/ 1170713 h 4731331"/>
              <a:gd name="connsiteX209" fmla="*/ 1253837 w 2369128"/>
              <a:gd name="connsiteY209" fmla="*/ 1198422 h 4731331"/>
              <a:gd name="connsiteX210" fmla="*/ 1274619 w 2369128"/>
              <a:gd name="connsiteY210" fmla="*/ 1205349 h 4731331"/>
              <a:gd name="connsiteX211" fmla="*/ 1302328 w 2369128"/>
              <a:gd name="connsiteY211" fmla="*/ 1239985 h 4731331"/>
              <a:gd name="connsiteX212" fmla="*/ 1323110 w 2369128"/>
              <a:gd name="connsiteY212" fmla="*/ 1253840 h 4731331"/>
              <a:gd name="connsiteX213" fmla="*/ 1330037 w 2369128"/>
              <a:gd name="connsiteY213" fmla="*/ 1274622 h 4731331"/>
              <a:gd name="connsiteX214" fmla="*/ 1343891 w 2369128"/>
              <a:gd name="connsiteY214" fmla="*/ 1433949 h 4731331"/>
              <a:gd name="connsiteX215" fmla="*/ 1371600 w 2369128"/>
              <a:gd name="connsiteY215" fmla="*/ 1537858 h 4731331"/>
              <a:gd name="connsiteX216" fmla="*/ 1406237 w 2369128"/>
              <a:gd name="connsiteY216" fmla="*/ 1524003 h 4731331"/>
              <a:gd name="connsiteX217" fmla="*/ 1440873 w 2369128"/>
              <a:gd name="connsiteY217" fmla="*/ 1482440 h 4731331"/>
              <a:gd name="connsiteX218" fmla="*/ 1461655 w 2369128"/>
              <a:gd name="connsiteY218" fmla="*/ 1468585 h 4731331"/>
              <a:gd name="connsiteX219" fmla="*/ 1537855 w 2369128"/>
              <a:gd name="connsiteY219" fmla="*/ 1454731 h 4731331"/>
              <a:gd name="connsiteX220" fmla="*/ 1586346 w 2369128"/>
              <a:gd name="connsiteY220" fmla="*/ 1447803 h 4731331"/>
              <a:gd name="connsiteX221" fmla="*/ 1607128 w 2369128"/>
              <a:gd name="connsiteY221" fmla="*/ 1440876 h 4731331"/>
              <a:gd name="connsiteX222" fmla="*/ 1655619 w 2369128"/>
              <a:gd name="connsiteY222" fmla="*/ 1385458 h 4731331"/>
              <a:gd name="connsiteX223" fmla="*/ 1662546 w 2369128"/>
              <a:gd name="connsiteY223" fmla="*/ 1364676 h 4731331"/>
              <a:gd name="connsiteX224" fmla="*/ 1683328 w 2369128"/>
              <a:gd name="connsiteY224" fmla="*/ 1350822 h 4731331"/>
              <a:gd name="connsiteX225" fmla="*/ 1717964 w 2369128"/>
              <a:gd name="connsiteY225" fmla="*/ 1295403 h 4731331"/>
              <a:gd name="connsiteX226" fmla="*/ 1752600 w 2369128"/>
              <a:gd name="connsiteY226" fmla="*/ 1253840 h 4731331"/>
              <a:gd name="connsiteX227" fmla="*/ 1766455 w 2369128"/>
              <a:gd name="connsiteY227" fmla="*/ 1233058 h 4731331"/>
              <a:gd name="connsiteX228" fmla="*/ 1808019 w 2369128"/>
              <a:gd name="connsiteY228" fmla="*/ 1205349 h 4731331"/>
              <a:gd name="connsiteX229" fmla="*/ 1814946 w 2369128"/>
              <a:gd name="connsiteY229" fmla="*/ 1184567 h 4731331"/>
              <a:gd name="connsiteX230" fmla="*/ 1835728 w 2369128"/>
              <a:gd name="connsiteY230" fmla="*/ 1177640 h 4731331"/>
              <a:gd name="connsiteX231" fmla="*/ 1863437 w 2369128"/>
              <a:gd name="connsiteY231" fmla="*/ 1163785 h 4731331"/>
              <a:gd name="connsiteX232" fmla="*/ 2043546 w 2369128"/>
              <a:gd name="connsiteY232" fmla="*/ 1149931 h 4731331"/>
              <a:gd name="connsiteX233" fmla="*/ 2098964 w 2369128"/>
              <a:gd name="connsiteY233" fmla="*/ 1143003 h 4731331"/>
              <a:gd name="connsiteX234" fmla="*/ 2216728 w 2369128"/>
              <a:gd name="connsiteY234" fmla="*/ 1156858 h 4731331"/>
              <a:gd name="connsiteX235" fmla="*/ 2244437 w 2369128"/>
              <a:gd name="connsiteY235" fmla="*/ 1198422 h 4731331"/>
              <a:gd name="connsiteX236" fmla="*/ 2272146 w 2369128"/>
              <a:gd name="connsiteY236" fmla="*/ 1239985 h 4731331"/>
              <a:gd name="connsiteX237" fmla="*/ 2286000 w 2369128"/>
              <a:gd name="connsiteY237" fmla="*/ 1260767 h 4731331"/>
              <a:gd name="connsiteX238" fmla="*/ 2320637 w 2369128"/>
              <a:gd name="connsiteY238" fmla="*/ 1302331 h 4731331"/>
              <a:gd name="connsiteX239" fmla="*/ 2341419 w 2369128"/>
              <a:gd name="connsiteY239" fmla="*/ 1323113 h 4731331"/>
              <a:gd name="connsiteX240" fmla="*/ 2355273 w 2369128"/>
              <a:gd name="connsiteY240" fmla="*/ 1524003 h 4731331"/>
              <a:gd name="connsiteX241" fmla="*/ 2362200 w 2369128"/>
              <a:gd name="connsiteY241" fmla="*/ 1717967 h 4731331"/>
              <a:gd name="connsiteX242" fmla="*/ 2369128 w 2369128"/>
              <a:gd name="connsiteY242" fmla="*/ 1835731 h 4731331"/>
              <a:gd name="connsiteX243" fmla="*/ 2362200 w 2369128"/>
              <a:gd name="connsiteY243" fmla="*/ 1939640 h 4731331"/>
              <a:gd name="connsiteX244" fmla="*/ 2355273 w 2369128"/>
              <a:gd name="connsiteY244" fmla="*/ 1960422 h 4731331"/>
              <a:gd name="connsiteX245" fmla="*/ 2334491 w 2369128"/>
              <a:gd name="connsiteY245" fmla="*/ 1974276 h 4731331"/>
              <a:gd name="connsiteX246" fmla="*/ 2320637 w 2369128"/>
              <a:gd name="connsiteY246" fmla="*/ 2001985 h 4731331"/>
              <a:gd name="connsiteX247" fmla="*/ 2306782 w 2369128"/>
              <a:gd name="connsiteY247" fmla="*/ 2050476 h 4731331"/>
              <a:gd name="connsiteX248" fmla="*/ 2299855 w 2369128"/>
              <a:gd name="connsiteY248" fmla="*/ 2071258 h 4731331"/>
              <a:gd name="connsiteX249" fmla="*/ 2306782 w 2369128"/>
              <a:gd name="connsiteY249" fmla="*/ 2182094 h 4731331"/>
              <a:gd name="connsiteX250" fmla="*/ 2313710 w 2369128"/>
              <a:gd name="connsiteY250" fmla="*/ 2202876 h 4731331"/>
              <a:gd name="connsiteX251" fmla="*/ 2306782 w 2369128"/>
              <a:gd name="connsiteY251" fmla="*/ 2223658 h 4731331"/>
              <a:gd name="connsiteX252" fmla="*/ 2299855 w 2369128"/>
              <a:gd name="connsiteY252" fmla="*/ 2251367 h 4731331"/>
              <a:gd name="connsiteX253" fmla="*/ 2272146 w 2369128"/>
              <a:gd name="connsiteY253" fmla="*/ 2292931 h 4731331"/>
              <a:gd name="connsiteX254" fmla="*/ 2244437 w 2369128"/>
              <a:gd name="connsiteY254" fmla="*/ 2320640 h 4731331"/>
              <a:gd name="connsiteX255" fmla="*/ 2216728 w 2369128"/>
              <a:gd name="connsiteY255" fmla="*/ 2382985 h 4731331"/>
              <a:gd name="connsiteX256" fmla="*/ 2202873 w 2369128"/>
              <a:gd name="connsiteY256" fmla="*/ 2424549 h 4731331"/>
              <a:gd name="connsiteX257" fmla="*/ 2182091 w 2369128"/>
              <a:gd name="connsiteY257" fmla="*/ 2486894 h 4731331"/>
              <a:gd name="connsiteX258" fmla="*/ 2175164 w 2369128"/>
              <a:gd name="connsiteY258" fmla="*/ 2507676 h 4731331"/>
              <a:gd name="connsiteX259" fmla="*/ 2168237 w 2369128"/>
              <a:gd name="connsiteY259" fmla="*/ 2535385 h 4731331"/>
              <a:gd name="connsiteX260" fmla="*/ 2140528 w 2369128"/>
              <a:gd name="connsiteY260" fmla="*/ 2576949 h 4731331"/>
              <a:gd name="connsiteX261" fmla="*/ 2133600 w 2369128"/>
              <a:gd name="connsiteY261" fmla="*/ 2597731 h 4731331"/>
              <a:gd name="connsiteX262" fmla="*/ 2119746 w 2369128"/>
              <a:gd name="connsiteY262" fmla="*/ 2618513 h 4731331"/>
              <a:gd name="connsiteX263" fmla="*/ 2105891 w 2369128"/>
              <a:gd name="connsiteY263" fmla="*/ 2646222 h 4731331"/>
              <a:gd name="connsiteX264" fmla="*/ 2092037 w 2369128"/>
              <a:gd name="connsiteY264" fmla="*/ 2694713 h 4731331"/>
              <a:gd name="connsiteX265" fmla="*/ 2057400 w 2369128"/>
              <a:gd name="connsiteY265" fmla="*/ 2736276 h 4731331"/>
              <a:gd name="connsiteX266" fmla="*/ 2036619 w 2369128"/>
              <a:gd name="connsiteY266" fmla="*/ 2777840 h 4731331"/>
              <a:gd name="connsiteX267" fmla="*/ 2029691 w 2369128"/>
              <a:gd name="connsiteY267" fmla="*/ 2798622 h 4731331"/>
              <a:gd name="connsiteX268" fmla="*/ 2008910 w 2369128"/>
              <a:gd name="connsiteY268" fmla="*/ 2812476 h 4731331"/>
              <a:gd name="connsiteX269" fmla="*/ 1988128 w 2369128"/>
              <a:gd name="connsiteY269" fmla="*/ 2854040 h 4731331"/>
              <a:gd name="connsiteX270" fmla="*/ 1981200 w 2369128"/>
              <a:gd name="connsiteY270" fmla="*/ 2874822 h 4731331"/>
              <a:gd name="connsiteX271" fmla="*/ 1974273 w 2369128"/>
              <a:gd name="connsiteY271" fmla="*/ 2902531 h 4731331"/>
              <a:gd name="connsiteX272" fmla="*/ 1946564 w 2369128"/>
              <a:gd name="connsiteY272" fmla="*/ 2944094 h 4731331"/>
              <a:gd name="connsiteX273" fmla="*/ 1932710 w 2369128"/>
              <a:gd name="connsiteY273" fmla="*/ 2992585 h 4731331"/>
              <a:gd name="connsiteX274" fmla="*/ 1939637 w 2369128"/>
              <a:gd name="connsiteY274" fmla="*/ 3096494 h 4731331"/>
              <a:gd name="connsiteX275" fmla="*/ 1946564 w 2369128"/>
              <a:gd name="connsiteY275" fmla="*/ 3117276 h 4731331"/>
              <a:gd name="connsiteX276" fmla="*/ 1988128 w 2369128"/>
              <a:gd name="connsiteY276" fmla="*/ 3144985 h 4731331"/>
              <a:gd name="connsiteX277" fmla="*/ 2022764 w 2369128"/>
              <a:gd name="connsiteY277" fmla="*/ 3179622 h 4731331"/>
              <a:gd name="connsiteX278" fmla="*/ 2064328 w 2369128"/>
              <a:gd name="connsiteY278" fmla="*/ 3214258 h 4731331"/>
              <a:gd name="connsiteX279" fmla="*/ 2078182 w 2369128"/>
              <a:gd name="connsiteY279" fmla="*/ 3235040 h 4731331"/>
              <a:gd name="connsiteX280" fmla="*/ 2098964 w 2369128"/>
              <a:gd name="connsiteY280" fmla="*/ 3248894 h 4731331"/>
              <a:gd name="connsiteX281" fmla="*/ 2119746 w 2369128"/>
              <a:gd name="connsiteY281" fmla="*/ 3297385 h 4731331"/>
              <a:gd name="connsiteX282" fmla="*/ 2112819 w 2369128"/>
              <a:gd name="connsiteY282" fmla="*/ 3435931 h 4731331"/>
              <a:gd name="connsiteX283" fmla="*/ 2098964 w 2369128"/>
              <a:gd name="connsiteY283" fmla="*/ 3463640 h 4731331"/>
              <a:gd name="connsiteX284" fmla="*/ 2085110 w 2369128"/>
              <a:gd name="connsiteY284" fmla="*/ 3512131 h 4731331"/>
              <a:gd name="connsiteX285" fmla="*/ 2064328 w 2369128"/>
              <a:gd name="connsiteY285" fmla="*/ 3532913 h 4731331"/>
              <a:gd name="connsiteX286" fmla="*/ 2008910 w 2369128"/>
              <a:gd name="connsiteY286" fmla="*/ 3581403 h 4731331"/>
              <a:gd name="connsiteX287" fmla="*/ 1988128 w 2369128"/>
              <a:gd name="connsiteY287" fmla="*/ 3595258 h 4731331"/>
              <a:gd name="connsiteX288" fmla="*/ 1953491 w 2369128"/>
              <a:gd name="connsiteY288" fmla="*/ 3567549 h 4731331"/>
              <a:gd name="connsiteX289" fmla="*/ 1932710 w 2369128"/>
              <a:gd name="connsiteY289" fmla="*/ 3560622 h 4731331"/>
              <a:gd name="connsiteX290" fmla="*/ 1911928 w 2369128"/>
              <a:gd name="connsiteY290" fmla="*/ 3539840 h 4731331"/>
              <a:gd name="connsiteX291" fmla="*/ 1849582 w 2369128"/>
              <a:gd name="connsiteY291" fmla="*/ 3525985 h 4731331"/>
              <a:gd name="connsiteX292" fmla="*/ 1814946 w 2369128"/>
              <a:gd name="connsiteY292" fmla="*/ 3512131 h 4731331"/>
              <a:gd name="connsiteX293" fmla="*/ 1683328 w 2369128"/>
              <a:gd name="connsiteY293" fmla="*/ 3463640 h 4731331"/>
              <a:gd name="connsiteX294" fmla="*/ 1586346 w 2369128"/>
              <a:gd name="connsiteY294" fmla="*/ 3401294 h 4731331"/>
              <a:gd name="connsiteX295" fmla="*/ 1607128 w 2369128"/>
              <a:gd name="connsiteY295" fmla="*/ 3415149 h 4731331"/>
              <a:gd name="connsiteX296" fmla="*/ 1614055 w 2369128"/>
              <a:gd name="connsiteY296" fmla="*/ 3435931 h 4731331"/>
              <a:gd name="connsiteX297" fmla="*/ 1627910 w 2369128"/>
              <a:gd name="connsiteY297" fmla="*/ 3456713 h 4731331"/>
              <a:gd name="connsiteX298" fmla="*/ 1669473 w 2369128"/>
              <a:gd name="connsiteY298" fmla="*/ 3491349 h 4731331"/>
              <a:gd name="connsiteX299" fmla="*/ 1690255 w 2369128"/>
              <a:gd name="connsiteY299" fmla="*/ 3498276 h 4731331"/>
              <a:gd name="connsiteX300" fmla="*/ 1731819 w 2369128"/>
              <a:gd name="connsiteY300" fmla="*/ 3519058 h 4731331"/>
              <a:gd name="connsiteX301" fmla="*/ 1787237 w 2369128"/>
              <a:gd name="connsiteY301" fmla="*/ 3539840 h 4731331"/>
              <a:gd name="connsiteX302" fmla="*/ 1842655 w 2369128"/>
              <a:gd name="connsiteY302" fmla="*/ 3546767 h 4731331"/>
              <a:gd name="connsiteX303" fmla="*/ 1863437 w 2369128"/>
              <a:gd name="connsiteY303" fmla="*/ 3553694 h 4731331"/>
              <a:gd name="connsiteX304" fmla="*/ 1981200 w 2369128"/>
              <a:gd name="connsiteY304" fmla="*/ 3567549 h 4731331"/>
              <a:gd name="connsiteX305" fmla="*/ 1988128 w 2369128"/>
              <a:gd name="connsiteY305" fmla="*/ 3595258 h 4731331"/>
              <a:gd name="connsiteX306" fmla="*/ 1995055 w 2369128"/>
              <a:gd name="connsiteY306" fmla="*/ 3685313 h 4731331"/>
              <a:gd name="connsiteX307" fmla="*/ 2029691 w 2369128"/>
              <a:gd name="connsiteY307" fmla="*/ 3733803 h 4731331"/>
              <a:gd name="connsiteX308" fmla="*/ 2050473 w 2369128"/>
              <a:gd name="connsiteY308" fmla="*/ 3775367 h 4731331"/>
              <a:gd name="connsiteX309" fmla="*/ 2064328 w 2369128"/>
              <a:gd name="connsiteY309" fmla="*/ 3796149 h 4731331"/>
              <a:gd name="connsiteX310" fmla="*/ 2078182 w 2369128"/>
              <a:gd name="connsiteY310" fmla="*/ 3837713 h 4731331"/>
              <a:gd name="connsiteX311" fmla="*/ 2112819 w 2369128"/>
              <a:gd name="connsiteY311" fmla="*/ 3900058 h 4731331"/>
              <a:gd name="connsiteX312" fmla="*/ 2112819 w 2369128"/>
              <a:gd name="connsiteY312" fmla="*/ 3990113 h 4731331"/>
              <a:gd name="connsiteX313" fmla="*/ 2098964 w 2369128"/>
              <a:gd name="connsiteY313" fmla="*/ 4010894 h 4731331"/>
              <a:gd name="connsiteX314" fmla="*/ 2071255 w 2369128"/>
              <a:gd name="connsiteY314" fmla="*/ 4052458 h 4731331"/>
              <a:gd name="connsiteX315" fmla="*/ 2029691 w 2369128"/>
              <a:gd name="connsiteY315" fmla="*/ 4066313 h 4731331"/>
              <a:gd name="connsiteX316" fmla="*/ 1995055 w 2369128"/>
              <a:gd name="connsiteY316" fmla="*/ 4052458 h 4731331"/>
              <a:gd name="connsiteX317" fmla="*/ 1974273 w 2369128"/>
              <a:gd name="connsiteY317" fmla="*/ 4045531 h 4731331"/>
              <a:gd name="connsiteX318" fmla="*/ 1911928 w 2369128"/>
              <a:gd name="connsiteY318" fmla="*/ 4024749 h 4731331"/>
              <a:gd name="connsiteX319" fmla="*/ 1891146 w 2369128"/>
              <a:gd name="connsiteY319" fmla="*/ 4003967 h 4731331"/>
              <a:gd name="connsiteX320" fmla="*/ 1842655 w 2369128"/>
              <a:gd name="connsiteY320" fmla="*/ 3983185 h 4731331"/>
              <a:gd name="connsiteX321" fmla="*/ 1808019 w 2369128"/>
              <a:gd name="connsiteY321" fmla="*/ 3969331 h 4731331"/>
              <a:gd name="connsiteX322" fmla="*/ 1704110 w 2369128"/>
              <a:gd name="connsiteY322" fmla="*/ 3955476 h 4731331"/>
              <a:gd name="connsiteX323" fmla="*/ 1510146 w 2369128"/>
              <a:gd name="connsiteY323" fmla="*/ 3962403 h 4731331"/>
              <a:gd name="connsiteX324" fmla="*/ 1433946 w 2369128"/>
              <a:gd name="connsiteY324" fmla="*/ 3962403 h 4731331"/>
              <a:gd name="connsiteX325" fmla="*/ 1413164 w 2369128"/>
              <a:gd name="connsiteY325" fmla="*/ 3941622 h 4731331"/>
              <a:gd name="connsiteX326" fmla="*/ 1406237 w 2369128"/>
              <a:gd name="connsiteY326" fmla="*/ 3920840 h 4731331"/>
              <a:gd name="connsiteX327" fmla="*/ 1392382 w 2369128"/>
              <a:gd name="connsiteY327" fmla="*/ 3900058 h 4731331"/>
              <a:gd name="connsiteX328" fmla="*/ 1385455 w 2369128"/>
              <a:gd name="connsiteY328" fmla="*/ 3872349 h 4731331"/>
              <a:gd name="connsiteX329" fmla="*/ 1378528 w 2369128"/>
              <a:gd name="connsiteY329" fmla="*/ 3851567 h 4731331"/>
              <a:gd name="connsiteX330" fmla="*/ 1385455 w 2369128"/>
              <a:gd name="connsiteY330" fmla="*/ 3588331 h 4731331"/>
              <a:gd name="connsiteX331" fmla="*/ 1392382 w 2369128"/>
              <a:gd name="connsiteY331" fmla="*/ 3525985 h 4731331"/>
              <a:gd name="connsiteX332" fmla="*/ 1399310 w 2369128"/>
              <a:gd name="connsiteY332" fmla="*/ 3442858 h 4731331"/>
              <a:gd name="connsiteX333" fmla="*/ 1392382 w 2369128"/>
              <a:gd name="connsiteY333" fmla="*/ 3352803 h 4731331"/>
              <a:gd name="connsiteX334" fmla="*/ 1350819 w 2369128"/>
              <a:gd name="connsiteY334" fmla="*/ 3338949 h 4731331"/>
              <a:gd name="connsiteX335" fmla="*/ 1330037 w 2369128"/>
              <a:gd name="connsiteY335" fmla="*/ 3332022 h 4731331"/>
              <a:gd name="connsiteX336" fmla="*/ 1274619 w 2369128"/>
              <a:gd name="connsiteY336" fmla="*/ 3345876 h 4731331"/>
              <a:gd name="connsiteX337" fmla="*/ 1253837 w 2369128"/>
              <a:gd name="connsiteY337" fmla="*/ 3359731 h 4731331"/>
              <a:gd name="connsiteX338" fmla="*/ 1239982 w 2369128"/>
              <a:gd name="connsiteY338" fmla="*/ 3380513 h 4731331"/>
              <a:gd name="connsiteX339" fmla="*/ 1219200 w 2369128"/>
              <a:gd name="connsiteY339" fmla="*/ 3394367 h 4731331"/>
              <a:gd name="connsiteX340" fmla="*/ 1191491 w 2369128"/>
              <a:gd name="connsiteY340" fmla="*/ 3429003 h 4731331"/>
              <a:gd name="connsiteX341" fmla="*/ 1177637 w 2369128"/>
              <a:gd name="connsiteY341" fmla="*/ 3449785 h 4731331"/>
              <a:gd name="connsiteX342" fmla="*/ 1156855 w 2369128"/>
              <a:gd name="connsiteY342" fmla="*/ 3456713 h 4731331"/>
              <a:gd name="connsiteX343" fmla="*/ 1149928 w 2369128"/>
              <a:gd name="connsiteY343" fmla="*/ 3477494 h 4731331"/>
              <a:gd name="connsiteX344" fmla="*/ 1136073 w 2369128"/>
              <a:gd name="connsiteY344" fmla="*/ 3498276 h 4731331"/>
              <a:gd name="connsiteX345" fmla="*/ 1122219 w 2369128"/>
              <a:gd name="connsiteY345" fmla="*/ 3539840 h 4731331"/>
              <a:gd name="connsiteX346" fmla="*/ 1115291 w 2369128"/>
              <a:gd name="connsiteY346" fmla="*/ 3560622 h 4731331"/>
              <a:gd name="connsiteX347" fmla="*/ 1101437 w 2369128"/>
              <a:gd name="connsiteY347" fmla="*/ 3616040 h 4731331"/>
              <a:gd name="connsiteX348" fmla="*/ 1087582 w 2369128"/>
              <a:gd name="connsiteY348" fmla="*/ 3671458 h 4731331"/>
              <a:gd name="connsiteX349" fmla="*/ 1066800 w 2369128"/>
              <a:gd name="connsiteY349" fmla="*/ 3713022 h 4731331"/>
              <a:gd name="connsiteX350" fmla="*/ 1039091 w 2369128"/>
              <a:gd name="connsiteY350" fmla="*/ 3900058 h 4731331"/>
              <a:gd name="connsiteX351" fmla="*/ 1018310 w 2369128"/>
              <a:gd name="connsiteY351" fmla="*/ 3886203 h 4731331"/>
              <a:gd name="connsiteX352" fmla="*/ 1032164 w 2369128"/>
              <a:gd name="connsiteY352" fmla="*/ 3906985 h 4731331"/>
              <a:gd name="connsiteX353" fmla="*/ 1059873 w 2369128"/>
              <a:gd name="connsiteY353" fmla="*/ 4017822 h 4731331"/>
              <a:gd name="connsiteX354" fmla="*/ 1073728 w 2369128"/>
              <a:gd name="connsiteY354" fmla="*/ 4094022 h 4731331"/>
              <a:gd name="connsiteX355" fmla="*/ 1059873 w 2369128"/>
              <a:gd name="connsiteY355" fmla="*/ 4350331 h 4731331"/>
              <a:gd name="connsiteX356" fmla="*/ 1039091 w 2369128"/>
              <a:gd name="connsiteY356" fmla="*/ 4426531 h 4731331"/>
              <a:gd name="connsiteX357" fmla="*/ 1018310 w 2369128"/>
              <a:gd name="connsiteY357" fmla="*/ 4447313 h 4731331"/>
              <a:gd name="connsiteX358" fmla="*/ 1004455 w 2369128"/>
              <a:gd name="connsiteY358" fmla="*/ 4509658 h 473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</a:cxnLst>
            <a:rect l="l" t="t" r="r" b="b"/>
            <a:pathLst>
              <a:path w="2369128" h="4731331">
                <a:moveTo>
                  <a:pt x="1004455" y="4509658"/>
                </a:moveTo>
                <a:cubicBezTo>
                  <a:pt x="983673" y="4516585"/>
                  <a:pt x="931166" y="4490664"/>
                  <a:pt x="893619" y="4488876"/>
                </a:cubicBezTo>
                <a:cubicBezTo>
                  <a:pt x="758837" y="4482458"/>
                  <a:pt x="763106" y="4483403"/>
                  <a:pt x="685800" y="4502731"/>
                </a:cubicBezTo>
                <a:lnTo>
                  <a:pt x="658091" y="4544294"/>
                </a:lnTo>
                <a:cubicBezTo>
                  <a:pt x="653473" y="4551221"/>
                  <a:pt x="646870" y="4557178"/>
                  <a:pt x="644237" y="4565076"/>
                </a:cubicBezTo>
                <a:cubicBezTo>
                  <a:pt x="641928" y="4572003"/>
                  <a:pt x="639316" y="4578837"/>
                  <a:pt x="637310" y="4585858"/>
                </a:cubicBezTo>
                <a:cubicBezTo>
                  <a:pt x="634694" y="4595012"/>
                  <a:pt x="635663" y="4605645"/>
                  <a:pt x="630382" y="4613567"/>
                </a:cubicBezTo>
                <a:cubicBezTo>
                  <a:pt x="625764" y="4620494"/>
                  <a:pt x="617047" y="4623699"/>
                  <a:pt x="609600" y="4627422"/>
                </a:cubicBezTo>
                <a:cubicBezTo>
                  <a:pt x="603069" y="4630687"/>
                  <a:pt x="595350" y="4631084"/>
                  <a:pt x="588819" y="4634349"/>
                </a:cubicBezTo>
                <a:cubicBezTo>
                  <a:pt x="528377" y="4664569"/>
                  <a:pt x="612409" y="4633507"/>
                  <a:pt x="540328" y="4655131"/>
                </a:cubicBezTo>
                <a:cubicBezTo>
                  <a:pt x="526340" y="4659327"/>
                  <a:pt x="498764" y="4668985"/>
                  <a:pt x="498764" y="4668985"/>
                </a:cubicBezTo>
                <a:cubicBezTo>
                  <a:pt x="455194" y="4698032"/>
                  <a:pt x="501941" y="4670232"/>
                  <a:pt x="422564" y="4696694"/>
                </a:cubicBezTo>
                <a:cubicBezTo>
                  <a:pt x="415637" y="4699003"/>
                  <a:pt x="408619" y="4701058"/>
                  <a:pt x="401782" y="4703622"/>
                </a:cubicBezTo>
                <a:cubicBezTo>
                  <a:pt x="390139" y="4707988"/>
                  <a:pt x="378943" y="4713544"/>
                  <a:pt x="367146" y="4717476"/>
                </a:cubicBezTo>
                <a:cubicBezTo>
                  <a:pt x="358114" y="4720487"/>
                  <a:pt x="348591" y="4721787"/>
                  <a:pt x="339437" y="4724403"/>
                </a:cubicBezTo>
                <a:cubicBezTo>
                  <a:pt x="332416" y="4726409"/>
                  <a:pt x="325582" y="4729022"/>
                  <a:pt x="318655" y="4731331"/>
                </a:cubicBezTo>
                <a:cubicBezTo>
                  <a:pt x="286328" y="4729022"/>
                  <a:pt x="253786" y="4728782"/>
                  <a:pt x="221673" y="4724403"/>
                </a:cubicBezTo>
                <a:cubicBezTo>
                  <a:pt x="195230" y="4720797"/>
                  <a:pt x="170491" y="4711961"/>
                  <a:pt x="145473" y="4703622"/>
                </a:cubicBezTo>
                <a:cubicBezTo>
                  <a:pt x="138546" y="4699004"/>
                  <a:pt x="129892" y="4696268"/>
                  <a:pt x="124691" y="4689767"/>
                </a:cubicBezTo>
                <a:cubicBezTo>
                  <a:pt x="120130" y="4684065"/>
                  <a:pt x="123466" y="4673547"/>
                  <a:pt x="117764" y="4668985"/>
                </a:cubicBezTo>
                <a:cubicBezTo>
                  <a:pt x="110330" y="4663038"/>
                  <a:pt x="99291" y="4664367"/>
                  <a:pt x="90055" y="4662058"/>
                </a:cubicBezTo>
                <a:cubicBezTo>
                  <a:pt x="83128" y="4655131"/>
                  <a:pt x="75545" y="4648802"/>
                  <a:pt x="69273" y="4641276"/>
                </a:cubicBezTo>
                <a:cubicBezTo>
                  <a:pt x="63943" y="4634880"/>
                  <a:pt x="61306" y="4626381"/>
                  <a:pt x="55419" y="4620494"/>
                </a:cubicBezTo>
                <a:cubicBezTo>
                  <a:pt x="49532" y="4614607"/>
                  <a:pt x="41564" y="4611258"/>
                  <a:pt x="34637" y="4606640"/>
                </a:cubicBezTo>
                <a:lnTo>
                  <a:pt x="20782" y="4565076"/>
                </a:lnTo>
                <a:lnTo>
                  <a:pt x="13855" y="4544294"/>
                </a:lnTo>
                <a:cubicBezTo>
                  <a:pt x="11546" y="4525821"/>
                  <a:pt x="9759" y="4507276"/>
                  <a:pt x="6928" y="4488876"/>
                </a:cubicBezTo>
                <a:cubicBezTo>
                  <a:pt x="5138" y="4477239"/>
                  <a:pt x="0" y="4466014"/>
                  <a:pt x="0" y="4454240"/>
                </a:cubicBezTo>
                <a:cubicBezTo>
                  <a:pt x="0" y="4417222"/>
                  <a:pt x="1155" y="4379968"/>
                  <a:pt x="6928" y="4343403"/>
                </a:cubicBezTo>
                <a:cubicBezTo>
                  <a:pt x="8938" y="4330672"/>
                  <a:pt x="35227" y="4309444"/>
                  <a:pt x="41564" y="4301840"/>
                </a:cubicBezTo>
                <a:cubicBezTo>
                  <a:pt x="65667" y="4272917"/>
                  <a:pt x="42085" y="4285503"/>
                  <a:pt x="76200" y="4274131"/>
                </a:cubicBezTo>
                <a:lnTo>
                  <a:pt x="96982" y="4211785"/>
                </a:lnTo>
                <a:cubicBezTo>
                  <a:pt x="99291" y="4204858"/>
                  <a:pt x="102478" y="4198163"/>
                  <a:pt x="103910" y="4191003"/>
                </a:cubicBezTo>
                <a:cubicBezTo>
                  <a:pt x="106219" y="4179458"/>
                  <a:pt x="107114" y="4167537"/>
                  <a:pt x="110837" y="4156367"/>
                </a:cubicBezTo>
                <a:cubicBezTo>
                  <a:pt x="114102" y="4146570"/>
                  <a:pt x="120856" y="4138246"/>
                  <a:pt x="124691" y="4128658"/>
                </a:cubicBezTo>
                <a:cubicBezTo>
                  <a:pt x="130115" y="4115098"/>
                  <a:pt x="138546" y="4087094"/>
                  <a:pt x="138546" y="4087094"/>
                </a:cubicBezTo>
                <a:cubicBezTo>
                  <a:pt x="133928" y="4040912"/>
                  <a:pt x="130694" y="3994571"/>
                  <a:pt x="124691" y="3948549"/>
                </a:cubicBezTo>
                <a:cubicBezTo>
                  <a:pt x="123747" y="3941308"/>
                  <a:pt x="119685" y="3934812"/>
                  <a:pt x="117764" y="3927767"/>
                </a:cubicBezTo>
                <a:cubicBezTo>
                  <a:pt x="117628" y="3927270"/>
                  <a:pt x="96693" y="3837423"/>
                  <a:pt x="90055" y="3830785"/>
                </a:cubicBezTo>
                <a:lnTo>
                  <a:pt x="69273" y="3810003"/>
                </a:lnTo>
                <a:cubicBezTo>
                  <a:pt x="66964" y="3803076"/>
                  <a:pt x="68288" y="3793466"/>
                  <a:pt x="62346" y="3789222"/>
                </a:cubicBezTo>
                <a:cubicBezTo>
                  <a:pt x="50462" y="3780734"/>
                  <a:pt x="32934" y="3783468"/>
                  <a:pt x="20782" y="3775367"/>
                </a:cubicBezTo>
                <a:lnTo>
                  <a:pt x="0" y="3761513"/>
                </a:lnTo>
                <a:cubicBezTo>
                  <a:pt x="2309" y="3740731"/>
                  <a:pt x="2827" y="3719671"/>
                  <a:pt x="6928" y="3699167"/>
                </a:cubicBezTo>
                <a:cubicBezTo>
                  <a:pt x="9792" y="3684847"/>
                  <a:pt x="6927" y="3662221"/>
                  <a:pt x="20782" y="3657603"/>
                </a:cubicBezTo>
                <a:cubicBezTo>
                  <a:pt x="58881" y="3644904"/>
                  <a:pt x="24749" y="3658306"/>
                  <a:pt x="62346" y="3636822"/>
                </a:cubicBezTo>
                <a:cubicBezTo>
                  <a:pt x="71312" y="3631699"/>
                  <a:pt x="81652" y="3628969"/>
                  <a:pt x="90055" y="3622967"/>
                </a:cubicBezTo>
                <a:cubicBezTo>
                  <a:pt x="98027" y="3617273"/>
                  <a:pt x="103311" y="3608457"/>
                  <a:pt x="110837" y="3602185"/>
                </a:cubicBezTo>
                <a:cubicBezTo>
                  <a:pt x="117233" y="3596855"/>
                  <a:pt x="124692" y="3592949"/>
                  <a:pt x="131619" y="3588331"/>
                </a:cubicBezTo>
                <a:cubicBezTo>
                  <a:pt x="133928" y="3581404"/>
                  <a:pt x="133383" y="3572712"/>
                  <a:pt x="138546" y="3567549"/>
                </a:cubicBezTo>
                <a:cubicBezTo>
                  <a:pt x="150320" y="3555775"/>
                  <a:pt x="165217" y="3547287"/>
                  <a:pt x="180110" y="3539840"/>
                </a:cubicBezTo>
                <a:cubicBezTo>
                  <a:pt x="189346" y="3535222"/>
                  <a:pt x="198231" y="3529820"/>
                  <a:pt x="207819" y="3525985"/>
                </a:cubicBezTo>
                <a:cubicBezTo>
                  <a:pt x="221378" y="3520561"/>
                  <a:pt x="235528" y="3516749"/>
                  <a:pt x="249382" y="3512131"/>
                </a:cubicBezTo>
                <a:lnTo>
                  <a:pt x="270164" y="3505203"/>
                </a:lnTo>
                <a:lnTo>
                  <a:pt x="311728" y="3491349"/>
                </a:lnTo>
                <a:lnTo>
                  <a:pt x="332510" y="3484422"/>
                </a:lnTo>
                <a:cubicBezTo>
                  <a:pt x="392060" y="3444719"/>
                  <a:pt x="316718" y="3492317"/>
                  <a:pt x="374073" y="3463640"/>
                </a:cubicBezTo>
                <a:cubicBezTo>
                  <a:pt x="427788" y="3436782"/>
                  <a:pt x="363401" y="3460269"/>
                  <a:pt x="415637" y="3442858"/>
                </a:cubicBezTo>
                <a:cubicBezTo>
                  <a:pt x="448570" y="3420902"/>
                  <a:pt x="428521" y="3431635"/>
                  <a:pt x="477982" y="3415149"/>
                </a:cubicBezTo>
                <a:lnTo>
                  <a:pt x="498764" y="3408222"/>
                </a:lnTo>
                <a:cubicBezTo>
                  <a:pt x="505691" y="3405913"/>
                  <a:pt x="512258" y="3401749"/>
                  <a:pt x="519546" y="3401294"/>
                </a:cubicBezTo>
                <a:lnTo>
                  <a:pt x="630382" y="3394367"/>
                </a:lnTo>
                <a:cubicBezTo>
                  <a:pt x="646546" y="3392058"/>
                  <a:pt x="662963" y="3391111"/>
                  <a:pt x="678873" y="3387440"/>
                </a:cubicBezTo>
                <a:cubicBezTo>
                  <a:pt x="693103" y="3384156"/>
                  <a:pt x="706449" y="3377781"/>
                  <a:pt x="720437" y="3373585"/>
                </a:cubicBezTo>
                <a:cubicBezTo>
                  <a:pt x="807458" y="3347479"/>
                  <a:pt x="699057" y="3383020"/>
                  <a:pt x="768928" y="3359731"/>
                </a:cubicBezTo>
                <a:cubicBezTo>
                  <a:pt x="775855" y="3355113"/>
                  <a:pt x="782263" y="3349599"/>
                  <a:pt x="789710" y="3345876"/>
                </a:cubicBezTo>
                <a:cubicBezTo>
                  <a:pt x="804565" y="3338449"/>
                  <a:pt x="830900" y="3335184"/>
                  <a:pt x="845128" y="3332022"/>
                </a:cubicBezTo>
                <a:cubicBezTo>
                  <a:pt x="854422" y="3329957"/>
                  <a:pt x="863601" y="3327403"/>
                  <a:pt x="872837" y="3325094"/>
                </a:cubicBezTo>
                <a:cubicBezTo>
                  <a:pt x="879764" y="3320476"/>
                  <a:pt x="888418" y="3317741"/>
                  <a:pt x="893619" y="3311240"/>
                </a:cubicBezTo>
                <a:cubicBezTo>
                  <a:pt x="898181" y="3305538"/>
                  <a:pt x="900546" y="3297760"/>
                  <a:pt x="900546" y="3290458"/>
                </a:cubicBezTo>
                <a:cubicBezTo>
                  <a:pt x="900546" y="3276412"/>
                  <a:pt x="899324" y="3261729"/>
                  <a:pt x="893619" y="3248894"/>
                </a:cubicBezTo>
                <a:cubicBezTo>
                  <a:pt x="888005" y="3236263"/>
                  <a:pt x="863094" y="3221617"/>
                  <a:pt x="852055" y="3214258"/>
                </a:cubicBezTo>
                <a:cubicBezTo>
                  <a:pt x="847437" y="3207331"/>
                  <a:pt x="841480" y="3201128"/>
                  <a:pt x="838200" y="3193476"/>
                </a:cubicBezTo>
                <a:cubicBezTo>
                  <a:pt x="834450" y="3184725"/>
                  <a:pt x="837542" y="3172932"/>
                  <a:pt x="831273" y="3165767"/>
                </a:cubicBezTo>
                <a:cubicBezTo>
                  <a:pt x="820308" y="3153236"/>
                  <a:pt x="789710" y="3138058"/>
                  <a:pt x="789710" y="3138058"/>
                </a:cubicBezTo>
                <a:cubicBezTo>
                  <a:pt x="785092" y="3131131"/>
                  <a:pt x="783679" y="3120121"/>
                  <a:pt x="775855" y="3117276"/>
                </a:cubicBezTo>
                <a:cubicBezTo>
                  <a:pt x="756204" y="3110130"/>
                  <a:pt x="734362" y="3111894"/>
                  <a:pt x="713510" y="3110349"/>
                </a:cubicBezTo>
                <a:cubicBezTo>
                  <a:pt x="671996" y="3107274"/>
                  <a:pt x="630383" y="3105731"/>
                  <a:pt x="588819" y="3103422"/>
                </a:cubicBezTo>
                <a:cubicBezTo>
                  <a:pt x="584201" y="3110349"/>
                  <a:pt x="577597" y="3116305"/>
                  <a:pt x="574964" y="3124203"/>
                </a:cubicBezTo>
                <a:cubicBezTo>
                  <a:pt x="553825" y="3187618"/>
                  <a:pt x="599190" y="3168882"/>
                  <a:pt x="498764" y="3158840"/>
                </a:cubicBezTo>
                <a:cubicBezTo>
                  <a:pt x="501073" y="3151913"/>
                  <a:pt x="506497" y="3145315"/>
                  <a:pt x="505691" y="3138058"/>
                </a:cubicBezTo>
                <a:cubicBezTo>
                  <a:pt x="501975" y="3104608"/>
                  <a:pt x="496708" y="3095466"/>
                  <a:pt x="471055" y="3082640"/>
                </a:cubicBezTo>
                <a:cubicBezTo>
                  <a:pt x="464524" y="3079375"/>
                  <a:pt x="457200" y="3078022"/>
                  <a:pt x="450273" y="3075713"/>
                </a:cubicBezTo>
                <a:cubicBezTo>
                  <a:pt x="404152" y="3029592"/>
                  <a:pt x="447627" y="3079263"/>
                  <a:pt x="422564" y="3034149"/>
                </a:cubicBezTo>
                <a:cubicBezTo>
                  <a:pt x="414478" y="3019593"/>
                  <a:pt x="394855" y="2992585"/>
                  <a:pt x="394855" y="2992585"/>
                </a:cubicBezTo>
                <a:cubicBezTo>
                  <a:pt x="367210" y="2909646"/>
                  <a:pt x="383369" y="2966179"/>
                  <a:pt x="394855" y="2770913"/>
                </a:cubicBezTo>
                <a:cubicBezTo>
                  <a:pt x="396788" y="2738052"/>
                  <a:pt x="399937" y="2739044"/>
                  <a:pt x="415637" y="2715494"/>
                </a:cubicBezTo>
                <a:cubicBezTo>
                  <a:pt x="420255" y="2687785"/>
                  <a:pt x="429078" y="2660455"/>
                  <a:pt x="429491" y="2632367"/>
                </a:cubicBezTo>
                <a:cubicBezTo>
                  <a:pt x="430802" y="2543251"/>
                  <a:pt x="398684" y="2289926"/>
                  <a:pt x="443346" y="2133603"/>
                </a:cubicBezTo>
                <a:cubicBezTo>
                  <a:pt x="445352" y="2126582"/>
                  <a:pt x="447964" y="2119749"/>
                  <a:pt x="450273" y="2112822"/>
                </a:cubicBezTo>
                <a:cubicBezTo>
                  <a:pt x="459601" y="2056852"/>
                  <a:pt x="452758" y="2084584"/>
                  <a:pt x="471055" y="2029694"/>
                </a:cubicBezTo>
                <a:cubicBezTo>
                  <a:pt x="473364" y="2022767"/>
                  <a:pt x="473932" y="2014988"/>
                  <a:pt x="477982" y="2008913"/>
                </a:cubicBezTo>
                <a:lnTo>
                  <a:pt x="491837" y="1988131"/>
                </a:lnTo>
                <a:cubicBezTo>
                  <a:pt x="494146" y="1981204"/>
                  <a:pt x="495498" y="1973880"/>
                  <a:pt x="498764" y="1967349"/>
                </a:cubicBezTo>
                <a:cubicBezTo>
                  <a:pt x="502487" y="1959902"/>
                  <a:pt x="509339" y="1954219"/>
                  <a:pt x="512619" y="1946567"/>
                </a:cubicBezTo>
                <a:cubicBezTo>
                  <a:pt x="516369" y="1937816"/>
                  <a:pt x="513277" y="1926023"/>
                  <a:pt x="519546" y="1918858"/>
                </a:cubicBezTo>
                <a:cubicBezTo>
                  <a:pt x="530511" y="1906327"/>
                  <a:pt x="561110" y="1891149"/>
                  <a:pt x="561110" y="1891149"/>
                </a:cubicBezTo>
                <a:cubicBezTo>
                  <a:pt x="592869" y="1843510"/>
                  <a:pt x="573022" y="1854851"/>
                  <a:pt x="609600" y="1842658"/>
                </a:cubicBezTo>
                <a:cubicBezTo>
                  <a:pt x="611909" y="1835731"/>
                  <a:pt x="611365" y="1827039"/>
                  <a:pt x="616528" y="1821876"/>
                </a:cubicBezTo>
                <a:cubicBezTo>
                  <a:pt x="623830" y="1814574"/>
                  <a:pt x="635271" y="1813145"/>
                  <a:pt x="644237" y="1808022"/>
                </a:cubicBezTo>
                <a:cubicBezTo>
                  <a:pt x="651466" y="1803891"/>
                  <a:pt x="658092" y="1798785"/>
                  <a:pt x="665019" y="1794167"/>
                </a:cubicBezTo>
                <a:cubicBezTo>
                  <a:pt x="692886" y="1798811"/>
                  <a:pt x="707882" y="1795467"/>
                  <a:pt x="727364" y="1814949"/>
                </a:cubicBezTo>
                <a:cubicBezTo>
                  <a:pt x="733251" y="1820836"/>
                  <a:pt x="734953" y="1830248"/>
                  <a:pt x="741219" y="1835731"/>
                </a:cubicBezTo>
                <a:cubicBezTo>
                  <a:pt x="753750" y="1846696"/>
                  <a:pt x="768928" y="1854204"/>
                  <a:pt x="782782" y="1863440"/>
                </a:cubicBezTo>
                <a:lnTo>
                  <a:pt x="824346" y="1891149"/>
                </a:lnTo>
                <a:cubicBezTo>
                  <a:pt x="831273" y="1895767"/>
                  <a:pt x="837230" y="1902370"/>
                  <a:pt x="845128" y="1905003"/>
                </a:cubicBezTo>
                <a:cubicBezTo>
                  <a:pt x="852055" y="1907312"/>
                  <a:pt x="859527" y="1908385"/>
                  <a:pt x="865910" y="1911931"/>
                </a:cubicBezTo>
                <a:cubicBezTo>
                  <a:pt x="880465" y="1920018"/>
                  <a:pt x="907473" y="1939640"/>
                  <a:pt x="907473" y="1939640"/>
                </a:cubicBezTo>
                <a:cubicBezTo>
                  <a:pt x="921328" y="1937331"/>
                  <a:pt x="937530" y="1940768"/>
                  <a:pt x="949037" y="1932713"/>
                </a:cubicBezTo>
                <a:cubicBezTo>
                  <a:pt x="962678" y="1923164"/>
                  <a:pt x="976746" y="1891149"/>
                  <a:pt x="976746" y="1891149"/>
                </a:cubicBezTo>
                <a:cubicBezTo>
                  <a:pt x="974437" y="1856513"/>
                  <a:pt x="975526" y="1821481"/>
                  <a:pt x="969819" y="1787240"/>
                </a:cubicBezTo>
                <a:cubicBezTo>
                  <a:pt x="968450" y="1779028"/>
                  <a:pt x="959244" y="1774110"/>
                  <a:pt x="955964" y="1766458"/>
                </a:cubicBezTo>
                <a:cubicBezTo>
                  <a:pt x="952214" y="1757707"/>
                  <a:pt x="954984" y="1746183"/>
                  <a:pt x="949037" y="1738749"/>
                </a:cubicBezTo>
                <a:cubicBezTo>
                  <a:pt x="944475" y="1733047"/>
                  <a:pt x="935182" y="1734131"/>
                  <a:pt x="928255" y="1731822"/>
                </a:cubicBezTo>
                <a:cubicBezTo>
                  <a:pt x="923637" y="1724895"/>
                  <a:pt x="921327" y="1715658"/>
                  <a:pt x="914400" y="1711040"/>
                </a:cubicBezTo>
                <a:cubicBezTo>
                  <a:pt x="906478" y="1705759"/>
                  <a:pt x="890034" y="1713027"/>
                  <a:pt x="886691" y="1704113"/>
                </a:cubicBezTo>
                <a:cubicBezTo>
                  <a:pt x="869003" y="1656944"/>
                  <a:pt x="889599" y="1656962"/>
                  <a:pt x="914400" y="1648694"/>
                </a:cubicBezTo>
                <a:cubicBezTo>
                  <a:pt x="928255" y="1651003"/>
                  <a:pt x="942191" y="1652867"/>
                  <a:pt x="955964" y="1655622"/>
                </a:cubicBezTo>
                <a:cubicBezTo>
                  <a:pt x="977711" y="1659972"/>
                  <a:pt x="984647" y="1662874"/>
                  <a:pt x="1004455" y="1669476"/>
                </a:cubicBezTo>
                <a:lnTo>
                  <a:pt x="1046019" y="1697185"/>
                </a:lnTo>
                <a:cubicBezTo>
                  <a:pt x="1052946" y="1701803"/>
                  <a:pt x="1058902" y="1708407"/>
                  <a:pt x="1066800" y="1711040"/>
                </a:cubicBezTo>
                <a:lnTo>
                  <a:pt x="1087582" y="1717967"/>
                </a:lnTo>
                <a:cubicBezTo>
                  <a:pt x="1103267" y="1765016"/>
                  <a:pt x="1084584" y="1707971"/>
                  <a:pt x="1108364" y="1787240"/>
                </a:cubicBezTo>
                <a:cubicBezTo>
                  <a:pt x="1110462" y="1794234"/>
                  <a:pt x="1113370" y="1800977"/>
                  <a:pt x="1115291" y="1808022"/>
                </a:cubicBezTo>
                <a:cubicBezTo>
                  <a:pt x="1120301" y="1826392"/>
                  <a:pt x="1124136" y="1845070"/>
                  <a:pt x="1129146" y="1863440"/>
                </a:cubicBezTo>
                <a:cubicBezTo>
                  <a:pt x="1131067" y="1870485"/>
                  <a:pt x="1134067" y="1877201"/>
                  <a:pt x="1136073" y="1884222"/>
                </a:cubicBezTo>
                <a:cubicBezTo>
                  <a:pt x="1138185" y="1891613"/>
                  <a:pt x="1145041" y="1923916"/>
                  <a:pt x="1149928" y="1932713"/>
                </a:cubicBezTo>
                <a:cubicBezTo>
                  <a:pt x="1184948" y="1995747"/>
                  <a:pt x="1164759" y="1954665"/>
                  <a:pt x="1198419" y="1995058"/>
                </a:cubicBezTo>
                <a:cubicBezTo>
                  <a:pt x="1218213" y="2018811"/>
                  <a:pt x="1204024" y="2015179"/>
                  <a:pt x="1233055" y="2029694"/>
                </a:cubicBezTo>
                <a:cubicBezTo>
                  <a:pt x="1242998" y="2034665"/>
                  <a:pt x="1272661" y="2041328"/>
                  <a:pt x="1281546" y="2043549"/>
                </a:cubicBezTo>
                <a:cubicBezTo>
                  <a:pt x="1312110" y="2063924"/>
                  <a:pt x="1313181" y="2071073"/>
                  <a:pt x="1364673" y="2050476"/>
                </a:cubicBezTo>
                <a:cubicBezTo>
                  <a:pt x="1371453" y="2047764"/>
                  <a:pt x="1368334" y="2036225"/>
                  <a:pt x="1371600" y="2029694"/>
                </a:cubicBezTo>
                <a:cubicBezTo>
                  <a:pt x="1375323" y="2022248"/>
                  <a:pt x="1380837" y="2015840"/>
                  <a:pt x="1385455" y="2008913"/>
                </a:cubicBezTo>
                <a:cubicBezTo>
                  <a:pt x="1387764" y="1971967"/>
                  <a:pt x="1389745" y="1935000"/>
                  <a:pt x="1392382" y="1898076"/>
                </a:cubicBezTo>
                <a:cubicBezTo>
                  <a:pt x="1394363" y="1870342"/>
                  <a:pt x="1399310" y="1842754"/>
                  <a:pt x="1399310" y="1814949"/>
                </a:cubicBezTo>
                <a:cubicBezTo>
                  <a:pt x="1399310" y="1763414"/>
                  <a:pt x="1395506" y="1712807"/>
                  <a:pt x="1385455" y="1662549"/>
                </a:cubicBezTo>
                <a:cubicBezTo>
                  <a:pt x="1383588" y="1653213"/>
                  <a:pt x="1383809" y="1642762"/>
                  <a:pt x="1378528" y="1634840"/>
                </a:cubicBezTo>
                <a:cubicBezTo>
                  <a:pt x="1369118" y="1620725"/>
                  <a:pt x="1324383" y="1609865"/>
                  <a:pt x="1316182" y="1607131"/>
                </a:cubicBezTo>
                <a:lnTo>
                  <a:pt x="1295400" y="1600203"/>
                </a:lnTo>
                <a:cubicBezTo>
                  <a:pt x="1283207" y="1563625"/>
                  <a:pt x="1294548" y="1583472"/>
                  <a:pt x="1246910" y="1551713"/>
                </a:cubicBezTo>
                <a:lnTo>
                  <a:pt x="1226128" y="1537858"/>
                </a:lnTo>
                <a:cubicBezTo>
                  <a:pt x="1219201" y="1533240"/>
                  <a:pt x="1213244" y="1526636"/>
                  <a:pt x="1205346" y="1524003"/>
                </a:cubicBezTo>
                <a:cubicBezTo>
                  <a:pt x="1165517" y="1510727"/>
                  <a:pt x="1204706" y="1523199"/>
                  <a:pt x="1156855" y="1510149"/>
                </a:cubicBezTo>
                <a:cubicBezTo>
                  <a:pt x="1140637" y="1505726"/>
                  <a:pt x="1124582" y="1500717"/>
                  <a:pt x="1108364" y="1496294"/>
                </a:cubicBezTo>
                <a:cubicBezTo>
                  <a:pt x="1099179" y="1493789"/>
                  <a:pt x="1089569" y="1492710"/>
                  <a:pt x="1080655" y="1489367"/>
                </a:cubicBezTo>
                <a:cubicBezTo>
                  <a:pt x="1016217" y="1465204"/>
                  <a:pt x="1096002" y="1482690"/>
                  <a:pt x="1011382" y="1468585"/>
                </a:cubicBezTo>
                <a:cubicBezTo>
                  <a:pt x="988291" y="1470894"/>
                  <a:pt x="964532" y="1469534"/>
                  <a:pt x="942110" y="1475513"/>
                </a:cubicBezTo>
                <a:cubicBezTo>
                  <a:pt x="929100" y="1478982"/>
                  <a:pt x="919777" y="1490826"/>
                  <a:pt x="907473" y="1496294"/>
                </a:cubicBezTo>
                <a:cubicBezTo>
                  <a:pt x="898773" y="1500161"/>
                  <a:pt x="889000" y="1500913"/>
                  <a:pt x="879764" y="1503222"/>
                </a:cubicBezTo>
                <a:cubicBezTo>
                  <a:pt x="861291" y="1500913"/>
                  <a:pt x="839836" y="1506620"/>
                  <a:pt x="824346" y="1496294"/>
                </a:cubicBezTo>
                <a:cubicBezTo>
                  <a:pt x="817419" y="1491676"/>
                  <a:pt x="837509" y="1483809"/>
                  <a:pt x="838200" y="1475513"/>
                </a:cubicBezTo>
                <a:cubicBezTo>
                  <a:pt x="843040" y="1417434"/>
                  <a:pt x="833494" y="1428980"/>
                  <a:pt x="824346" y="1392385"/>
                </a:cubicBezTo>
                <a:cubicBezTo>
                  <a:pt x="821490" y="1380963"/>
                  <a:pt x="819728" y="1369294"/>
                  <a:pt x="817419" y="1357749"/>
                </a:cubicBezTo>
                <a:cubicBezTo>
                  <a:pt x="819728" y="1223822"/>
                  <a:pt x="818355" y="1089780"/>
                  <a:pt x="824346" y="955967"/>
                </a:cubicBezTo>
                <a:cubicBezTo>
                  <a:pt x="825035" y="940576"/>
                  <a:pt x="836152" y="884997"/>
                  <a:pt x="852055" y="865913"/>
                </a:cubicBezTo>
                <a:cubicBezTo>
                  <a:pt x="857385" y="859517"/>
                  <a:pt x="865910" y="856676"/>
                  <a:pt x="872837" y="852058"/>
                </a:cubicBezTo>
                <a:cubicBezTo>
                  <a:pt x="888745" y="788424"/>
                  <a:pt x="865754" y="853983"/>
                  <a:pt x="900546" y="810494"/>
                </a:cubicBezTo>
                <a:cubicBezTo>
                  <a:pt x="905107" y="804792"/>
                  <a:pt x="902912" y="795415"/>
                  <a:pt x="907473" y="789713"/>
                </a:cubicBezTo>
                <a:cubicBezTo>
                  <a:pt x="912674" y="783212"/>
                  <a:pt x="922368" y="781745"/>
                  <a:pt x="928255" y="775858"/>
                </a:cubicBezTo>
                <a:cubicBezTo>
                  <a:pt x="965999" y="738114"/>
                  <a:pt x="930127" y="754452"/>
                  <a:pt x="969819" y="741222"/>
                </a:cubicBezTo>
                <a:cubicBezTo>
                  <a:pt x="976746" y="734295"/>
                  <a:pt x="984329" y="727966"/>
                  <a:pt x="990600" y="720440"/>
                </a:cubicBezTo>
                <a:cubicBezTo>
                  <a:pt x="995930" y="714044"/>
                  <a:pt x="998189" y="705140"/>
                  <a:pt x="1004455" y="699658"/>
                </a:cubicBezTo>
                <a:cubicBezTo>
                  <a:pt x="1016986" y="688693"/>
                  <a:pt x="1046019" y="671949"/>
                  <a:pt x="1046019" y="671949"/>
                </a:cubicBezTo>
                <a:cubicBezTo>
                  <a:pt x="1063428" y="619719"/>
                  <a:pt x="1039946" y="684093"/>
                  <a:pt x="1066800" y="630385"/>
                </a:cubicBezTo>
                <a:cubicBezTo>
                  <a:pt x="1078067" y="607851"/>
                  <a:pt x="1067732" y="608672"/>
                  <a:pt x="1087582" y="588822"/>
                </a:cubicBezTo>
                <a:cubicBezTo>
                  <a:pt x="1093469" y="582935"/>
                  <a:pt x="1101437" y="579585"/>
                  <a:pt x="1108364" y="574967"/>
                </a:cubicBezTo>
                <a:cubicBezTo>
                  <a:pt x="1112982" y="556494"/>
                  <a:pt x="1111657" y="535392"/>
                  <a:pt x="1122219" y="519549"/>
                </a:cubicBezTo>
                <a:cubicBezTo>
                  <a:pt x="1126837" y="512622"/>
                  <a:pt x="1132692" y="506375"/>
                  <a:pt x="1136073" y="498767"/>
                </a:cubicBezTo>
                <a:cubicBezTo>
                  <a:pt x="1142004" y="485422"/>
                  <a:pt x="1145310" y="471058"/>
                  <a:pt x="1149928" y="457203"/>
                </a:cubicBezTo>
                <a:cubicBezTo>
                  <a:pt x="1152237" y="450276"/>
                  <a:pt x="1152474" y="442263"/>
                  <a:pt x="1156855" y="436422"/>
                </a:cubicBezTo>
                <a:lnTo>
                  <a:pt x="1177637" y="408713"/>
                </a:lnTo>
                <a:cubicBezTo>
                  <a:pt x="1187551" y="378970"/>
                  <a:pt x="1190055" y="364925"/>
                  <a:pt x="1205346" y="339440"/>
                </a:cubicBezTo>
                <a:cubicBezTo>
                  <a:pt x="1213913" y="325162"/>
                  <a:pt x="1219200" y="307112"/>
                  <a:pt x="1233055" y="297876"/>
                </a:cubicBezTo>
                <a:lnTo>
                  <a:pt x="1253837" y="284022"/>
                </a:lnTo>
                <a:cubicBezTo>
                  <a:pt x="1263073" y="270167"/>
                  <a:pt x="1276281" y="258255"/>
                  <a:pt x="1281546" y="242458"/>
                </a:cubicBezTo>
                <a:cubicBezTo>
                  <a:pt x="1291106" y="213778"/>
                  <a:pt x="1284423" y="227752"/>
                  <a:pt x="1302328" y="200894"/>
                </a:cubicBezTo>
                <a:cubicBezTo>
                  <a:pt x="1325613" y="131038"/>
                  <a:pt x="1290080" y="239410"/>
                  <a:pt x="1316182" y="152403"/>
                </a:cubicBezTo>
                <a:cubicBezTo>
                  <a:pt x="1320378" y="138415"/>
                  <a:pt x="1321937" y="122991"/>
                  <a:pt x="1330037" y="110840"/>
                </a:cubicBezTo>
                <a:lnTo>
                  <a:pt x="1343891" y="90058"/>
                </a:lnTo>
                <a:cubicBezTo>
                  <a:pt x="1358260" y="32588"/>
                  <a:pt x="1337439" y="82751"/>
                  <a:pt x="1371600" y="55422"/>
                </a:cubicBezTo>
                <a:cubicBezTo>
                  <a:pt x="1416361" y="19613"/>
                  <a:pt x="1354003" y="45123"/>
                  <a:pt x="1406237" y="27713"/>
                </a:cubicBezTo>
                <a:cubicBezTo>
                  <a:pt x="1413164" y="20786"/>
                  <a:pt x="1418868" y="12365"/>
                  <a:pt x="1427019" y="6931"/>
                </a:cubicBezTo>
                <a:cubicBezTo>
                  <a:pt x="1446682" y="-6179"/>
                  <a:pt x="1460454" y="2534"/>
                  <a:pt x="1482437" y="6931"/>
                </a:cubicBezTo>
                <a:cubicBezTo>
                  <a:pt x="1487055" y="13858"/>
                  <a:pt x="1489790" y="22512"/>
                  <a:pt x="1496291" y="27713"/>
                </a:cubicBezTo>
                <a:cubicBezTo>
                  <a:pt x="1501993" y="32275"/>
                  <a:pt x="1511910" y="29477"/>
                  <a:pt x="1517073" y="34640"/>
                </a:cubicBezTo>
                <a:cubicBezTo>
                  <a:pt x="1524375" y="41942"/>
                  <a:pt x="1525615" y="53494"/>
                  <a:pt x="1530928" y="62349"/>
                </a:cubicBezTo>
                <a:cubicBezTo>
                  <a:pt x="1539495" y="76627"/>
                  <a:pt x="1549401" y="90058"/>
                  <a:pt x="1558637" y="103913"/>
                </a:cubicBezTo>
                <a:cubicBezTo>
                  <a:pt x="1563255" y="110840"/>
                  <a:pt x="1564593" y="122061"/>
                  <a:pt x="1572491" y="124694"/>
                </a:cubicBezTo>
                <a:lnTo>
                  <a:pt x="1593273" y="131622"/>
                </a:lnTo>
                <a:cubicBezTo>
                  <a:pt x="1609181" y="195257"/>
                  <a:pt x="1586190" y="129697"/>
                  <a:pt x="1620982" y="173185"/>
                </a:cubicBezTo>
                <a:cubicBezTo>
                  <a:pt x="1625544" y="178887"/>
                  <a:pt x="1626139" y="186883"/>
                  <a:pt x="1627910" y="193967"/>
                </a:cubicBezTo>
                <a:cubicBezTo>
                  <a:pt x="1632750" y="213328"/>
                  <a:pt x="1638677" y="251642"/>
                  <a:pt x="1641764" y="270167"/>
                </a:cubicBezTo>
                <a:cubicBezTo>
                  <a:pt x="1639455" y="330203"/>
                  <a:pt x="1638971" y="390338"/>
                  <a:pt x="1634837" y="450276"/>
                </a:cubicBezTo>
                <a:cubicBezTo>
                  <a:pt x="1634335" y="457561"/>
                  <a:pt x="1631176" y="464527"/>
                  <a:pt x="1627910" y="471058"/>
                </a:cubicBezTo>
                <a:cubicBezTo>
                  <a:pt x="1624187" y="478505"/>
                  <a:pt x="1619942" y="485953"/>
                  <a:pt x="1614055" y="491840"/>
                </a:cubicBezTo>
                <a:cubicBezTo>
                  <a:pt x="1608168" y="497727"/>
                  <a:pt x="1600200" y="501076"/>
                  <a:pt x="1593273" y="505694"/>
                </a:cubicBezTo>
                <a:cubicBezTo>
                  <a:pt x="1586055" y="527350"/>
                  <a:pt x="1579054" y="554429"/>
                  <a:pt x="1558637" y="568040"/>
                </a:cubicBezTo>
                <a:cubicBezTo>
                  <a:pt x="1551710" y="572658"/>
                  <a:pt x="1544251" y="576564"/>
                  <a:pt x="1537855" y="581894"/>
                </a:cubicBezTo>
                <a:cubicBezTo>
                  <a:pt x="1519066" y="597551"/>
                  <a:pt x="1521033" y="607247"/>
                  <a:pt x="1496291" y="609603"/>
                </a:cubicBezTo>
                <a:cubicBezTo>
                  <a:pt x="1454851" y="613550"/>
                  <a:pt x="1413164" y="614222"/>
                  <a:pt x="1371600" y="616531"/>
                </a:cubicBezTo>
                <a:cubicBezTo>
                  <a:pt x="1353127" y="621149"/>
                  <a:pt x="1322203" y="612321"/>
                  <a:pt x="1316182" y="630385"/>
                </a:cubicBezTo>
                <a:cubicBezTo>
                  <a:pt x="1313873" y="637312"/>
                  <a:pt x="1313816" y="645465"/>
                  <a:pt x="1309255" y="651167"/>
                </a:cubicBezTo>
                <a:cubicBezTo>
                  <a:pt x="1304054" y="657668"/>
                  <a:pt x="1295400" y="660404"/>
                  <a:pt x="1288473" y="665022"/>
                </a:cubicBezTo>
                <a:cubicBezTo>
                  <a:pt x="1265055" y="782113"/>
                  <a:pt x="1301019" y="592553"/>
                  <a:pt x="1274619" y="900549"/>
                </a:cubicBezTo>
                <a:cubicBezTo>
                  <a:pt x="1273372" y="915100"/>
                  <a:pt x="1268865" y="929962"/>
                  <a:pt x="1260764" y="942113"/>
                </a:cubicBezTo>
                <a:cubicBezTo>
                  <a:pt x="1227621" y="991827"/>
                  <a:pt x="1244829" y="971902"/>
                  <a:pt x="1212273" y="1004458"/>
                </a:cubicBezTo>
                <a:cubicBezTo>
                  <a:pt x="1195786" y="1053920"/>
                  <a:pt x="1210570" y="1037921"/>
                  <a:pt x="1177637" y="1059876"/>
                </a:cubicBezTo>
                <a:cubicBezTo>
                  <a:pt x="1175328" y="1066803"/>
                  <a:pt x="1170710" y="1073356"/>
                  <a:pt x="1170710" y="1080658"/>
                </a:cubicBezTo>
                <a:cubicBezTo>
                  <a:pt x="1170710" y="1113207"/>
                  <a:pt x="1167547" y="1146769"/>
                  <a:pt x="1191491" y="1170713"/>
                </a:cubicBezTo>
                <a:cubicBezTo>
                  <a:pt x="1207956" y="1187178"/>
                  <a:pt x="1233263" y="1191564"/>
                  <a:pt x="1253837" y="1198422"/>
                </a:cubicBezTo>
                <a:lnTo>
                  <a:pt x="1274619" y="1205349"/>
                </a:lnTo>
                <a:cubicBezTo>
                  <a:pt x="1334173" y="1245052"/>
                  <a:pt x="1264088" y="1192186"/>
                  <a:pt x="1302328" y="1239985"/>
                </a:cubicBezTo>
                <a:cubicBezTo>
                  <a:pt x="1307529" y="1246486"/>
                  <a:pt x="1316183" y="1249222"/>
                  <a:pt x="1323110" y="1253840"/>
                </a:cubicBezTo>
                <a:cubicBezTo>
                  <a:pt x="1325419" y="1260767"/>
                  <a:pt x="1328605" y="1267462"/>
                  <a:pt x="1330037" y="1274622"/>
                </a:cubicBezTo>
                <a:cubicBezTo>
                  <a:pt x="1340117" y="1325025"/>
                  <a:pt x="1340665" y="1385564"/>
                  <a:pt x="1343891" y="1433949"/>
                </a:cubicBezTo>
                <a:cubicBezTo>
                  <a:pt x="1350831" y="1538045"/>
                  <a:pt x="1320187" y="1520720"/>
                  <a:pt x="1371600" y="1537858"/>
                </a:cubicBezTo>
                <a:cubicBezTo>
                  <a:pt x="1383146" y="1533240"/>
                  <a:pt x="1395692" y="1530593"/>
                  <a:pt x="1406237" y="1524003"/>
                </a:cubicBezTo>
                <a:cubicBezTo>
                  <a:pt x="1436503" y="1505087"/>
                  <a:pt x="1418529" y="1504785"/>
                  <a:pt x="1440873" y="1482440"/>
                </a:cubicBezTo>
                <a:cubicBezTo>
                  <a:pt x="1446760" y="1476553"/>
                  <a:pt x="1454208" y="1472308"/>
                  <a:pt x="1461655" y="1468585"/>
                </a:cubicBezTo>
                <a:cubicBezTo>
                  <a:pt x="1483181" y="1457822"/>
                  <a:pt x="1518321" y="1457336"/>
                  <a:pt x="1537855" y="1454731"/>
                </a:cubicBezTo>
                <a:lnTo>
                  <a:pt x="1586346" y="1447803"/>
                </a:lnTo>
                <a:cubicBezTo>
                  <a:pt x="1593273" y="1445494"/>
                  <a:pt x="1601965" y="1446039"/>
                  <a:pt x="1607128" y="1440876"/>
                </a:cubicBezTo>
                <a:cubicBezTo>
                  <a:pt x="1687952" y="1360054"/>
                  <a:pt x="1596734" y="1424716"/>
                  <a:pt x="1655619" y="1385458"/>
                </a:cubicBezTo>
                <a:cubicBezTo>
                  <a:pt x="1657928" y="1378531"/>
                  <a:pt x="1657984" y="1370378"/>
                  <a:pt x="1662546" y="1364676"/>
                </a:cubicBezTo>
                <a:cubicBezTo>
                  <a:pt x="1667747" y="1358175"/>
                  <a:pt x="1678916" y="1357882"/>
                  <a:pt x="1683328" y="1350822"/>
                </a:cubicBezTo>
                <a:cubicBezTo>
                  <a:pt x="1724547" y="1284871"/>
                  <a:pt x="1670931" y="1326759"/>
                  <a:pt x="1717964" y="1295403"/>
                </a:cubicBezTo>
                <a:cubicBezTo>
                  <a:pt x="1747688" y="1235957"/>
                  <a:pt x="1713435" y="1293005"/>
                  <a:pt x="1752600" y="1253840"/>
                </a:cubicBezTo>
                <a:cubicBezTo>
                  <a:pt x="1758487" y="1247953"/>
                  <a:pt x="1760189" y="1238540"/>
                  <a:pt x="1766455" y="1233058"/>
                </a:cubicBezTo>
                <a:cubicBezTo>
                  <a:pt x="1778986" y="1222093"/>
                  <a:pt x="1808019" y="1205349"/>
                  <a:pt x="1808019" y="1205349"/>
                </a:cubicBezTo>
                <a:cubicBezTo>
                  <a:pt x="1810328" y="1198422"/>
                  <a:pt x="1809783" y="1189730"/>
                  <a:pt x="1814946" y="1184567"/>
                </a:cubicBezTo>
                <a:cubicBezTo>
                  <a:pt x="1820109" y="1179404"/>
                  <a:pt x="1829016" y="1180516"/>
                  <a:pt x="1835728" y="1177640"/>
                </a:cubicBezTo>
                <a:cubicBezTo>
                  <a:pt x="1845220" y="1173572"/>
                  <a:pt x="1853768" y="1167411"/>
                  <a:pt x="1863437" y="1163785"/>
                </a:cubicBezTo>
                <a:cubicBezTo>
                  <a:pt x="1911254" y="1145853"/>
                  <a:pt x="2037740" y="1150195"/>
                  <a:pt x="2043546" y="1149931"/>
                </a:cubicBezTo>
                <a:cubicBezTo>
                  <a:pt x="2062019" y="1147622"/>
                  <a:pt x="2080348" y="1143003"/>
                  <a:pt x="2098964" y="1143003"/>
                </a:cubicBezTo>
                <a:cubicBezTo>
                  <a:pt x="2180883" y="1143003"/>
                  <a:pt x="2170234" y="1141361"/>
                  <a:pt x="2216728" y="1156858"/>
                </a:cubicBezTo>
                <a:cubicBezTo>
                  <a:pt x="2229976" y="1196602"/>
                  <a:pt x="2214168" y="1159505"/>
                  <a:pt x="2244437" y="1198422"/>
                </a:cubicBezTo>
                <a:cubicBezTo>
                  <a:pt x="2254660" y="1211565"/>
                  <a:pt x="2262910" y="1226131"/>
                  <a:pt x="2272146" y="1239985"/>
                </a:cubicBezTo>
                <a:cubicBezTo>
                  <a:pt x="2276764" y="1246912"/>
                  <a:pt x="2280113" y="1254880"/>
                  <a:pt x="2286000" y="1260767"/>
                </a:cubicBezTo>
                <a:cubicBezTo>
                  <a:pt x="2346715" y="1321482"/>
                  <a:pt x="2272414" y="1244464"/>
                  <a:pt x="2320637" y="1302331"/>
                </a:cubicBezTo>
                <a:cubicBezTo>
                  <a:pt x="2326909" y="1309857"/>
                  <a:pt x="2334492" y="1316186"/>
                  <a:pt x="2341419" y="1323113"/>
                </a:cubicBezTo>
                <a:cubicBezTo>
                  <a:pt x="2346037" y="1390076"/>
                  <a:pt x="2351745" y="1456973"/>
                  <a:pt x="2355273" y="1524003"/>
                </a:cubicBezTo>
                <a:cubicBezTo>
                  <a:pt x="2358673" y="1588609"/>
                  <a:pt x="2359327" y="1653335"/>
                  <a:pt x="2362200" y="1717967"/>
                </a:cubicBezTo>
                <a:cubicBezTo>
                  <a:pt x="2363946" y="1757251"/>
                  <a:pt x="2366819" y="1796476"/>
                  <a:pt x="2369128" y="1835731"/>
                </a:cubicBezTo>
                <a:cubicBezTo>
                  <a:pt x="2366819" y="1870367"/>
                  <a:pt x="2366034" y="1905139"/>
                  <a:pt x="2362200" y="1939640"/>
                </a:cubicBezTo>
                <a:cubicBezTo>
                  <a:pt x="2361394" y="1946897"/>
                  <a:pt x="2359835" y="1954720"/>
                  <a:pt x="2355273" y="1960422"/>
                </a:cubicBezTo>
                <a:cubicBezTo>
                  <a:pt x="2350072" y="1966923"/>
                  <a:pt x="2341418" y="1969658"/>
                  <a:pt x="2334491" y="1974276"/>
                </a:cubicBezTo>
                <a:cubicBezTo>
                  <a:pt x="2329873" y="1983512"/>
                  <a:pt x="2324705" y="1992493"/>
                  <a:pt x="2320637" y="2001985"/>
                </a:cubicBezTo>
                <a:cubicBezTo>
                  <a:pt x="2313521" y="2018589"/>
                  <a:pt x="2311802" y="2032907"/>
                  <a:pt x="2306782" y="2050476"/>
                </a:cubicBezTo>
                <a:cubicBezTo>
                  <a:pt x="2304776" y="2057497"/>
                  <a:pt x="2302164" y="2064331"/>
                  <a:pt x="2299855" y="2071258"/>
                </a:cubicBezTo>
                <a:cubicBezTo>
                  <a:pt x="2302164" y="2108203"/>
                  <a:pt x="2302907" y="2145280"/>
                  <a:pt x="2306782" y="2182094"/>
                </a:cubicBezTo>
                <a:cubicBezTo>
                  <a:pt x="2307546" y="2189356"/>
                  <a:pt x="2313710" y="2195574"/>
                  <a:pt x="2313710" y="2202876"/>
                </a:cubicBezTo>
                <a:cubicBezTo>
                  <a:pt x="2313710" y="2210178"/>
                  <a:pt x="2308788" y="2216637"/>
                  <a:pt x="2306782" y="2223658"/>
                </a:cubicBezTo>
                <a:cubicBezTo>
                  <a:pt x="2304166" y="2232812"/>
                  <a:pt x="2304113" y="2242852"/>
                  <a:pt x="2299855" y="2251367"/>
                </a:cubicBezTo>
                <a:cubicBezTo>
                  <a:pt x="2292408" y="2266260"/>
                  <a:pt x="2277411" y="2277134"/>
                  <a:pt x="2272146" y="2292931"/>
                </a:cubicBezTo>
                <a:cubicBezTo>
                  <a:pt x="2262910" y="2320640"/>
                  <a:pt x="2272146" y="2311404"/>
                  <a:pt x="2244437" y="2320640"/>
                </a:cubicBezTo>
                <a:cubicBezTo>
                  <a:pt x="2222480" y="2353574"/>
                  <a:pt x="2233216" y="2333522"/>
                  <a:pt x="2216728" y="2382985"/>
                </a:cubicBezTo>
                <a:cubicBezTo>
                  <a:pt x="2216726" y="2382992"/>
                  <a:pt x="2202874" y="2424541"/>
                  <a:pt x="2202873" y="2424549"/>
                </a:cubicBezTo>
                <a:cubicBezTo>
                  <a:pt x="2194577" y="2474325"/>
                  <a:pt x="2203738" y="2454426"/>
                  <a:pt x="2182091" y="2486894"/>
                </a:cubicBezTo>
                <a:cubicBezTo>
                  <a:pt x="2179782" y="2493821"/>
                  <a:pt x="2177170" y="2500655"/>
                  <a:pt x="2175164" y="2507676"/>
                </a:cubicBezTo>
                <a:cubicBezTo>
                  <a:pt x="2172549" y="2516830"/>
                  <a:pt x="2172495" y="2526870"/>
                  <a:pt x="2168237" y="2535385"/>
                </a:cubicBezTo>
                <a:cubicBezTo>
                  <a:pt x="2160790" y="2550278"/>
                  <a:pt x="2145794" y="2561152"/>
                  <a:pt x="2140528" y="2576949"/>
                </a:cubicBezTo>
                <a:cubicBezTo>
                  <a:pt x="2138219" y="2583876"/>
                  <a:pt x="2136866" y="2591200"/>
                  <a:pt x="2133600" y="2597731"/>
                </a:cubicBezTo>
                <a:cubicBezTo>
                  <a:pt x="2129877" y="2605178"/>
                  <a:pt x="2123877" y="2611284"/>
                  <a:pt x="2119746" y="2618513"/>
                </a:cubicBezTo>
                <a:cubicBezTo>
                  <a:pt x="2114623" y="2627479"/>
                  <a:pt x="2110509" y="2636986"/>
                  <a:pt x="2105891" y="2646222"/>
                </a:cubicBezTo>
                <a:cubicBezTo>
                  <a:pt x="2103672" y="2655098"/>
                  <a:pt x="2097005" y="2684777"/>
                  <a:pt x="2092037" y="2694713"/>
                </a:cubicBezTo>
                <a:cubicBezTo>
                  <a:pt x="2082394" y="2713999"/>
                  <a:pt x="2072718" y="2720958"/>
                  <a:pt x="2057400" y="2736276"/>
                </a:cubicBezTo>
                <a:cubicBezTo>
                  <a:pt x="2039991" y="2788506"/>
                  <a:pt x="2063473" y="2724132"/>
                  <a:pt x="2036619" y="2777840"/>
                </a:cubicBezTo>
                <a:cubicBezTo>
                  <a:pt x="2033353" y="2784371"/>
                  <a:pt x="2034253" y="2792920"/>
                  <a:pt x="2029691" y="2798622"/>
                </a:cubicBezTo>
                <a:cubicBezTo>
                  <a:pt x="2024490" y="2805123"/>
                  <a:pt x="2015837" y="2807858"/>
                  <a:pt x="2008910" y="2812476"/>
                </a:cubicBezTo>
                <a:cubicBezTo>
                  <a:pt x="1991496" y="2864713"/>
                  <a:pt x="2014986" y="2800324"/>
                  <a:pt x="1988128" y="2854040"/>
                </a:cubicBezTo>
                <a:cubicBezTo>
                  <a:pt x="1984862" y="2860571"/>
                  <a:pt x="1983206" y="2867801"/>
                  <a:pt x="1981200" y="2874822"/>
                </a:cubicBezTo>
                <a:cubicBezTo>
                  <a:pt x="1978584" y="2883976"/>
                  <a:pt x="1978531" y="2894016"/>
                  <a:pt x="1974273" y="2902531"/>
                </a:cubicBezTo>
                <a:cubicBezTo>
                  <a:pt x="1966826" y="2917424"/>
                  <a:pt x="1946564" y="2944094"/>
                  <a:pt x="1946564" y="2944094"/>
                </a:cubicBezTo>
                <a:cubicBezTo>
                  <a:pt x="1943298" y="2953894"/>
                  <a:pt x="1932710" y="2983887"/>
                  <a:pt x="1932710" y="2992585"/>
                </a:cubicBezTo>
                <a:cubicBezTo>
                  <a:pt x="1932710" y="3027298"/>
                  <a:pt x="1935804" y="3061993"/>
                  <a:pt x="1939637" y="3096494"/>
                </a:cubicBezTo>
                <a:cubicBezTo>
                  <a:pt x="1940443" y="3103751"/>
                  <a:pt x="1941401" y="3112113"/>
                  <a:pt x="1946564" y="3117276"/>
                </a:cubicBezTo>
                <a:cubicBezTo>
                  <a:pt x="1958338" y="3129050"/>
                  <a:pt x="1988128" y="3144985"/>
                  <a:pt x="1988128" y="3144985"/>
                </a:cubicBezTo>
                <a:cubicBezTo>
                  <a:pt x="2013525" y="3183082"/>
                  <a:pt x="1988130" y="3150761"/>
                  <a:pt x="2022764" y="3179622"/>
                </a:cubicBezTo>
                <a:cubicBezTo>
                  <a:pt x="2076103" y="3224070"/>
                  <a:pt x="2012730" y="3179858"/>
                  <a:pt x="2064328" y="3214258"/>
                </a:cubicBezTo>
                <a:cubicBezTo>
                  <a:pt x="2068946" y="3221185"/>
                  <a:pt x="2072295" y="3229153"/>
                  <a:pt x="2078182" y="3235040"/>
                </a:cubicBezTo>
                <a:cubicBezTo>
                  <a:pt x="2084069" y="3240927"/>
                  <a:pt x="2093634" y="3242498"/>
                  <a:pt x="2098964" y="3248894"/>
                </a:cubicBezTo>
                <a:cubicBezTo>
                  <a:pt x="2108477" y="3260309"/>
                  <a:pt x="2114933" y="3282946"/>
                  <a:pt x="2119746" y="3297385"/>
                </a:cubicBezTo>
                <a:cubicBezTo>
                  <a:pt x="2117437" y="3343567"/>
                  <a:pt x="2118554" y="3390048"/>
                  <a:pt x="2112819" y="3435931"/>
                </a:cubicBezTo>
                <a:cubicBezTo>
                  <a:pt x="2111538" y="3446178"/>
                  <a:pt x="2102590" y="3453971"/>
                  <a:pt x="2098964" y="3463640"/>
                </a:cubicBezTo>
                <a:cubicBezTo>
                  <a:pt x="2096985" y="3468918"/>
                  <a:pt x="2089895" y="3504954"/>
                  <a:pt x="2085110" y="3512131"/>
                </a:cubicBezTo>
                <a:cubicBezTo>
                  <a:pt x="2079676" y="3520282"/>
                  <a:pt x="2070600" y="3525387"/>
                  <a:pt x="2064328" y="3532913"/>
                </a:cubicBezTo>
                <a:cubicBezTo>
                  <a:pt x="2028249" y="3576207"/>
                  <a:pt x="2083375" y="3531759"/>
                  <a:pt x="2008910" y="3581403"/>
                </a:cubicBezTo>
                <a:lnTo>
                  <a:pt x="1988128" y="3595258"/>
                </a:lnTo>
                <a:cubicBezTo>
                  <a:pt x="1976582" y="3586022"/>
                  <a:pt x="1966029" y="3575385"/>
                  <a:pt x="1953491" y="3567549"/>
                </a:cubicBezTo>
                <a:cubicBezTo>
                  <a:pt x="1947299" y="3563679"/>
                  <a:pt x="1938785" y="3564672"/>
                  <a:pt x="1932710" y="3560622"/>
                </a:cubicBezTo>
                <a:cubicBezTo>
                  <a:pt x="1924559" y="3555188"/>
                  <a:pt x="1920434" y="3544701"/>
                  <a:pt x="1911928" y="3539840"/>
                </a:cubicBezTo>
                <a:cubicBezTo>
                  <a:pt x="1906041" y="3536476"/>
                  <a:pt x="1852440" y="3526843"/>
                  <a:pt x="1849582" y="3525985"/>
                </a:cubicBezTo>
                <a:cubicBezTo>
                  <a:pt x="1837672" y="3522412"/>
                  <a:pt x="1826656" y="3516313"/>
                  <a:pt x="1814946" y="3512131"/>
                </a:cubicBezTo>
                <a:cubicBezTo>
                  <a:pt x="1761358" y="3492993"/>
                  <a:pt x="1736212" y="3488691"/>
                  <a:pt x="1683328" y="3463640"/>
                </a:cubicBezTo>
                <a:cubicBezTo>
                  <a:pt x="1652272" y="3448929"/>
                  <a:pt x="1612049" y="3426997"/>
                  <a:pt x="1586346" y="3401294"/>
                </a:cubicBezTo>
                <a:cubicBezTo>
                  <a:pt x="1580459" y="3395407"/>
                  <a:pt x="1600201" y="3410531"/>
                  <a:pt x="1607128" y="3415149"/>
                </a:cubicBezTo>
                <a:cubicBezTo>
                  <a:pt x="1609437" y="3422076"/>
                  <a:pt x="1610789" y="3429400"/>
                  <a:pt x="1614055" y="3435931"/>
                </a:cubicBezTo>
                <a:cubicBezTo>
                  <a:pt x="1617778" y="3443378"/>
                  <a:pt x="1622580" y="3450317"/>
                  <a:pt x="1627910" y="3456713"/>
                </a:cubicBezTo>
                <a:cubicBezTo>
                  <a:pt x="1638852" y="3469844"/>
                  <a:pt x="1653905" y="3483565"/>
                  <a:pt x="1669473" y="3491349"/>
                </a:cubicBezTo>
                <a:cubicBezTo>
                  <a:pt x="1676004" y="3494615"/>
                  <a:pt x="1683328" y="3495967"/>
                  <a:pt x="1690255" y="3498276"/>
                </a:cubicBezTo>
                <a:cubicBezTo>
                  <a:pt x="1721786" y="3519297"/>
                  <a:pt x="1699039" y="3506766"/>
                  <a:pt x="1731819" y="3519058"/>
                </a:cubicBezTo>
                <a:cubicBezTo>
                  <a:pt x="1735089" y="3520284"/>
                  <a:pt x="1777058" y="3537989"/>
                  <a:pt x="1787237" y="3539840"/>
                </a:cubicBezTo>
                <a:cubicBezTo>
                  <a:pt x="1805553" y="3543170"/>
                  <a:pt x="1824182" y="3544458"/>
                  <a:pt x="1842655" y="3546767"/>
                </a:cubicBezTo>
                <a:cubicBezTo>
                  <a:pt x="1849582" y="3549076"/>
                  <a:pt x="1856185" y="3552841"/>
                  <a:pt x="1863437" y="3553694"/>
                </a:cubicBezTo>
                <a:cubicBezTo>
                  <a:pt x="1990043" y="3568589"/>
                  <a:pt x="1924639" y="3548695"/>
                  <a:pt x="1981200" y="3567549"/>
                </a:cubicBezTo>
                <a:cubicBezTo>
                  <a:pt x="1983509" y="3576785"/>
                  <a:pt x="1987016" y="3585803"/>
                  <a:pt x="1988128" y="3595258"/>
                </a:cubicBezTo>
                <a:cubicBezTo>
                  <a:pt x="1991646" y="3625159"/>
                  <a:pt x="1990359" y="3655574"/>
                  <a:pt x="1995055" y="3685313"/>
                </a:cubicBezTo>
                <a:cubicBezTo>
                  <a:pt x="2002239" y="3730810"/>
                  <a:pt x="1999546" y="3723755"/>
                  <a:pt x="2029691" y="3733803"/>
                </a:cubicBezTo>
                <a:cubicBezTo>
                  <a:pt x="2069398" y="3793362"/>
                  <a:pt x="2021793" y="3718006"/>
                  <a:pt x="2050473" y="3775367"/>
                </a:cubicBezTo>
                <a:cubicBezTo>
                  <a:pt x="2054196" y="3782814"/>
                  <a:pt x="2059710" y="3789222"/>
                  <a:pt x="2064328" y="3796149"/>
                </a:cubicBezTo>
                <a:cubicBezTo>
                  <a:pt x="2068946" y="3810004"/>
                  <a:pt x="2070081" y="3825562"/>
                  <a:pt x="2078182" y="3837713"/>
                </a:cubicBezTo>
                <a:cubicBezTo>
                  <a:pt x="2109942" y="3885352"/>
                  <a:pt x="2100625" y="3863480"/>
                  <a:pt x="2112819" y="3900058"/>
                </a:cubicBezTo>
                <a:cubicBezTo>
                  <a:pt x="2119418" y="3939652"/>
                  <a:pt x="2125234" y="3948730"/>
                  <a:pt x="2112819" y="3990113"/>
                </a:cubicBezTo>
                <a:cubicBezTo>
                  <a:pt x="2110427" y="3998087"/>
                  <a:pt x="2103582" y="4003967"/>
                  <a:pt x="2098964" y="4010894"/>
                </a:cubicBezTo>
                <a:cubicBezTo>
                  <a:pt x="2092069" y="4038474"/>
                  <a:pt x="2098165" y="4040498"/>
                  <a:pt x="2071255" y="4052458"/>
                </a:cubicBezTo>
                <a:cubicBezTo>
                  <a:pt x="2057910" y="4058389"/>
                  <a:pt x="2029691" y="4066313"/>
                  <a:pt x="2029691" y="4066313"/>
                </a:cubicBezTo>
                <a:cubicBezTo>
                  <a:pt x="2018146" y="4061695"/>
                  <a:pt x="2006698" y="4056824"/>
                  <a:pt x="1995055" y="4052458"/>
                </a:cubicBezTo>
                <a:cubicBezTo>
                  <a:pt x="1988218" y="4049894"/>
                  <a:pt x="1981110" y="4048095"/>
                  <a:pt x="1974273" y="4045531"/>
                </a:cubicBezTo>
                <a:cubicBezTo>
                  <a:pt x="1922099" y="4025965"/>
                  <a:pt x="1958361" y="4036357"/>
                  <a:pt x="1911928" y="4024749"/>
                </a:cubicBezTo>
                <a:cubicBezTo>
                  <a:pt x="1905001" y="4017822"/>
                  <a:pt x="1899118" y="4009661"/>
                  <a:pt x="1891146" y="4003967"/>
                </a:cubicBezTo>
                <a:cubicBezTo>
                  <a:pt x="1873226" y="3991167"/>
                  <a:pt x="1861693" y="3990324"/>
                  <a:pt x="1842655" y="3983185"/>
                </a:cubicBezTo>
                <a:cubicBezTo>
                  <a:pt x="1831012" y="3978819"/>
                  <a:pt x="1819816" y="3973263"/>
                  <a:pt x="1808019" y="3969331"/>
                </a:cubicBezTo>
                <a:cubicBezTo>
                  <a:pt x="1773592" y="3957855"/>
                  <a:pt x="1741505" y="3958875"/>
                  <a:pt x="1704110" y="3955476"/>
                </a:cubicBezTo>
                <a:cubicBezTo>
                  <a:pt x="1639455" y="3957785"/>
                  <a:pt x="1574708" y="3958238"/>
                  <a:pt x="1510146" y="3962403"/>
                </a:cubicBezTo>
                <a:cubicBezTo>
                  <a:pt x="1417172" y="3968401"/>
                  <a:pt x="1635633" y="3987617"/>
                  <a:pt x="1433946" y="3962403"/>
                </a:cubicBezTo>
                <a:cubicBezTo>
                  <a:pt x="1427019" y="3955476"/>
                  <a:pt x="1418598" y="3949773"/>
                  <a:pt x="1413164" y="3941622"/>
                </a:cubicBezTo>
                <a:cubicBezTo>
                  <a:pt x="1409114" y="3935546"/>
                  <a:pt x="1409503" y="3927371"/>
                  <a:pt x="1406237" y="3920840"/>
                </a:cubicBezTo>
                <a:cubicBezTo>
                  <a:pt x="1402514" y="3913393"/>
                  <a:pt x="1397000" y="3906985"/>
                  <a:pt x="1392382" y="3900058"/>
                </a:cubicBezTo>
                <a:cubicBezTo>
                  <a:pt x="1390073" y="3890822"/>
                  <a:pt x="1388070" y="3881503"/>
                  <a:pt x="1385455" y="3872349"/>
                </a:cubicBezTo>
                <a:cubicBezTo>
                  <a:pt x="1383449" y="3865328"/>
                  <a:pt x="1378528" y="3858869"/>
                  <a:pt x="1378528" y="3851567"/>
                </a:cubicBezTo>
                <a:cubicBezTo>
                  <a:pt x="1378528" y="3763791"/>
                  <a:pt x="1381723" y="3676027"/>
                  <a:pt x="1385455" y="3588331"/>
                </a:cubicBezTo>
                <a:cubicBezTo>
                  <a:pt x="1386344" y="3567440"/>
                  <a:pt x="1390399" y="3546801"/>
                  <a:pt x="1392382" y="3525985"/>
                </a:cubicBezTo>
                <a:cubicBezTo>
                  <a:pt x="1395018" y="3498305"/>
                  <a:pt x="1397001" y="3470567"/>
                  <a:pt x="1399310" y="3442858"/>
                </a:cubicBezTo>
                <a:cubicBezTo>
                  <a:pt x="1397001" y="3412840"/>
                  <a:pt x="1405114" y="3380085"/>
                  <a:pt x="1392382" y="3352803"/>
                </a:cubicBezTo>
                <a:cubicBezTo>
                  <a:pt x="1386206" y="3339569"/>
                  <a:pt x="1364673" y="3343567"/>
                  <a:pt x="1350819" y="3338949"/>
                </a:cubicBezTo>
                <a:lnTo>
                  <a:pt x="1330037" y="3332022"/>
                </a:lnTo>
                <a:cubicBezTo>
                  <a:pt x="1316863" y="3334657"/>
                  <a:pt x="1288820" y="3338776"/>
                  <a:pt x="1274619" y="3345876"/>
                </a:cubicBezTo>
                <a:cubicBezTo>
                  <a:pt x="1267172" y="3349599"/>
                  <a:pt x="1260764" y="3355113"/>
                  <a:pt x="1253837" y="3359731"/>
                </a:cubicBezTo>
                <a:cubicBezTo>
                  <a:pt x="1249219" y="3366658"/>
                  <a:pt x="1245869" y="3374626"/>
                  <a:pt x="1239982" y="3380513"/>
                </a:cubicBezTo>
                <a:cubicBezTo>
                  <a:pt x="1234095" y="3386400"/>
                  <a:pt x="1224401" y="3387866"/>
                  <a:pt x="1219200" y="3394367"/>
                </a:cubicBezTo>
                <a:cubicBezTo>
                  <a:pt x="1180960" y="3442167"/>
                  <a:pt x="1251049" y="3389300"/>
                  <a:pt x="1191491" y="3429003"/>
                </a:cubicBezTo>
                <a:cubicBezTo>
                  <a:pt x="1186873" y="3435930"/>
                  <a:pt x="1184138" y="3444584"/>
                  <a:pt x="1177637" y="3449785"/>
                </a:cubicBezTo>
                <a:cubicBezTo>
                  <a:pt x="1171935" y="3454347"/>
                  <a:pt x="1162018" y="3451550"/>
                  <a:pt x="1156855" y="3456713"/>
                </a:cubicBezTo>
                <a:cubicBezTo>
                  <a:pt x="1151692" y="3461876"/>
                  <a:pt x="1153193" y="3470963"/>
                  <a:pt x="1149928" y="3477494"/>
                </a:cubicBezTo>
                <a:cubicBezTo>
                  <a:pt x="1146205" y="3484941"/>
                  <a:pt x="1140691" y="3491349"/>
                  <a:pt x="1136073" y="3498276"/>
                </a:cubicBezTo>
                <a:lnTo>
                  <a:pt x="1122219" y="3539840"/>
                </a:lnTo>
                <a:cubicBezTo>
                  <a:pt x="1119910" y="3546767"/>
                  <a:pt x="1117062" y="3553538"/>
                  <a:pt x="1115291" y="3560622"/>
                </a:cubicBezTo>
                <a:lnTo>
                  <a:pt x="1101437" y="3616040"/>
                </a:lnTo>
                <a:lnTo>
                  <a:pt x="1087582" y="3671458"/>
                </a:lnTo>
                <a:cubicBezTo>
                  <a:pt x="1069678" y="3698316"/>
                  <a:pt x="1076361" y="3684342"/>
                  <a:pt x="1066800" y="3713022"/>
                </a:cubicBezTo>
                <a:cubicBezTo>
                  <a:pt x="1063870" y="3795071"/>
                  <a:pt x="1120768" y="3940898"/>
                  <a:pt x="1039091" y="3900058"/>
                </a:cubicBezTo>
                <a:cubicBezTo>
                  <a:pt x="1031645" y="3896335"/>
                  <a:pt x="1025237" y="3890821"/>
                  <a:pt x="1018310" y="3886203"/>
                </a:cubicBezTo>
                <a:cubicBezTo>
                  <a:pt x="1022928" y="3893130"/>
                  <a:pt x="1028783" y="3899377"/>
                  <a:pt x="1032164" y="3906985"/>
                </a:cubicBezTo>
                <a:cubicBezTo>
                  <a:pt x="1047657" y="3941846"/>
                  <a:pt x="1052521" y="3981059"/>
                  <a:pt x="1059873" y="4017822"/>
                </a:cubicBezTo>
                <a:cubicBezTo>
                  <a:pt x="1069555" y="4066234"/>
                  <a:pt x="1064864" y="4040841"/>
                  <a:pt x="1073728" y="4094022"/>
                </a:cubicBezTo>
                <a:cubicBezTo>
                  <a:pt x="1069110" y="4179458"/>
                  <a:pt x="1065969" y="4264987"/>
                  <a:pt x="1059873" y="4350331"/>
                </a:cubicBezTo>
                <a:cubicBezTo>
                  <a:pt x="1059040" y="4361987"/>
                  <a:pt x="1045557" y="4420064"/>
                  <a:pt x="1039091" y="4426531"/>
                </a:cubicBezTo>
                <a:cubicBezTo>
                  <a:pt x="1032164" y="4433458"/>
                  <a:pt x="1024582" y="4439787"/>
                  <a:pt x="1018310" y="4447313"/>
                </a:cubicBezTo>
                <a:cubicBezTo>
                  <a:pt x="1007857" y="4459856"/>
                  <a:pt x="1025237" y="4502731"/>
                  <a:pt x="1004455" y="4509658"/>
                </a:cubicBezTo>
                <a:close/>
              </a:path>
            </a:pathLst>
          </a:custGeom>
          <a:solidFill>
            <a:srgbClr val="C00000">
              <a:alpha val="14000"/>
            </a:srgbClr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3600000" algn="ctr" rotWithShape="0">
              <a:srgbClr val="000000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0070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4743450"/>
            <a:ext cx="1905000" cy="342900"/>
          </a:xfrm>
        </p:spPr>
        <p:txBody>
          <a:bodyPr/>
          <a:lstStyle/>
          <a:p>
            <a:fld id="{D26237D0-02A8-4D4F-94BA-05E8F2D746CC}" type="slidenum">
              <a:rPr lang="en-US"/>
              <a:pPr/>
              <a:t>5</a:t>
            </a:fld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42900"/>
            <a:ext cx="7848600" cy="4286250"/>
          </a:xfrm>
          <a:effectLst/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1A Israel’s Incomplete Conquest 1-3</a:t>
            </a:r>
          </a:p>
          <a:p>
            <a:r>
              <a:rPr lang="en-US" sz="2000" dirty="0">
                <a:solidFill>
                  <a:schemeClr val="tx1"/>
                </a:solidFill>
              </a:rPr>
              <a:t> 1B Israel’s Disobedience, 1:1--2:5</a:t>
            </a:r>
          </a:p>
          <a:p>
            <a:r>
              <a:rPr lang="en-US" sz="2000" dirty="0">
                <a:solidFill>
                  <a:schemeClr val="tx1"/>
                </a:solidFill>
              </a:rPr>
              <a:t> 	1C Israel’s failure to drive out the inhabitants </a:t>
            </a:r>
            <a:r>
              <a:rPr lang="en-US" sz="2000" dirty="0" smtClean="0">
                <a:solidFill>
                  <a:schemeClr val="tx1"/>
                </a:solidFill>
              </a:rPr>
              <a:t>1</a:t>
            </a:r>
          </a:p>
          <a:p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	1:1-18 Nice start!</a:t>
            </a:r>
          </a:p>
          <a:p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	1:19—oops.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	2C God’s evaluation . . . 2:1-</a:t>
            </a:r>
            <a:r>
              <a:rPr lang="en-US" sz="2000" dirty="0" smtClean="0">
                <a:solidFill>
                  <a:schemeClr val="tx1"/>
                </a:solidFill>
              </a:rPr>
              <a:t>5</a:t>
            </a:r>
          </a:p>
          <a:p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	2:1-2 “I said, ‘I will never break my covenant with you, and you shall not make a covenant with the people of this land, but you shall break down their altars. Yet you have disobeyed me. Why have you done this?”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2B </a:t>
            </a:r>
            <a:r>
              <a:rPr lang="en-US" sz="2000" i="1" dirty="0" smtClean="0">
                <a:solidFill>
                  <a:schemeClr val="tx1"/>
                </a:solidFill>
              </a:rPr>
              <a:t>Self-destructive patterns of </a:t>
            </a:r>
            <a:r>
              <a:rPr lang="en-US" sz="2000" dirty="0" smtClean="0">
                <a:solidFill>
                  <a:schemeClr val="tx1"/>
                </a:solidFill>
              </a:rPr>
              <a:t>operation</a:t>
            </a:r>
            <a:r>
              <a:rPr lang="en-US" sz="2000" dirty="0">
                <a:solidFill>
                  <a:schemeClr val="tx1"/>
                </a:solidFill>
              </a:rPr>
              <a:t>, 2:6-- 3:6</a:t>
            </a:r>
          </a:p>
        </p:txBody>
      </p:sp>
      <p:sp>
        <p:nvSpPr>
          <p:cNvPr id="2" name="Freeform 1"/>
          <p:cNvSpPr/>
          <p:nvPr/>
        </p:nvSpPr>
        <p:spPr>
          <a:xfrm>
            <a:off x="2792674" y="3319953"/>
            <a:ext cx="4231723" cy="540995"/>
          </a:xfrm>
          <a:custGeom>
            <a:avLst/>
            <a:gdLst>
              <a:gd name="connsiteX0" fmla="*/ 795264 w 4231723"/>
              <a:gd name="connsiteY0" fmla="*/ 462389 h 721327"/>
              <a:gd name="connsiteX1" fmla="*/ 795264 w 4231723"/>
              <a:gd name="connsiteY1" fmla="*/ 462389 h 721327"/>
              <a:gd name="connsiteX2" fmla="*/ 1590529 w 4231723"/>
              <a:gd name="connsiteY2" fmla="*/ 456224 h 721327"/>
              <a:gd name="connsiteX3" fmla="*/ 2145364 w 4231723"/>
              <a:gd name="connsiteY3" fmla="*/ 462389 h 721327"/>
              <a:gd name="connsiteX4" fmla="*/ 2848156 w 4231723"/>
              <a:gd name="connsiteY4" fmla="*/ 468555 h 721327"/>
              <a:gd name="connsiteX5" fmla="*/ 3248871 w 4231723"/>
              <a:gd name="connsiteY5" fmla="*/ 487050 h 721327"/>
              <a:gd name="connsiteX6" fmla="*/ 3846860 w 4231723"/>
              <a:gd name="connsiteY6" fmla="*/ 480885 h 721327"/>
              <a:gd name="connsiteX7" fmla="*/ 4099619 w 4231723"/>
              <a:gd name="connsiteY7" fmla="*/ 474720 h 721327"/>
              <a:gd name="connsiteX8" fmla="*/ 4130443 w 4231723"/>
              <a:gd name="connsiteY8" fmla="*/ 456224 h 721327"/>
              <a:gd name="connsiteX9" fmla="*/ 4161267 w 4231723"/>
              <a:gd name="connsiteY9" fmla="*/ 425398 h 721327"/>
              <a:gd name="connsiteX10" fmla="*/ 4173597 w 4231723"/>
              <a:gd name="connsiteY10" fmla="*/ 406903 h 721327"/>
              <a:gd name="connsiteX11" fmla="*/ 4192092 w 4231723"/>
              <a:gd name="connsiteY11" fmla="*/ 394572 h 721327"/>
              <a:gd name="connsiteX12" fmla="*/ 4198256 w 4231723"/>
              <a:gd name="connsiteY12" fmla="*/ 376077 h 721327"/>
              <a:gd name="connsiteX13" fmla="*/ 4210586 w 4231723"/>
              <a:gd name="connsiteY13" fmla="*/ 363746 h 721327"/>
              <a:gd name="connsiteX14" fmla="*/ 4216751 w 4231723"/>
              <a:gd name="connsiteY14" fmla="*/ 302095 h 721327"/>
              <a:gd name="connsiteX15" fmla="*/ 4216751 w 4231723"/>
              <a:gd name="connsiteY15" fmla="*/ 191121 h 721327"/>
              <a:gd name="connsiteX16" fmla="*/ 4198256 w 4231723"/>
              <a:gd name="connsiteY16" fmla="*/ 178791 h 721327"/>
              <a:gd name="connsiteX17" fmla="*/ 4173597 w 4231723"/>
              <a:gd name="connsiteY17" fmla="*/ 154130 h 721327"/>
              <a:gd name="connsiteX18" fmla="*/ 4124278 w 4231723"/>
              <a:gd name="connsiteY18" fmla="*/ 141800 h 721327"/>
              <a:gd name="connsiteX19" fmla="*/ 4000981 w 4231723"/>
              <a:gd name="connsiteY19" fmla="*/ 129469 h 721327"/>
              <a:gd name="connsiteX20" fmla="*/ 3760553 w 4231723"/>
              <a:gd name="connsiteY20" fmla="*/ 110974 h 721327"/>
              <a:gd name="connsiteX21" fmla="*/ 3470805 w 4231723"/>
              <a:gd name="connsiteY21" fmla="*/ 98643 h 721327"/>
              <a:gd name="connsiteX22" fmla="*/ 3409157 w 4231723"/>
              <a:gd name="connsiteY22" fmla="*/ 92478 h 721327"/>
              <a:gd name="connsiteX23" fmla="*/ 3372168 w 4231723"/>
              <a:gd name="connsiteY23" fmla="*/ 80148 h 721327"/>
              <a:gd name="connsiteX24" fmla="*/ 3267365 w 4231723"/>
              <a:gd name="connsiteY24" fmla="*/ 73983 h 721327"/>
              <a:gd name="connsiteX25" fmla="*/ 2996112 w 4231723"/>
              <a:gd name="connsiteY25" fmla="*/ 61652 h 721327"/>
              <a:gd name="connsiteX26" fmla="*/ 1707661 w 4231723"/>
              <a:gd name="connsiteY26" fmla="*/ 67817 h 721327"/>
              <a:gd name="connsiteX27" fmla="*/ 1565869 w 4231723"/>
              <a:gd name="connsiteY27" fmla="*/ 73983 h 721327"/>
              <a:gd name="connsiteX28" fmla="*/ 1306946 w 4231723"/>
              <a:gd name="connsiteY28" fmla="*/ 80148 h 721327"/>
              <a:gd name="connsiteX29" fmla="*/ 702792 w 4231723"/>
              <a:gd name="connsiteY29" fmla="*/ 61652 h 721327"/>
              <a:gd name="connsiteX30" fmla="*/ 536341 w 4231723"/>
              <a:gd name="connsiteY30" fmla="*/ 36991 h 721327"/>
              <a:gd name="connsiteX31" fmla="*/ 474693 w 4231723"/>
              <a:gd name="connsiteY31" fmla="*/ 30826 h 721327"/>
              <a:gd name="connsiteX32" fmla="*/ 437704 w 4231723"/>
              <a:gd name="connsiteY32" fmla="*/ 18496 h 721327"/>
              <a:gd name="connsiteX33" fmla="*/ 376055 w 4231723"/>
              <a:gd name="connsiteY33" fmla="*/ 12331 h 721327"/>
              <a:gd name="connsiteX34" fmla="*/ 265088 w 4231723"/>
              <a:gd name="connsiteY34" fmla="*/ 0 h 721327"/>
              <a:gd name="connsiteX35" fmla="*/ 98637 w 4231723"/>
              <a:gd name="connsiteY35" fmla="*/ 12331 h 721327"/>
              <a:gd name="connsiteX36" fmla="*/ 61648 w 4231723"/>
              <a:gd name="connsiteY36" fmla="*/ 24661 h 721327"/>
              <a:gd name="connsiteX37" fmla="*/ 43154 w 4231723"/>
              <a:gd name="connsiteY37" fmla="*/ 43157 h 721327"/>
              <a:gd name="connsiteX38" fmla="*/ 18494 w 4231723"/>
              <a:gd name="connsiteY38" fmla="*/ 55487 h 721327"/>
              <a:gd name="connsiteX39" fmla="*/ 12330 w 4231723"/>
              <a:gd name="connsiteY39" fmla="*/ 73983 h 721327"/>
              <a:gd name="connsiteX40" fmla="*/ 6165 w 4231723"/>
              <a:gd name="connsiteY40" fmla="*/ 104809 h 721327"/>
              <a:gd name="connsiteX41" fmla="*/ 0 w 4231723"/>
              <a:gd name="connsiteY41" fmla="*/ 129469 h 721327"/>
              <a:gd name="connsiteX42" fmla="*/ 12330 w 4231723"/>
              <a:gd name="connsiteY42" fmla="*/ 357581 h 721327"/>
              <a:gd name="connsiteX43" fmla="*/ 18494 w 4231723"/>
              <a:gd name="connsiteY43" fmla="*/ 376077 h 721327"/>
              <a:gd name="connsiteX44" fmla="*/ 43154 w 4231723"/>
              <a:gd name="connsiteY44" fmla="*/ 388407 h 721327"/>
              <a:gd name="connsiteX45" fmla="*/ 61648 w 4231723"/>
              <a:gd name="connsiteY45" fmla="*/ 400737 h 721327"/>
              <a:gd name="connsiteX46" fmla="*/ 123297 w 4231723"/>
              <a:gd name="connsiteY46" fmla="*/ 413068 h 721327"/>
              <a:gd name="connsiteX47" fmla="*/ 154121 w 4231723"/>
              <a:gd name="connsiteY47" fmla="*/ 425398 h 721327"/>
              <a:gd name="connsiteX48" fmla="*/ 203440 w 4231723"/>
              <a:gd name="connsiteY48" fmla="*/ 431563 h 721327"/>
              <a:gd name="connsiteX49" fmla="*/ 246593 w 4231723"/>
              <a:gd name="connsiteY49" fmla="*/ 437729 h 721327"/>
              <a:gd name="connsiteX50" fmla="*/ 277418 w 4231723"/>
              <a:gd name="connsiteY50" fmla="*/ 443894 h 721327"/>
              <a:gd name="connsiteX51" fmla="*/ 363725 w 4231723"/>
              <a:gd name="connsiteY51" fmla="*/ 456224 h 721327"/>
              <a:gd name="connsiteX52" fmla="*/ 505517 w 4231723"/>
              <a:gd name="connsiteY52" fmla="*/ 443894 h 721327"/>
              <a:gd name="connsiteX53" fmla="*/ 585660 w 4231723"/>
              <a:gd name="connsiteY53" fmla="*/ 425398 h 721327"/>
              <a:gd name="connsiteX54" fmla="*/ 715121 w 4231723"/>
              <a:gd name="connsiteY54" fmla="*/ 419233 h 721327"/>
              <a:gd name="connsiteX55" fmla="*/ 838418 w 4231723"/>
              <a:gd name="connsiteY55" fmla="*/ 517876 h 721327"/>
              <a:gd name="connsiteX56" fmla="*/ 937056 w 4231723"/>
              <a:gd name="connsiteY56" fmla="*/ 573363 h 721327"/>
              <a:gd name="connsiteX57" fmla="*/ 967880 w 4231723"/>
              <a:gd name="connsiteY57" fmla="*/ 591858 h 721327"/>
              <a:gd name="connsiteX58" fmla="*/ 986374 w 4231723"/>
              <a:gd name="connsiteY58" fmla="*/ 598023 h 721327"/>
              <a:gd name="connsiteX59" fmla="*/ 1017199 w 4231723"/>
              <a:gd name="connsiteY59" fmla="*/ 616519 h 721327"/>
              <a:gd name="connsiteX60" fmla="*/ 1115836 w 4231723"/>
              <a:gd name="connsiteY60" fmla="*/ 647345 h 721327"/>
              <a:gd name="connsiteX61" fmla="*/ 1257627 w 4231723"/>
              <a:gd name="connsiteY61" fmla="*/ 702832 h 721327"/>
              <a:gd name="connsiteX62" fmla="*/ 1306946 w 4231723"/>
              <a:gd name="connsiteY62" fmla="*/ 721327 h 721327"/>
              <a:gd name="connsiteX63" fmla="*/ 1350100 w 4231723"/>
              <a:gd name="connsiteY63" fmla="*/ 622684 h 721327"/>
              <a:gd name="connsiteX64" fmla="*/ 1232968 w 4231723"/>
              <a:gd name="connsiteY64" fmla="*/ 616519 h 721327"/>
              <a:gd name="connsiteX65" fmla="*/ 1158990 w 4231723"/>
              <a:gd name="connsiteY65" fmla="*/ 604189 h 721327"/>
              <a:gd name="connsiteX66" fmla="*/ 875407 w 4231723"/>
              <a:gd name="connsiteY66" fmla="*/ 616519 h 721327"/>
              <a:gd name="connsiteX67" fmla="*/ 776770 w 4231723"/>
              <a:gd name="connsiteY67" fmla="*/ 635015 h 721327"/>
              <a:gd name="connsiteX68" fmla="*/ 715121 w 4231723"/>
              <a:gd name="connsiteY68" fmla="*/ 641180 h 721327"/>
              <a:gd name="connsiteX69" fmla="*/ 659638 w 4231723"/>
              <a:gd name="connsiteY69" fmla="*/ 653510 h 72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231723" h="721327">
                <a:moveTo>
                  <a:pt x="795264" y="462389"/>
                </a:moveTo>
                <a:lnTo>
                  <a:pt x="795264" y="462389"/>
                </a:lnTo>
                <a:lnTo>
                  <a:pt x="1590529" y="456224"/>
                </a:lnTo>
                <a:cubicBezTo>
                  <a:pt x="1775485" y="456224"/>
                  <a:pt x="1960416" y="460576"/>
                  <a:pt x="2145364" y="462389"/>
                </a:cubicBezTo>
                <a:lnTo>
                  <a:pt x="2848156" y="468555"/>
                </a:lnTo>
                <a:cubicBezTo>
                  <a:pt x="3009203" y="479662"/>
                  <a:pt x="3080666" y="487050"/>
                  <a:pt x="3248871" y="487050"/>
                </a:cubicBezTo>
                <a:cubicBezTo>
                  <a:pt x="3448211" y="487050"/>
                  <a:pt x="3647530" y="482940"/>
                  <a:pt x="3846860" y="480885"/>
                </a:cubicBezTo>
                <a:cubicBezTo>
                  <a:pt x="3931113" y="478830"/>
                  <a:pt x="4015428" y="478547"/>
                  <a:pt x="4099619" y="474720"/>
                </a:cubicBezTo>
                <a:cubicBezTo>
                  <a:pt x="4113963" y="474068"/>
                  <a:pt x="4122163" y="466574"/>
                  <a:pt x="4130443" y="456224"/>
                </a:cubicBezTo>
                <a:cubicBezTo>
                  <a:pt x="4153928" y="426867"/>
                  <a:pt x="4129563" y="446537"/>
                  <a:pt x="4161267" y="425398"/>
                </a:cubicBezTo>
                <a:cubicBezTo>
                  <a:pt x="4165377" y="419233"/>
                  <a:pt x="4168358" y="412142"/>
                  <a:pt x="4173597" y="406903"/>
                </a:cubicBezTo>
                <a:cubicBezTo>
                  <a:pt x="4178836" y="401664"/>
                  <a:pt x="4187463" y="400358"/>
                  <a:pt x="4192092" y="394572"/>
                </a:cubicBezTo>
                <a:cubicBezTo>
                  <a:pt x="4196151" y="389497"/>
                  <a:pt x="4194913" y="381649"/>
                  <a:pt x="4198256" y="376077"/>
                </a:cubicBezTo>
                <a:cubicBezTo>
                  <a:pt x="4201246" y="371093"/>
                  <a:pt x="4206476" y="367856"/>
                  <a:pt x="4210586" y="363746"/>
                </a:cubicBezTo>
                <a:cubicBezTo>
                  <a:pt x="4212641" y="343196"/>
                  <a:pt x="4213162" y="322434"/>
                  <a:pt x="4216751" y="302095"/>
                </a:cubicBezTo>
                <a:cubicBezTo>
                  <a:pt x="4227079" y="243568"/>
                  <a:pt x="4244525" y="263335"/>
                  <a:pt x="4216751" y="191121"/>
                </a:cubicBezTo>
                <a:cubicBezTo>
                  <a:pt x="4214091" y="184205"/>
                  <a:pt x="4203882" y="183613"/>
                  <a:pt x="4198256" y="178791"/>
                </a:cubicBezTo>
                <a:cubicBezTo>
                  <a:pt x="4189430" y="171225"/>
                  <a:pt x="4183056" y="160887"/>
                  <a:pt x="4173597" y="154130"/>
                </a:cubicBezTo>
                <a:cubicBezTo>
                  <a:pt x="4166010" y="148710"/>
                  <a:pt x="4127859" y="142695"/>
                  <a:pt x="4124278" y="141800"/>
                </a:cubicBezTo>
                <a:cubicBezTo>
                  <a:pt x="4046540" y="122363"/>
                  <a:pt x="4252532" y="147876"/>
                  <a:pt x="4000981" y="129469"/>
                </a:cubicBezTo>
                <a:cubicBezTo>
                  <a:pt x="3862462" y="119333"/>
                  <a:pt x="3877297" y="117460"/>
                  <a:pt x="3760553" y="110974"/>
                </a:cubicBezTo>
                <a:cubicBezTo>
                  <a:pt x="3662620" y="105533"/>
                  <a:pt x="3569144" y="102426"/>
                  <a:pt x="3470805" y="98643"/>
                </a:cubicBezTo>
                <a:cubicBezTo>
                  <a:pt x="3450256" y="96588"/>
                  <a:pt x="3429455" y="96284"/>
                  <a:pt x="3409157" y="92478"/>
                </a:cubicBezTo>
                <a:cubicBezTo>
                  <a:pt x="3396383" y="90083"/>
                  <a:pt x="3385055" y="81829"/>
                  <a:pt x="3372168" y="80148"/>
                </a:cubicBezTo>
                <a:cubicBezTo>
                  <a:pt x="3337467" y="75622"/>
                  <a:pt x="3302317" y="75702"/>
                  <a:pt x="3267365" y="73983"/>
                </a:cubicBezTo>
                <a:lnTo>
                  <a:pt x="2996112" y="61652"/>
                </a:lnTo>
                <a:lnTo>
                  <a:pt x="1707661" y="67817"/>
                </a:lnTo>
                <a:cubicBezTo>
                  <a:pt x="1660354" y="68225"/>
                  <a:pt x="1613155" y="72528"/>
                  <a:pt x="1565869" y="73983"/>
                </a:cubicBezTo>
                <a:lnTo>
                  <a:pt x="1306946" y="80148"/>
                </a:lnTo>
                <a:cubicBezTo>
                  <a:pt x="949836" y="74654"/>
                  <a:pt x="982851" y="81193"/>
                  <a:pt x="702792" y="61652"/>
                </a:cubicBezTo>
                <a:cubicBezTo>
                  <a:pt x="518468" y="48791"/>
                  <a:pt x="811568" y="64515"/>
                  <a:pt x="536341" y="36991"/>
                </a:cubicBezTo>
                <a:lnTo>
                  <a:pt x="474693" y="30826"/>
                </a:lnTo>
                <a:cubicBezTo>
                  <a:pt x="462363" y="26716"/>
                  <a:pt x="450478" y="20891"/>
                  <a:pt x="437704" y="18496"/>
                </a:cubicBezTo>
                <a:cubicBezTo>
                  <a:pt x="417406" y="14690"/>
                  <a:pt x="396581" y="14612"/>
                  <a:pt x="376055" y="12331"/>
                </a:cubicBezTo>
                <a:cubicBezTo>
                  <a:pt x="218839" y="-5138"/>
                  <a:pt x="452173" y="18712"/>
                  <a:pt x="265088" y="0"/>
                </a:cubicBezTo>
                <a:cubicBezTo>
                  <a:pt x="209604" y="4110"/>
                  <a:pt x="153868" y="5636"/>
                  <a:pt x="98637" y="12331"/>
                </a:cubicBezTo>
                <a:cubicBezTo>
                  <a:pt x="85735" y="13895"/>
                  <a:pt x="61648" y="24661"/>
                  <a:pt x="61648" y="24661"/>
                </a:cubicBezTo>
                <a:cubicBezTo>
                  <a:pt x="55483" y="30826"/>
                  <a:pt x="50249" y="38089"/>
                  <a:pt x="43154" y="43157"/>
                </a:cubicBezTo>
                <a:cubicBezTo>
                  <a:pt x="35676" y="48499"/>
                  <a:pt x="24992" y="48988"/>
                  <a:pt x="18494" y="55487"/>
                </a:cubicBezTo>
                <a:cubicBezTo>
                  <a:pt x="13899" y="60082"/>
                  <a:pt x="13906" y="67678"/>
                  <a:pt x="12330" y="73983"/>
                </a:cubicBezTo>
                <a:cubicBezTo>
                  <a:pt x="9789" y="84149"/>
                  <a:pt x="8438" y="94580"/>
                  <a:pt x="6165" y="104809"/>
                </a:cubicBezTo>
                <a:cubicBezTo>
                  <a:pt x="4327" y="113080"/>
                  <a:pt x="2055" y="121249"/>
                  <a:pt x="0" y="129469"/>
                </a:cubicBezTo>
                <a:cubicBezTo>
                  <a:pt x="4110" y="205506"/>
                  <a:pt x="6635" y="281646"/>
                  <a:pt x="12330" y="357581"/>
                </a:cubicBezTo>
                <a:cubicBezTo>
                  <a:pt x="12816" y="364061"/>
                  <a:pt x="13899" y="371482"/>
                  <a:pt x="18494" y="376077"/>
                </a:cubicBezTo>
                <a:cubicBezTo>
                  <a:pt x="24992" y="382576"/>
                  <a:pt x="35175" y="383847"/>
                  <a:pt x="43154" y="388407"/>
                </a:cubicBezTo>
                <a:cubicBezTo>
                  <a:pt x="49587" y="392083"/>
                  <a:pt x="54838" y="397818"/>
                  <a:pt x="61648" y="400737"/>
                </a:cubicBezTo>
                <a:cubicBezTo>
                  <a:pt x="73357" y="405755"/>
                  <a:pt x="114946" y="411676"/>
                  <a:pt x="123297" y="413068"/>
                </a:cubicBezTo>
                <a:cubicBezTo>
                  <a:pt x="133572" y="417178"/>
                  <a:pt x="143338" y="422910"/>
                  <a:pt x="154121" y="425398"/>
                </a:cubicBezTo>
                <a:cubicBezTo>
                  <a:pt x="170264" y="429123"/>
                  <a:pt x="187018" y="429373"/>
                  <a:pt x="203440" y="431563"/>
                </a:cubicBezTo>
                <a:cubicBezTo>
                  <a:pt x="217843" y="433484"/>
                  <a:pt x="232260" y="435340"/>
                  <a:pt x="246593" y="437729"/>
                </a:cubicBezTo>
                <a:cubicBezTo>
                  <a:pt x="256929" y="439452"/>
                  <a:pt x="267068" y="442260"/>
                  <a:pt x="277418" y="443894"/>
                </a:cubicBezTo>
                <a:cubicBezTo>
                  <a:pt x="306123" y="448427"/>
                  <a:pt x="334956" y="452114"/>
                  <a:pt x="363725" y="456224"/>
                </a:cubicBezTo>
                <a:lnTo>
                  <a:pt x="505517" y="443894"/>
                </a:lnTo>
                <a:cubicBezTo>
                  <a:pt x="592329" y="434913"/>
                  <a:pt x="488518" y="441590"/>
                  <a:pt x="585660" y="425398"/>
                </a:cubicBezTo>
                <a:cubicBezTo>
                  <a:pt x="633809" y="417372"/>
                  <a:pt x="667106" y="419233"/>
                  <a:pt x="715121" y="419233"/>
                </a:cubicBezTo>
                <a:lnTo>
                  <a:pt x="838418" y="517876"/>
                </a:lnTo>
                <a:lnTo>
                  <a:pt x="937056" y="573363"/>
                </a:lnTo>
                <a:cubicBezTo>
                  <a:pt x="947459" y="579308"/>
                  <a:pt x="956513" y="588069"/>
                  <a:pt x="967880" y="591858"/>
                </a:cubicBezTo>
                <a:cubicBezTo>
                  <a:pt x="974045" y="593913"/>
                  <a:pt x="980562" y="595117"/>
                  <a:pt x="986374" y="598023"/>
                </a:cubicBezTo>
                <a:cubicBezTo>
                  <a:pt x="997092" y="603382"/>
                  <a:pt x="1006001" y="612253"/>
                  <a:pt x="1017199" y="616519"/>
                </a:cubicBezTo>
                <a:cubicBezTo>
                  <a:pt x="1049389" y="628783"/>
                  <a:pt x="1083758" y="634792"/>
                  <a:pt x="1115836" y="647345"/>
                </a:cubicBezTo>
                <a:cubicBezTo>
                  <a:pt x="1163100" y="665841"/>
                  <a:pt x="1209478" y="686782"/>
                  <a:pt x="1257627" y="702832"/>
                </a:cubicBezTo>
                <a:cubicBezTo>
                  <a:pt x="1298975" y="716615"/>
                  <a:pt x="1282991" y="709350"/>
                  <a:pt x="1306946" y="721327"/>
                </a:cubicBezTo>
                <a:lnTo>
                  <a:pt x="1350100" y="622684"/>
                </a:lnTo>
                <a:cubicBezTo>
                  <a:pt x="1311056" y="620629"/>
                  <a:pt x="1271884" y="620285"/>
                  <a:pt x="1232968" y="616519"/>
                </a:cubicBezTo>
                <a:cubicBezTo>
                  <a:pt x="1208085" y="614111"/>
                  <a:pt x="1183989" y="604189"/>
                  <a:pt x="1158990" y="604189"/>
                </a:cubicBezTo>
                <a:cubicBezTo>
                  <a:pt x="1064373" y="604189"/>
                  <a:pt x="969935" y="612409"/>
                  <a:pt x="875407" y="616519"/>
                </a:cubicBezTo>
                <a:cubicBezTo>
                  <a:pt x="842528" y="622684"/>
                  <a:pt x="809833" y="629928"/>
                  <a:pt x="776770" y="635015"/>
                </a:cubicBezTo>
                <a:cubicBezTo>
                  <a:pt x="756358" y="638156"/>
                  <a:pt x="735315" y="636853"/>
                  <a:pt x="715121" y="641180"/>
                </a:cubicBezTo>
                <a:cubicBezTo>
                  <a:pt x="636139" y="658105"/>
                  <a:pt x="750112" y="653510"/>
                  <a:pt x="659638" y="65351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657600" y="3105151"/>
            <a:ext cx="2963300" cy="457200"/>
          </a:xfrm>
          <a:custGeom>
            <a:avLst/>
            <a:gdLst>
              <a:gd name="connsiteX0" fmla="*/ 162151 w 4182500"/>
              <a:gd name="connsiteY0" fmla="*/ 462389 h 517257"/>
              <a:gd name="connsiteX1" fmla="*/ 760141 w 4182500"/>
              <a:gd name="connsiteY1" fmla="*/ 450058 h 517257"/>
              <a:gd name="connsiteX2" fmla="*/ 827954 w 4182500"/>
              <a:gd name="connsiteY2" fmla="*/ 443893 h 517257"/>
              <a:gd name="connsiteX3" fmla="*/ 945086 w 4182500"/>
              <a:gd name="connsiteY3" fmla="*/ 437728 h 517257"/>
              <a:gd name="connsiteX4" fmla="*/ 1949955 w 4182500"/>
              <a:gd name="connsiteY4" fmla="*/ 450058 h 517257"/>
              <a:gd name="connsiteX5" fmla="*/ 2289021 w 4182500"/>
              <a:gd name="connsiteY5" fmla="*/ 462389 h 517257"/>
              <a:gd name="connsiteX6" fmla="*/ 2517120 w 4182500"/>
              <a:gd name="connsiteY6" fmla="*/ 474719 h 517257"/>
              <a:gd name="connsiteX7" fmla="*/ 3084286 w 4182500"/>
              <a:gd name="connsiteY7" fmla="*/ 480884 h 517257"/>
              <a:gd name="connsiteX8" fmla="*/ 3170594 w 4182500"/>
              <a:gd name="connsiteY8" fmla="*/ 487049 h 517257"/>
              <a:gd name="connsiteX9" fmla="*/ 3965858 w 4182500"/>
              <a:gd name="connsiteY9" fmla="*/ 474719 h 517257"/>
              <a:gd name="connsiteX10" fmla="*/ 4009012 w 4182500"/>
              <a:gd name="connsiteY10" fmla="*/ 437728 h 517257"/>
              <a:gd name="connsiteX11" fmla="*/ 4021342 w 4182500"/>
              <a:gd name="connsiteY11" fmla="*/ 425397 h 517257"/>
              <a:gd name="connsiteX12" fmla="*/ 4039836 w 4182500"/>
              <a:gd name="connsiteY12" fmla="*/ 419232 h 517257"/>
              <a:gd name="connsiteX13" fmla="*/ 4070660 w 4182500"/>
              <a:gd name="connsiteY13" fmla="*/ 400737 h 517257"/>
              <a:gd name="connsiteX14" fmla="*/ 4089155 w 4182500"/>
              <a:gd name="connsiteY14" fmla="*/ 388406 h 517257"/>
              <a:gd name="connsiteX15" fmla="*/ 4107649 w 4182500"/>
              <a:gd name="connsiteY15" fmla="*/ 382241 h 517257"/>
              <a:gd name="connsiteX16" fmla="*/ 4156968 w 4182500"/>
              <a:gd name="connsiteY16" fmla="*/ 369911 h 517257"/>
              <a:gd name="connsiteX17" fmla="*/ 4181627 w 4182500"/>
              <a:gd name="connsiteY17" fmla="*/ 339085 h 517257"/>
              <a:gd name="connsiteX18" fmla="*/ 4175463 w 4182500"/>
              <a:gd name="connsiteY18" fmla="*/ 228111 h 517257"/>
              <a:gd name="connsiteX19" fmla="*/ 4113814 w 4182500"/>
              <a:gd name="connsiteY19" fmla="*/ 154129 h 517257"/>
              <a:gd name="connsiteX20" fmla="*/ 4076825 w 4182500"/>
              <a:gd name="connsiteY20" fmla="*/ 135634 h 517257"/>
              <a:gd name="connsiteX21" fmla="*/ 4064495 w 4182500"/>
              <a:gd name="connsiteY21" fmla="*/ 123303 h 517257"/>
              <a:gd name="connsiteX22" fmla="*/ 4002847 w 4182500"/>
              <a:gd name="connsiteY22" fmla="*/ 92477 h 517257"/>
              <a:gd name="connsiteX23" fmla="*/ 3978188 w 4182500"/>
              <a:gd name="connsiteY23" fmla="*/ 86312 h 517257"/>
              <a:gd name="connsiteX24" fmla="*/ 3935034 w 4182500"/>
              <a:gd name="connsiteY24" fmla="*/ 73982 h 517257"/>
              <a:gd name="connsiteX25" fmla="*/ 3904210 w 4182500"/>
              <a:gd name="connsiteY25" fmla="*/ 67817 h 517257"/>
              <a:gd name="connsiteX26" fmla="*/ 3885715 w 4182500"/>
              <a:gd name="connsiteY26" fmla="*/ 61651 h 517257"/>
              <a:gd name="connsiteX27" fmla="*/ 3817902 w 4182500"/>
              <a:gd name="connsiteY27" fmla="*/ 49321 h 517257"/>
              <a:gd name="connsiteX28" fmla="*/ 3725429 w 4182500"/>
              <a:gd name="connsiteY28" fmla="*/ 36991 h 517257"/>
              <a:gd name="connsiteX29" fmla="*/ 3404858 w 4182500"/>
              <a:gd name="connsiteY29" fmla="*/ 30825 h 517257"/>
              <a:gd name="connsiteX30" fmla="*/ 3250737 w 4182500"/>
              <a:gd name="connsiteY30" fmla="*/ 12330 h 517257"/>
              <a:gd name="connsiteX31" fmla="*/ 3195253 w 4182500"/>
              <a:gd name="connsiteY31" fmla="*/ 6165 h 517257"/>
              <a:gd name="connsiteX32" fmla="*/ 2893176 w 4182500"/>
              <a:gd name="connsiteY32" fmla="*/ 0 h 517257"/>
              <a:gd name="connsiteX33" fmla="*/ 2560274 w 4182500"/>
              <a:gd name="connsiteY33" fmla="*/ 6165 h 517257"/>
              <a:gd name="connsiteX34" fmla="*/ 2443142 w 4182500"/>
              <a:gd name="connsiteY34" fmla="*/ 12330 h 517257"/>
              <a:gd name="connsiteX35" fmla="*/ 2116406 w 4182500"/>
              <a:gd name="connsiteY35" fmla="*/ 18495 h 517257"/>
              <a:gd name="connsiteX36" fmla="*/ 1845153 w 4182500"/>
              <a:gd name="connsiteY36" fmla="*/ 43156 h 517257"/>
              <a:gd name="connsiteX37" fmla="*/ 1543076 w 4182500"/>
              <a:gd name="connsiteY37" fmla="*/ 67817 h 517257"/>
              <a:gd name="connsiteX38" fmla="*/ 1370460 w 4182500"/>
              <a:gd name="connsiteY38" fmla="*/ 80147 h 517257"/>
              <a:gd name="connsiteX39" fmla="*/ 1167020 w 4182500"/>
              <a:gd name="connsiteY39" fmla="*/ 92477 h 517257"/>
              <a:gd name="connsiteX40" fmla="*/ 1130031 w 4182500"/>
              <a:gd name="connsiteY40" fmla="*/ 98643 h 517257"/>
              <a:gd name="connsiteX41" fmla="*/ 877273 w 4182500"/>
              <a:gd name="connsiteY41" fmla="*/ 110973 h 517257"/>
              <a:gd name="connsiteX42" fmla="*/ 316272 w 4182500"/>
              <a:gd name="connsiteY42" fmla="*/ 98643 h 517257"/>
              <a:gd name="connsiteX43" fmla="*/ 174481 w 4182500"/>
              <a:gd name="connsiteY43" fmla="*/ 86312 h 517257"/>
              <a:gd name="connsiteX44" fmla="*/ 14195 w 4182500"/>
              <a:gd name="connsiteY44" fmla="*/ 117138 h 517257"/>
              <a:gd name="connsiteX45" fmla="*/ 8030 w 4182500"/>
              <a:gd name="connsiteY45" fmla="*/ 135634 h 517257"/>
              <a:gd name="connsiteX46" fmla="*/ 1865 w 4182500"/>
              <a:gd name="connsiteY46" fmla="*/ 221946 h 517257"/>
              <a:gd name="connsiteX47" fmla="*/ 8030 w 4182500"/>
              <a:gd name="connsiteY47" fmla="*/ 406902 h 517257"/>
              <a:gd name="connsiteX48" fmla="*/ 45019 w 4182500"/>
              <a:gd name="connsiteY48" fmla="*/ 419232 h 517257"/>
              <a:gd name="connsiteX49" fmla="*/ 131327 w 4182500"/>
              <a:gd name="connsiteY49" fmla="*/ 431563 h 517257"/>
              <a:gd name="connsiteX50" fmla="*/ 211470 w 4182500"/>
              <a:gd name="connsiteY50" fmla="*/ 431563 h 5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182500" h="517257">
                <a:moveTo>
                  <a:pt x="162151" y="462389"/>
                </a:moveTo>
                <a:cubicBezTo>
                  <a:pt x="397232" y="432999"/>
                  <a:pt x="147733" y="462306"/>
                  <a:pt x="760141" y="450058"/>
                </a:cubicBezTo>
                <a:cubicBezTo>
                  <a:pt x="782834" y="449604"/>
                  <a:pt x="805307" y="445403"/>
                  <a:pt x="827954" y="443893"/>
                </a:cubicBezTo>
                <a:cubicBezTo>
                  <a:pt x="866965" y="441292"/>
                  <a:pt x="906042" y="439783"/>
                  <a:pt x="945086" y="437728"/>
                </a:cubicBezTo>
                <a:lnTo>
                  <a:pt x="1949955" y="450058"/>
                </a:lnTo>
                <a:cubicBezTo>
                  <a:pt x="2028103" y="451260"/>
                  <a:pt x="2201165" y="457996"/>
                  <a:pt x="2289021" y="462389"/>
                </a:cubicBezTo>
                <a:cubicBezTo>
                  <a:pt x="2365070" y="466192"/>
                  <a:pt x="2440997" y="472949"/>
                  <a:pt x="2517120" y="474719"/>
                </a:cubicBezTo>
                <a:cubicBezTo>
                  <a:pt x="2706135" y="479115"/>
                  <a:pt x="2895231" y="478829"/>
                  <a:pt x="3084286" y="480884"/>
                </a:cubicBezTo>
                <a:cubicBezTo>
                  <a:pt x="3113055" y="482939"/>
                  <a:pt x="3141751" y="487049"/>
                  <a:pt x="3170594" y="487049"/>
                </a:cubicBezTo>
                <a:cubicBezTo>
                  <a:pt x="3935213" y="487049"/>
                  <a:pt x="3702189" y="562613"/>
                  <a:pt x="3965858" y="474719"/>
                </a:cubicBezTo>
                <a:cubicBezTo>
                  <a:pt x="3988179" y="441236"/>
                  <a:pt x="3966426" y="468148"/>
                  <a:pt x="4009012" y="437728"/>
                </a:cubicBezTo>
                <a:cubicBezTo>
                  <a:pt x="4013742" y="434349"/>
                  <a:pt x="4016358" y="428388"/>
                  <a:pt x="4021342" y="425397"/>
                </a:cubicBezTo>
                <a:cubicBezTo>
                  <a:pt x="4026914" y="422054"/>
                  <a:pt x="4034024" y="422138"/>
                  <a:pt x="4039836" y="419232"/>
                </a:cubicBezTo>
                <a:cubicBezTo>
                  <a:pt x="4050553" y="413873"/>
                  <a:pt x="4060499" y="407088"/>
                  <a:pt x="4070660" y="400737"/>
                </a:cubicBezTo>
                <a:cubicBezTo>
                  <a:pt x="4076943" y="396810"/>
                  <a:pt x="4082528" y="391720"/>
                  <a:pt x="4089155" y="388406"/>
                </a:cubicBezTo>
                <a:cubicBezTo>
                  <a:pt x="4094967" y="385500"/>
                  <a:pt x="4101380" y="383951"/>
                  <a:pt x="4107649" y="382241"/>
                </a:cubicBezTo>
                <a:cubicBezTo>
                  <a:pt x="4123998" y="377782"/>
                  <a:pt x="4156968" y="369911"/>
                  <a:pt x="4156968" y="369911"/>
                </a:cubicBezTo>
                <a:cubicBezTo>
                  <a:pt x="4162640" y="364238"/>
                  <a:pt x="4181238" y="347251"/>
                  <a:pt x="4181627" y="339085"/>
                </a:cubicBezTo>
                <a:cubicBezTo>
                  <a:pt x="4183389" y="302079"/>
                  <a:pt x="4183019" y="264381"/>
                  <a:pt x="4175463" y="228111"/>
                </a:cubicBezTo>
                <a:cubicBezTo>
                  <a:pt x="4172517" y="213969"/>
                  <a:pt x="4124350" y="157641"/>
                  <a:pt x="4113814" y="154129"/>
                </a:cubicBezTo>
                <a:cubicBezTo>
                  <a:pt x="4094281" y="147618"/>
                  <a:pt x="4093896" y="149292"/>
                  <a:pt x="4076825" y="135634"/>
                </a:cubicBezTo>
                <a:cubicBezTo>
                  <a:pt x="4072286" y="132003"/>
                  <a:pt x="4069225" y="126682"/>
                  <a:pt x="4064495" y="123303"/>
                </a:cubicBezTo>
                <a:cubicBezTo>
                  <a:pt x="4044228" y="108826"/>
                  <a:pt x="4026282" y="100290"/>
                  <a:pt x="4002847" y="92477"/>
                </a:cubicBezTo>
                <a:cubicBezTo>
                  <a:pt x="3994809" y="89797"/>
                  <a:pt x="3986362" y="88541"/>
                  <a:pt x="3978188" y="86312"/>
                </a:cubicBezTo>
                <a:cubicBezTo>
                  <a:pt x="3963755" y="82376"/>
                  <a:pt x="3949548" y="77610"/>
                  <a:pt x="3935034" y="73982"/>
                </a:cubicBezTo>
                <a:cubicBezTo>
                  <a:pt x="3924869" y="71441"/>
                  <a:pt x="3914375" y="70359"/>
                  <a:pt x="3904210" y="67817"/>
                </a:cubicBezTo>
                <a:cubicBezTo>
                  <a:pt x="3897905" y="66241"/>
                  <a:pt x="3892020" y="63227"/>
                  <a:pt x="3885715" y="61651"/>
                </a:cubicBezTo>
                <a:cubicBezTo>
                  <a:pt x="3865416" y="56576"/>
                  <a:pt x="3838049" y="52984"/>
                  <a:pt x="3817902" y="49321"/>
                </a:cubicBezTo>
                <a:cubicBezTo>
                  <a:pt x="3777180" y="41917"/>
                  <a:pt x="3777098" y="38658"/>
                  <a:pt x="3725429" y="36991"/>
                </a:cubicBezTo>
                <a:cubicBezTo>
                  <a:pt x="3618608" y="33545"/>
                  <a:pt x="3511715" y="32880"/>
                  <a:pt x="3404858" y="30825"/>
                </a:cubicBezTo>
                <a:cubicBezTo>
                  <a:pt x="3277869" y="11288"/>
                  <a:pt x="3372148" y="23893"/>
                  <a:pt x="3250737" y="12330"/>
                </a:cubicBezTo>
                <a:cubicBezTo>
                  <a:pt x="3232212" y="10566"/>
                  <a:pt x="3213850" y="6806"/>
                  <a:pt x="3195253" y="6165"/>
                </a:cubicBezTo>
                <a:cubicBezTo>
                  <a:pt x="3094600" y="2694"/>
                  <a:pt x="2993868" y="2055"/>
                  <a:pt x="2893176" y="0"/>
                </a:cubicBezTo>
                <a:lnTo>
                  <a:pt x="2560274" y="6165"/>
                </a:lnTo>
                <a:cubicBezTo>
                  <a:pt x="2521191" y="7236"/>
                  <a:pt x="2482225" y="11244"/>
                  <a:pt x="2443142" y="12330"/>
                </a:cubicBezTo>
                <a:lnTo>
                  <a:pt x="2116406" y="18495"/>
                </a:lnTo>
                <a:cubicBezTo>
                  <a:pt x="1979201" y="43442"/>
                  <a:pt x="2079067" y="28064"/>
                  <a:pt x="1845153" y="43156"/>
                </a:cubicBezTo>
                <a:cubicBezTo>
                  <a:pt x="1443011" y="69102"/>
                  <a:pt x="1851761" y="42091"/>
                  <a:pt x="1543076" y="67817"/>
                </a:cubicBezTo>
                <a:cubicBezTo>
                  <a:pt x="1485590" y="72608"/>
                  <a:pt x="1428022" y="76372"/>
                  <a:pt x="1370460" y="80147"/>
                </a:cubicBezTo>
                <a:lnTo>
                  <a:pt x="1167020" y="92477"/>
                </a:lnTo>
                <a:cubicBezTo>
                  <a:pt x="1154690" y="94532"/>
                  <a:pt x="1142505" y="97847"/>
                  <a:pt x="1130031" y="98643"/>
                </a:cubicBezTo>
                <a:cubicBezTo>
                  <a:pt x="1045849" y="104017"/>
                  <a:pt x="877273" y="110973"/>
                  <a:pt x="877273" y="110973"/>
                </a:cubicBezTo>
                <a:lnTo>
                  <a:pt x="316272" y="98643"/>
                </a:lnTo>
                <a:cubicBezTo>
                  <a:pt x="268859" y="96979"/>
                  <a:pt x="174481" y="86312"/>
                  <a:pt x="174481" y="86312"/>
                </a:cubicBezTo>
                <a:cubicBezTo>
                  <a:pt x="-4446" y="93469"/>
                  <a:pt x="35522" y="42490"/>
                  <a:pt x="14195" y="117138"/>
                </a:cubicBezTo>
                <a:cubicBezTo>
                  <a:pt x="12410" y="123387"/>
                  <a:pt x="10085" y="129469"/>
                  <a:pt x="8030" y="135634"/>
                </a:cubicBezTo>
                <a:cubicBezTo>
                  <a:pt x="5975" y="164405"/>
                  <a:pt x="1865" y="193102"/>
                  <a:pt x="1865" y="221946"/>
                </a:cubicBezTo>
                <a:cubicBezTo>
                  <a:pt x="1865" y="283632"/>
                  <a:pt x="-5151" y="346641"/>
                  <a:pt x="8030" y="406902"/>
                </a:cubicBezTo>
                <a:cubicBezTo>
                  <a:pt x="10807" y="419598"/>
                  <a:pt x="32275" y="416683"/>
                  <a:pt x="45019" y="419232"/>
                </a:cubicBezTo>
                <a:cubicBezTo>
                  <a:pt x="78322" y="425893"/>
                  <a:pt x="93433" y="429840"/>
                  <a:pt x="131327" y="431563"/>
                </a:cubicBezTo>
                <a:cubicBezTo>
                  <a:pt x="158014" y="432776"/>
                  <a:pt x="184756" y="431563"/>
                  <a:pt x="211470" y="431563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4743450"/>
            <a:ext cx="1905000" cy="342900"/>
          </a:xfrm>
          <a:effectLst/>
        </p:spPr>
        <p:txBody>
          <a:bodyPr/>
          <a:lstStyle/>
          <a:p>
            <a:fld id="{13BCE1E9-5F92-496C-ACDB-873C14FC1500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7150"/>
            <a:ext cx="7772400" cy="857250"/>
          </a:xfrm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cycle”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990600" y="3690937"/>
            <a:ext cx="72390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2:16 “Then the Lord raised up judges, who saved them out of the hands of these raiders.”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990600" y="3690938"/>
            <a:ext cx="7239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2:15 “They were in great distress”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990600" y="3690937"/>
            <a:ext cx="72390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2:14“In his anger against Israel the Lord handed them over”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990600" y="3690937"/>
            <a:ext cx="72390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2:11 “Then the Israelites did evil in the eyes of the Lord and served the </a:t>
            </a:r>
            <a:r>
              <a:rPr lang="en-US" dirty="0" err="1">
                <a:solidFill>
                  <a:schemeClr val="tx1"/>
                </a:solidFill>
              </a:rPr>
              <a:t>Baals</a:t>
            </a:r>
            <a:r>
              <a:rPr lang="en-US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34826" name="WordArt 10"/>
          <p:cNvSpPr>
            <a:spLocks noChangeArrowheads="1" noChangeShapeType="1" noTextEdit="1"/>
          </p:cNvSpPr>
          <p:nvPr/>
        </p:nvSpPr>
        <p:spPr bwMode="auto">
          <a:xfrm>
            <a:off x="3962400" y="1085850"/>
            <a:ext cx="1062038" cy="500063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</a:rPr>
              <a:t>Sin</a:t>
            </a:r>
          </a:p>
        </p:txBody>
      </p:sp>
      <p:grpSp>
        <p:nvGrpSpPr>
          <p:cNvPr id="34836" name="Group 20"/>
          <p:cNvGrpSpPr>
            <a:grpSpLocks/>
          </p:cNvGrpSpPr>
          <p:nvPr/>
        </p:nvGrpSpPr>
        <p:grpSpPr bwMode="auto">
          <a:xfrm>
            <a:off x="5175250" y="1200150"/>
            <a:ext cx="2368550" cy="1357313"/>
            <a:chOff x="3596" y="1344"/>
            <a:chExt cx="1492" cy="1140"/>
          </a:xfrm>
          <a:effectLst/>
        </p:grpSpPr>
        <p:sp>
          <p:nvSpPr>
            <p:cNvPr id="34825" name="AutoShape 9"/>
            <p:cNvSpPr>
              <a:spLocks noChangeArrowheads="1"/>
            </p:cNvSpPr>
            <p:nvPr/>
          </p:nvSpPr>
          <p:spPr bwMode="auto">
            <a:xfrm rot="5400000">
              <a:off x="3960" y="1320"/>
              <a:ext cx="672" cy="720"/>
            </a:xfrm>
            <a:custGeom>
              <a:avLst/>
              <a:gdLst>
                <a:gd name="G0" fmla="+- 16461 0 0"/>
                <a:gd name="G1" fmla="+- 3653 0 0"/>
                <a:gd name="G2" fmla="+- 12158 0 3653"/>
                <a:gd name="G3" fmla="+- G2 0 3653"/>
                <a:gd name="G4" fmla="*/ G3 32768 32059"/>
                <a:gd name="G5" fmla="*/ G4 1 2"/>
                <a:gd name="G6" fmla="+- 21600 0 16461"/>
                <a:gd name="G7" fmla="*/ G6 3653 6079"/>
                <a:gd name="G8" fmla="+- G7 16461 0"/>
                <a:gd name="T0" fmla="*/ 16461 w 21600"/>
                <a:gd name="T1" fmla="*/ 0 h 21600"/>
                <a:gd name="T2" fmla="*/ 16461 w 21600"/>
                <a:gd name="T3" fmla="*/ 12158 h 21600"/>
                <a:gd name="T4" fmla="*/ 2480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6461" y="0"/>
                  </a:lnTo>
                  <a:lnTo>
                    <a:pt x="16461" y="3653"/>
                  </a:lnTo>
                  <a:lnTo>
                    <a:pt x="12427" y="3653"/>
                  </a:lnTo>
                  <a:cubicBezTo>
                    <a:pt x="5564" y="3653"/>
                    <a:pt x="0" y="7461"/>
                    <a:pt x="0" y="12158"/>
                  </a:cubicBezTo>
                  <a:lnTo>
                    <a:pt x="0" y="21600"/>
                  </a:lnTo>
                  <a:lnTo>
                    <a:pt x="4959" y="21600"/>
                  </a:lnTo>
                  <a:lnTo>
                    <a:pt x="4959" y="12158"/>
                  </a:lnTo>
                  <a:cubicBezTo>
                    <a:pt x="4959" y="10141"/>
                    <a:pt x="8303" y="8505"/>
                    <a:pt x="12427" y="8505"/>
                  </a:cubicBezTo>
                  <a:lnTo>
                    <a:pt x="16461" y="8505"/>
                  </a:lnTo>
                  <a:lnTo>
                    <a:pt x="16461" y="12158"/>
                  </a:lnTo>
                  <a:close/>
                </a:path>
              </a:pathLst>
            </a:cu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3176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30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3596" y="2064"/>
              <a:ext cx="1492" cy="4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/>
                </a:rPr>
                <a:t>Oppression</a:t>
              </a:r>
            </a:p>
          </p:txBody>
        </p:sp>
      </p:grpSp>
      <p:grpSp>
        <p:nvGrpSpPr>
          <p:cNvPr id="34837" name="Group 21"/>
          <p:cNvGrpSpPr>
            <a:grpSpLocks/>
          </p:cNvGrpSpPr>
          <p:nvPr/>
        </p:nvGrpSpPr>
        <p:grpSpPr bwMode="auto">
          <a:xfrm>
            <a:off x="3581400" y="2714625"/>
            <a:ext cx="3048000" cy="871538"/>
            <a:chOff x="2592" y="2616"/>
            <a:chExt cx="1920" cy="732"/>
          </a:xfrm>
          <a:effectLst/>
        </p:grpSpPr>
        <p:sp>
          <p:nvSpPr>
            <p:cNvPr id="34831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2592" y="2928"/>
              <a:ext cx="1156" cy="4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/>
                </a:rPr>
                <a:t>Distress</a:t>
              </a:r>
            </a:p>
          </p:txBody>
        </p:sp>
        <p:sp>
          <p:nvSpPr>
            <p:cNvPr id="34833" name="AutoShape 17"/>
            <p:cNvSpPr>
              <a:spLocks noChangeArrowheads="1"/>
            </p:cNvSpPr>
            <p:nvPr/>
          </p:nvSpPr>
          <p:spPr bwMode="auto">
            <a:xfrm rot="10800000">
              <a:off x="3840" y="2616"/>
              <a:ext cx="672" cy="720"/>
            </a:xfrm>
            <a:custGeom>
              <a:avLst/>
              <a:gdLst>
                <a:gd name="G0" fmla="+- 16461 0 0"/>
                <a:gd name="G1" fmla="+- 3653 0 0"/>
                <a:gd name="G2" fmla="+- 12158 0 3653"/>
                <a:gd name="G3" fmla="+- G2 0 3653"/>
                <a:gd name="G4" fmla="*/ G3 32768 32059"/>
                <a:gd name="G5" fmla="*/ G4 1 2"/>
                <a:gd name="G6" fmla="+- 21600 0 16461"/>
                <a:gd name="G7" fmla="*/ G6 3653 6079"/>
                <a:gd name="G8" fmla="+- G7 16461 0"/>
                <a:gd name="T0" fmla="*/ 16461 w 21600"/>
                <a:gd name="T1" fmla="*/ 0 h 21600"/>
                <a:gd name="T2" fmla="*/ 16461 w 21600"/>
                <a:gd name="T3" fmla="*/ 12158 h 21600"/>
                <a:gd name="T4" fmla="*/ 2480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6461" y="0"/>
                  </a:lnTo>
                  <a:lnTo>
                    <a:pt x="16461" y="3653"/>
                  </a:lnTo>
                  <a:lnTo>
                    <a:pt x="12427" y="3653"/>
                  </a:lnTo>
                  <a:cubicBezTo>
                    <a:pt x="5564" y="3653"/>
                    <a:pt x="0" y="7461"/>
                    <a:pt x="0" y="12158"/>
                  </a:cubicBezTo>
                  <a:lnTo>
                    <a:pt x="0" y="21600"/>
                  </a:lnTo>
                  <a:lnTo>
                    <a:pt x="4959" y="21600"/>
                  </a:lnTo>
                  <a:lnTo>
                    <a:pt x="4959" y="12158"/>
                  </a:lnTo>
                  <a:cubicBezTo>
                    <a:pt x="4959" y="10141"/>
                    <a:pt x="8303" y="8505"/>
                    <a:pt x="12427" y="8505"/>
                  </a:cubicBezTo>
                  <a:lnTo>
                    <a:pt x="16461" y="8505"/>
                  </a:lnTo>
                  <a:lnTo>
                    <a:pt x="16461" y="12158"/>
                  </a:lnTo>
                  <a:close/>
                </a:path>
              </a:pathLst>
            </a:cu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3176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4838" name="Group 22"/>
          <p:cNvGrpSpPr>
            <a:grpSpLocks/>
          </p:cNvGrpSpPr>
          <p:nvPr/>
        </p:nvGrpSpPr>
        <p:grpSpPr bwMode="auto">
          <a:xfrm>
            <a:off x="1746250" y="2057400"/>
            <a:ext cx="2139950" cy="1485900"/>
            <a:chOff x="1436" y="2064"/>
            <a:chExt cx="1348" cy="1248"/>
          </a:xfrm>
          <a:effectLst/>
        </p:grpSpPr>
        <p:sp>
          <p:nvSpPr>
            <p:cNvPr id="34832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1436" y="2064"/>
              <a:ext cx="1348" cy="4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/>
                </a:rPr>
                <a:t>Deliverance</a:t>
              </a:r>
            </a:p>
          </p:txBody>
        </p:sp>
        <p:sp>
          <p:nvSpPr>
            <p:cNvPr id="34834" name="AutoShape 18"/>
            <p:cNvSpPr>
              <a:spLocks noChangeArrowheads="1"/>
            </p:cNvSpPr>
            <p:nvPr/>
          </p:nvSpPr>
          <p:spPr bwMode="auto">
            <a:xfrm rot="16200000">
              <a:off x="1752" y="2616"/>
              <a:ext cx="672" cy="720"/>
            </a:xfrm>
            <a:custGeom>
              <a:avLst/>
              <a:gdLst>
                <a:gd name="G0" fmla="+- 16461 0 0"/>
                <a:gd name="G1" fmla="+- 3653 0 0"/>
                <a:gd name="G2" fmla="+- 12158 0 3653"/>
                <a:gd name="G3" fmla="+- G2 0 3653"/>
                <a:gd name="G4" fmla="*/ G3 32768 32059"/>
                <a:gd name="G5" fmla="*/ G4 1 2"/>
                <a:gd name="G6" fmla="+- 21600 0 16461"/>
                <a:gd name="G7" fmla="*/ G6 3653 6079"/>
                <a:gd name="G8" fmla="+- G7 16461 0"/>
                <a:gd name="T0" fmla="*/ 16461 w 21600"/>
                <a:gd name="T1" fmla="*/ 0 h 21600"/>
                <a:gd name="T2" fmla="*/ 16461 w 21600"/>
                <a:gd name="T3" fmla="*/ 12158 h 21600"/>
                <a:gd name="T4" fmla="*/ 2480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6461" y="0"/>
                  </a:lnTo>
                  <a:lnTo>
                    <a:pt x="16461" y="3653"/>
                  </a:lnTo>
                  <a:lnTo>
                    <a:pt x="12427" y="3653"/>
                  </a:lnTo>
                  <a:cubicBezTo>
                    <a:pt x="5564" y="3653"/>
                    <a:pt x="0" y="7461"/>
                    <a:pt x="0" y="12158"/>
                  </a:cubicBezTo>
                  <a:lnTo>
                    <a:pt x="0" y="21600"/>
                  </a:lnTo>
                  <a:lnTo>
                    <a:pt x="4959" y="21600"/>
                  </a:lnTo>
                  <a:lnTo>
                    <a:pt x="4959" y="12158"/>
                  </a:lnTo>
                  <a:cubicBezTo>
                    <a:pt x="4959" y="10141"/>
                    <a:pt x="8303" y="8505"/>
                    <a:pt x="12427" y="8505"/>
                  </a:cubicBezTo>
                  <a:lnTo>
                    <a:pt x="16461" y="8505"/>
                  </a:lnTo>
                  <a:lnTo>
                    <a:pt x="16461" y="12158"/>
                  </a:lnTo>
                  <a:close/>
                </a:path>
              </a:pathLst>
            </a:cu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3176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4835" name="AutoShape 19"/>
          <p:cNvSpPr>
            <a:spLocks noChangeArrowheads="1"/>
          </p:cNvSpPr>
          <p:nvPr/>
        </p:nvSpPr>
        <p:spPr bwMode="auto">
          <a:xfrm>
            <a:off x="2362200" y="1085850"/>
            <a:ext cx="1066800" cy="857250"/>
          </a:xfrm>
          <a:custGeom>
            <a:avLst/>
            <a:gdLst>
              <a:gd name="G0" fmla="+- 16461 0 0"/>
              <a:gd name="G1" fmla="+- 3653 0 0"/>
              <a:gd name="G2" fmla="+- 12158 0 3653"/>
              <a:gd name="G3" fmla="+- G2 0 3653"/>
              <a:gd name="G4" fmla="*/ G3 32768 32059"/>
              <a:gd name="G5" fmla="*/ G4 1 2"/>
              <a:gd name="G6" fmla="+- 21600 0 16461"/>
              <a:gd name="G7" fmla="*/ G6 3653 6079"/>
              <a:gd name="G8" fmla="+- G7 16461 0"/>
              <a:gd name="T0" fmla="*/ 16461 w 21600"/>
              <a:gd name="T1" fmla="*/ 0 h 21600"/>
              <a:gd name="T2" fmla="*/ 16461 w 21600"/>
              <a:gd name="T3" fmla="*/ 12158 h 21600"/>
              <a:gd name="T4" fmla="*/ 2480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461" y="0"/>
                </a:lnTo>
                <a:lnTo>
                  <a:pt x="16461" y="3653"/>
                </a:lnTo>
                <a:lnTo>
                  <a:pt x="12427" y="3653"/>
                </a:lnTo>
                <a:cubicBezTo>
                  <a:pt x="5564" y="3653"/>
                  <a:pt x="0" y="7461"/>
                  <a:pt x="0" y="12158"/>
                </a:cubicBezTo>
                <a:lnTo>
                  <a:pt x="0" y="21600"/>
                </a:lnTo>
                <a:lnTo>
                  <a:pt x="4959" y="21600"/>
                </a:lnTo>
                <a:lnTo>
                  <a:pt x="4959" y="12158"/>
                </a:lnTo>
                <a:cubicBezTo>
                  <a:pt x="4959" y="10141"/>
                  <a:pt x="8303" y="8505"/>
                  <a:pt x="12427" y="8505"/>
                </a:cubicBezTo>
                <a:lnTo>
                  <a:pt x="16461" y="8505"/>
                </a:lnTo>
                <a:lnTo>
                  <a:pt x="16461" y="12158"/>
                </a:ln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31765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4822" grpId="0"/>
      <p:bldP spid="34822" grpId="1"/>
      <p:bldP spid="34823" grpId="0"/>
      <p:bldP spid="34823" grpId="1"/>
      <p:bldP spid="34824" grpId="1"/>
      <p:bldP spid="348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33B201BD-5F01-45AE-BC97-551E8C632FB4}" type="slidenum">
              <a:rPr lang="en-US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pPr/>
              <a:t>7</a:t>
            </a:fld>
            <a:endParaRPr lang="en-US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150"/>
            <a:ext cx="7772400" cy="857250"/>
          </a:xfrm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cycle”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990600" y="3690938"/>
            <a:ext cx="7620000" cy="1200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</a:rPr>
              <a:t>2:19 But when the judge died, the people returned to ways even more corrupt than those of their fathers, following other gods and serving and worshiping them.</a:t>
            </a:r>
          </a:p>
        </p:txBody>
      </p:sp>
      <p:grpSp>
        <p:nvGrpSpPr>
          <p:cNvPr id="36882" name="Group 18"/>
          <p:cNvGrpSpPr>
            <a:grpSpLocks/>
          </p:cNvGrpSpPr>
          <p:nvPr/>
        </p:nvGrpSpPr>
        <p:grpSpPr bwMode="auto">
          <a:xfrm>
            <a:off x="1746250" y="1085850"/>
            <a:ext cx="5797550" cy="2500313"/>
            <a:chOff x="1436" y="1248"/>
            <a:chExt cx="3652" cy="2100"/>
          </a:xfrm>
          <a:effectLst/>
        </p:grpSpPr>
        <p:sp>
          <p:nvSpPr>
            <p:cNvPr id="36871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832" y="1248"/>
              <a:ext cx="669" cy="4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/>
                </a:rPr>
                <a:t>Sin</a:t>
              </a:r>
            </a:p>
          </p:txBody>
        </p:sp>
        <p:grpSp>
          <p:nvGrpSpPr>
            <p:cNvPr id="36872" name="Group 8"/>
            <p:cNvGrpSpPr>
              <a:grpSpLocks/>
            </p:cNvGrpSpPr>
            <p:nvPr/>
          </p:nvGrpSpPr>
          <p:grpSpPr bwMode="auto">
            <a:xfrm>
              <a:off x="3596" y="1344"/>
              <a:ext cx="1492" cy="1140"/>
              <a:chOff x="3596" y="1344"/>
              <a:chExt cx="1492" cy="1140"/>
            </a:xfrm>
          </p:grpSpPr>
          <p:sp>
            <p:nvSpPr>
              <p:cNvPr id="36873" name="AutoShape 9"/>
              <p:cNvSpPr>
                <a:spLocks noChangeArrowheads="1"/>
              </p:cNvSpPr>
              <p:nvPr/>
            </p:nvSpPr>
            <p:spPr bwMode="auto">
              <a:xfrm rot="5400000">
                <a:off x="3960" y="1320"/>
                <a:ext cx="672" cy="720"/>
              </a:xfrm>
              <a:custGeom>
                <a:avLst/>
                <a:gdLst>
                  <a:gd name="G0" fmla="+- 16461 0 0"/>
                  <a:gd name="G1" fmla="+- 3653 0 0"/>
                  <a:gd name="G2" fmla="+- 12158 0 3653"/>
                  <a:gd name="G3" fmla="+- G2 0 3653"/>
                  <a:gd name="G4" fmla="*/ G3 32768 32059"/>
                  <a:gd name="G5" fmla="*/ G4 1 2"/>
                  <a:gd name="G6" fmla="+- 21600 0 16461"/>
                  <a:gd name="G7" fmla="*/ G6 3653 6079"/>
                  <a:gd name="G8" fmla="+- G7 16461 0"/>
                  <a:gd name="T0" fmla="*/ 16461 w 21600"/>
                  <a:gd name="T1" fmla="*/ 0 h 21600"/>
                  <a:gd name="T2" fmla="*/ 16461 w 21600"/>
                  <a:gd name="T3" fmla="*/ 12158 h 21600"/>
                  <a:gd name="T4" fmla="*/ 2480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6461" y="0"/>
                    </a:lnTo>
                    <a:lnTo>
                      <a:pt x="16461" y="3653"/>
                    </a:lnTo>
                    <a:lnTo>
                      <a:pt x="12427" y="3653"/>
                    </a:lnTo>
                    <a:cubicBezTo>
                      <a:pt x="5564" y="3653"/>
                      <a:pt x="0" y="7461"/>
                      <a:pt x="0" y="12158"/>
                    </a:cubicBezTo>
                    <a:lnTo>
                      <a:pt x="0" y="21600"/>
                    </a:lnTo>
                    <a:lnTo>
                      <a:pt x="4959" y="21600"/>
                    </a:lnTo>
                    <a:lnTo>
                      <a:pt x="4959" y="12158"/>
                    </a:lnTo>
                    <a:cubicBezTo>
                      <a:pt x="4959" y="10141"/>
                      <a:pt x="8303" y="8505"/>
                      <a:pt x="12427" y="8505"/>
                    </a:cubicBezTo>
                    <a:lnTo>
                      <a:pt x="16461" y="8505"/>
                    </a:lnTo>
                    <a:lnTo>
                      <a:pt x="16461" y="1215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3176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874" name="WordArt 10"/>
              <p:cNvSpPr>
                <a:spLocks noChangeArrowheads="1" noChangeShapeType="1" noTextEdit="1"/>
              </p:cNvSpPr>
              <p:nvPr/>
            </p:nvSpPr>
            <p:spPr bwMode="auto">
              <a:xfrm>
                <a:off x="3596" y="2064"/>
                <a:ext cx="1492" cy="4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/>
                  </a:rPr>
                  <a:t>Oppression</a:t>
                </a:r>
              </a:p>
            </p:txBody>
          </p:sp>
        </p:grpSp>
        <p:grpSp>
          <p:nvGrpSpPr>
            <p:cNvPr id="36875" name="Group 11"/>
            <p:cNvGrpSpPr>
              <a:grpSpLocks/>
            </p:cNvGrpSpPr>
            <p:nvPr/>
          </p:nvGrpSpPr>
          <p:grpSpPr bwMode="auto">
            <a:xfrm>
              <a:off x="2592" y="2616"/>
              <a:ext cx="1920" cy="732"/>
              <a:chOff x="2592" y="2616"/>
              <a:chExt cx="1920" cy="732"/>
            </a:xfrm>
          </p:grpSpPr>
          <p:sp>
            <p:nvSpPr>
              <p:cNvPr id="36876" name="WordArt 12"/>
              <p:cNvSpPr>
                <a:spLocks noChangeArrowheads="1" noChangeShapeType="1" noTextEdit="1"/>
              </p:cNvSpPr>
              <p:nvPr/>
            </p:nvSpPr>
            <p:spPr bwMode="auto">
              <a:xfrm>
                <a:off x="2592" y="2928"/>
                <a:ext cx="1156" cy="4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/>
                  </a:rPr>
                  <a:t>Distress</a:t>
                </a:r>
              </a:p>
            </p:txBody>
          </p:sp>
          <p:sp>
            <p:nvSpPr>
              <p:cNvPr id="36877" name="AutoShape 13"/>
              <p:cNvSpPr>
                <a:spLocks noChangeArrowheads="1"/>
              </p:cNvSpPr>
              <p:nvPr/>
            </p:nvSpPr>
            <p:spPr bwMode="auto">
              <a:xfrm rot="10800000">
                <a:off x="3840" y="2616"/>
                <a:ext cx="672" cy="720"/>
              </a:xfrm>
              <a:custGeom>
                <a:avLst/>
                <a:gdLst>
                  <a:gd name="G0" fmla="+- 16461 0 0"/>
                  <a:gd name="G1" fmla="+- 3653 0 0"/>
                  <a:gd name="G2" fmla="+- 12158 0 3653"/>
                  <a:gd name="G3" fmla="+- G2 0 3653"/>
                  <a:gd name="G4" fmla="*/ G3 32768 32059"/>
                  <a:gd name="G5" fmla="*/ G4 1 2"/>
                  <a:gd name="G6" fmla="+- 21600 0 16461"/>
                  <a:gd name="G7" fmla="*/ G6 3653 6079"/>
                  <a:gd name="G8" fmla="+- G7 16461 0"/>
                  <a:gd name="T0" fmla="*/ 16461 w 21600"/>
                  <a:gd name="T1" fmla="*/ 0 h 21600"/>
                  <a:gd name="T2" fmla="*/ 16461 w 21600"/>
                  <a:gd name="T3" fmla="*/ 12158 h 21600"/>
                  <a:gd name="T4" fmla="*/ 2480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6461" y="0"/>
                    </a:lnTo>
                    <a:lnTo>
                      <a:pt x="16461" y="3653"/>
                    </a:lnTo>
                    <a:lnTo>
                      <a:pt x="12427" y="3653"/>
                    </a:lnTo>
                    <a:cubicBezTo>
                      <a:pt x="5564" y="3653"/>
                      <a:pt x="0" y="7461"/>
                      <a:pt x="0" y="12158"/>
                    </a:cubicBezTo>
                    <a:lnTo>
                      <a:pt x="0" y="21600"/>
                    </a:lnTo>
                    <a:lnTo>
                      <a:pt x="4959" y="21600"/>
                    </a:lnTo>
                    <a:lnTo>
                      <a:pt x="4959" y="12158"/>
                    </a:lnTo>
                    <a:cubicBezTo>
                      <a:pt x="4959" y="10141"/>
                      <a:pt x="8303" y="8505"/>
                      <a:pt x="12427" y="8505"/>
                    </a:cubicBezTo>
                    <a:lnTo>
                      <a:pt x="16461" y="8505"/>
                    </a:lnTo>
                    <a:lnTo>
                      <a:pt x="16461" y="1215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3176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6878" name="Group 14"/>
            <p:cNvGrpSpPr>
              <a:grpSpLocks/>
            </p:cNvGrpSpPr>
            <p:nvPr/>
          </p:nvGrpSpPr>
          <p:grpSpPr bwMode="auto">
            <a:xfrm>
              <a:off x="1436" y="2064"/>
              <a:ext cx="1348" cy="1248"/>
              <a:chOff x="1436" y="2064"/>
              <a:chExt cx="1348" cy="1248"/>
            </a:xfrm>
          </p:grpSpPr>
          <p:sp>
            <p:nvSpPr>
              <p:cNvPr id="36879" name="WordArt 1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436" y="2064"/>
                <a:ext cx="1348" cy="4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/>
                  </a:rPr>
                  <a:t>Deliverance</a:t>
                </a:r>
              </a:p>
            </p:txBody>
          </p:sp>
          <p:sp>
            <p:nvSpPr>
              <p:cNvPr id="36880" name="AutoShape 16"/>
              <p:cNvSpPr>
                <a:spLocks noChangeArrowheads="1"/>
              </p:cNvSpPr>
              <p:nvPr/>
            </p:nvSpPr>
            <p:spPr bwMode="auto">
              <a:xfrm rot="16200000">
                <a:off x="1752" y="2616"/>
                <a:ext cx="672" cy="720"/>
              </a:xfrm>
              <a:custGeom>
                <a:avLst/>
                <a:gdLst>
                  <a:gd name="G0" fmla="+- 16461 0 0"/>
                  <a:gd name="G1" fmla="+- 3653 0 0"/>
                  <a:gd name="G2" fmla="+- 12158 0 3653"/>
                  <a:gd name="G3" fmla="+- G2 0 3653"/>
                  <a:gd name="G4" fmla="*/ G3 32768 32059"/>
                  <a:gd name="G5" fmla="*/ G4 1 2"/>
                  <a:gd name="G6" fmla="+- 21600 0 16461"/>
                  <a:gd name="G7" fmla="*/ G6 3653 6079"/>
                  <a:gd name="G8" fmla="+- G7 16461 0"/>
                  <a:gd name="T0" fmla="*/ 16461 w 21600"/>
                  <a:gd name="T1" fmla="*/ 0 h 21600"/>
                  <a:gd name="T2" fmla="*/ 16461 w 21600"/>
                  <a:gd name="T3" fmla="*/ 12158 h 21600"/>
                  <a:gd name="T4" fmla="*/ 2480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6461" y="0"/>
                    </a:lnTo>
                    <a:lnTo>
                      <a:pt x="16461" y="3653"/>
                    </a:lnTo>
                    <a:lnTo>
                      <a:pt x="12427" y="3653"/>
                    </a:lnTo>
                    <a:cubicBezTo>
                      <a:pt x="5564" y="3653"/>
                      <a:pt x="0" y="7461"/>
                      <a:pt x="0" y="12158"/>
                    </a:cubicBezTo>
                    <a:lnTo>
                      <a:pt x="0" y="21600"/>
                    </a:lnTo>
                    <a:lnTo>
                      <a:pt x="4959" y="21600"/>
                    </a:lnTo>
                    <a:lnTo>
                      <a:pt x="4959" y="12158"/>
                    </a:lnTo>
                    <a:cubicBezTo>
                      <a:pt x="4959" y="10141"/>
                      <a:pt x="8303" y="8505"/>
                      <a:pt x="12427" y="8505"/>
                    </a:cubicBezTo>
                    <a:lnTo>
                      <a:pt x="16461" y="8505"/>
                    </a:lnTo>
                    <a:lnTo>
                      <a:pt x="16461" y="1215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3176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endParaRPr 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6881" name="AutoShape 17"/>
            <p:cNvSpPr>
              <a:spLocks noChangeArrowheads="1"/>
            </p:cNvSpPr>
            <p:nvPr/>
          </p:nvSpPr>
          <p:spPr bwMode="auto">
            <a:xfrm>
              <a:off x="1824" y="1248"/>
              <a:ext cx="672" cy="720"/>
            </a:xfrm>
            <a:custGeom>
              <a:avLst/>
              <a:gdLst>
                <a:gd name="G0" fmla="+- 16461 0 0"/>
                <a:gd name="G1" fmla="+- 3653 0 0"/>
                <a:gd name="G2" fmla="+- 12158 0 3653"/>
                <a:gd name="G3" fmla="+- G2 0 3653"/>
                <a:gd name="G4" fmla="*/ G3 32768 32059"/>
                <a:gd name="G5" fmla="*/ G4 1 2"/>
                <a:gd name="G6" fmla="+- 21600 0 16461"/>
                <a:gd name="G7" fmla="*/ G6 3653 6079"/>
                <a:gd name="G8" fmla="+- G7 16461 0"/>
                <a:gd name="T0" fmla="*/ 16461 w 21600"/>
                <a:gd name="T1" fmla="*/ 0 h 21600"/>
                <a:gd name="T2" fmla="*/ 16461 w 21600"/>
                <a:gd name="T3" fmla="*/ 12158 h 21600"/>
                <a:gd name="T4" fmla="*/ 2480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6461" y="0"/>
                  </a:lnTo>
                  <a:lnTo>
                    <a:pt x="16461" y="3653"/>
                  </a:lnTo>
                  <a:lnTo>
                    <a:pt x="12427" y="3653"/>
                  </a:lnTo>
                  <a:cubicBezTo>
                    <a:pt x="5564" y="3653"/>
                    <a:pt x="0" y="7461"/>
                    <a:pt x="0" y="12158"/>
                  </a:cubicBezTo>
                  <a:lnTo>
                    <a:pt x="0" y="21600"/>
                  </a:lnTo>
                  <a:lnTo>
                    <a:pt x="4959" y="21600"/>
                  </a:lnTo>
                  <a:lnTo>
                    <a:pt x="4959" y="12158"/>
                  </a:lnTo>
                  <a:cubicBezTo>
                    <a:pt x="4959" y="10141"/>
                    <a:pt x="8303" y="8505"/>
                    <a:pt x="12427" y="8505"/>
                  </a:cubicBezTo>
                  <a:lnTo>
                    <a:pt x="16461" y="8505"/>
                  </a:lnTo>
                  <a:lnTo>
                    <a:pt x="16461" y="12158"/>
                  </a:lnTo>
                  <a:close/>
                </a:path>
              </a:pathLst>
            </a:cu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31765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Freeform 18"/>
          <p:cNvSpPr/>
          <p:nvPr/>
        </p:nvSpPr>
        <p:spPr bwMode="auto">
          <a:xfrm>
            <a:off x="742273" y="4095750"/>
            <a:ext cx="2758608" cy="459486"/>
          </a:xfrm>
          <a:custGeom>
            <a:avLst/>
            <a:gdLst>
              <a:gd name="connsiteX0" fmla="*/ 1924727 w 2758608"/>
              <a:gd name="connsiteY0" fmla="*/ 82296 h 612648"/>
              <a:gd name="connsiteX1" fmla="*/ 1805855 w 2758608"/>
              <a:gd name="connsiteY1" fmla="*/ 36576 h 612648"/>
              <a:gd name="connsiteX2" fmla="*/ 1760135 w 2758608"/>
              <a:gd name="connsiteY2" fmla="*/ 18288 h 612648"/>
              <a:gd name="connsiteX3" fmla="*/ 1668695 w 2758608"/>
              <a:gd name="connsiteY3" fmla="*/ 0 h 612648"/>
              <a:gd name="connsiteX4" fmla="*/ 1458383 w 2758608"/>
              <a:gd name="connsiteY4" fmla="*/ 9144 h 612648"/>
              <a:gd name="connsiteX5" fmla="*/ 946319 w 2758608"/>
              <a:gd name="connsiteY5" fmla="*/ 18288 h 612648"/>
              <a:gd name="connsiteX6" fmla="*/ 772583 w 2758608"/>
              <a:gd name="connsiteY6" fmla="*/ 36576 h 612648"/>
              <a:gd name="connsiteX7" fmla="*/ 598847 w 2758608"/>
              <a:gd name="connsiteY7" fmla="*/ 54864 h 612648"/>
              <a:gd name="connsiteX8" fmla="*/ 415967 w 2758608"/>
              <a:gd name="connsiteY8" fmla="*/ 73152 h 612648"/>
              <a:gd name="connsiteX9" fmla="*/ 297095 w 2758608"/>
              <a:gd name="connsiteY9" fmla="*/ 109728 h 612648"/>
              <a:gd name="connsiteX10" fmla="*/ 223943 w 2758608"/>
              <a:gd name="connsiteY10" fmla="*/ 128016 h 612648"/>
              <a:gd name="connsiteX11" fmla="*/ 187367 w 2758608"/>
              <a:gd name="connsiteY11" fmla="*/ 146304 h 612648"/>
              <a:gd name="connsiteX12" fmla="*/ 105071 w 2758608"/>
              <a:gd name="connsiteY12" fmla="*/ 182880 h 612648"/>
              <a:gd name="connsiteX13" fmla="*/ 59351 w 2758608"/>
              <a:gd name="connsiteY13" fmla="*/ 256032 h 612648"/>
              <a:gd name="connsiteX14" fmla="*/ 13631 w 2758608"/>
              <a:gd name="connsiteY14" fmla="*/ 329184 h 612648"/>
              <a:gd name="connsiteX15" fmla="*/ 50207 w 2758608"/>
              <a:gd name="connsiteY15" fmla="*/ 448056 h 612648"/>
              <a:gd name="connsiteX16" fmla="*/ 77639 w 2758608"/>
              <a:gd name="connsiteY16" fmla="*/ 466344 h 612648"/>
              <a:gd name="connsiteX17" fmla="*/ 150791 w 2758608"/>
              <a:gd name="connsiteY17" fmla="*/ 530352 h 612648"/>
              <a:gd name="connsiteX18" fmla="*/ 251375 w 2758608"/>
              <a:gd name="connsiteY18" fmla="*/ 557784 h 612648"/>
              <a:gd name="connsiteX19" fmla="*/ 278807 w 2758608"/>
              <a:gd name="connsiteY19" fmla="*/ 566928 h 612648"/>
              <a:gd name="connsiteX20" fmla="*/ 553127 w 2758608"/>
              <a:gd name="connsiteY20" fmla="*/ 585216 h 612648"/>
              <a:gd name="connsiteX21" fmla="*/ 873167 w 2758608"/>
              <a:gd name="connsiteY21" fmla="*/ 566928 h 612648"/>
              <a:gd name="connsiteX22" fmla="*/ 1193207 w 2758608"/>
              <a:gd name="connsiteY22" fmla="*/ 530352 h 612648"/>
              <a:gd name="connsiteX23" fmla="*/ 1485815 w 2758608"/>
              <a:gd name="connsiteY23" fmla="*/ 539496 h 612648"/>
              <a:gd name="connsiteX24" fmla="*/ 1668695 w 2758608"/>
              <a:gd name="connsiteY24" fmla="*/ 557784 h 612648"/>
              <a:gd name="connsiteX25" fmla="*/ 1723559 w 2758608"/>
              <a:gd name="connsiteY25" fmla="*/ 566928 h 612648"/>
              <a:gd name="connsiteX26" fmla="*/ 1760135 w 2758608"/>
              <a:gd name="connsiteY26" fmla="*/ 576072 h 612648"/>
              <a:gd name="connsiteX27" fmla="*/ 1869863 w 2758608"/>
              <a:gd name="connsiteY27" fmla="*/ 585216 h 612648"/>
              <a:gd name="connsiteX28" fmla="*/ 1952159 w 2758608"/>
              <a:gd name="connsiteY28" fmla="*/ 603504 h 612648"/>
              <a:gd name="connsiteX29" fmla="*/ 2116751 w 2758608"/>
              <a:gd name="connsiteY29" fmla="*/ 612648 h 612648"/>
              <a:gd name="connsiteX30" fmla="*/ 2519087 w 2758608"/>
              <a:gd name="connsiteY30" fmla="*/ 594360 h 612648"/>
              <a:gd name="connsiteX31" fmla="*/ 2564807 w 2758608"/>
              <a:gd name="connsiteY31" fmla="*/ 576072 h 612648"/>
              <a:gd name="connsiteX32" fmla="*/ 2628815 w 2758608"/>
              <a:gd name="connsiteY32" fmla="*/ 557784 h 612648"/>
              <a:gd name="connsiteX33" fmla="*/ 2674535 w 2758608"/>
              <a:gd name="connsiteY33" fmla="*/ 512064 h 612648"/>
              <a:gd name="connsiteX34" fmla="*/ 2747687 w 2758608"/>
              <a:gd name="connsiteY34" fmla="*/ 429768 h 612648"/>
              <a:gd name="connsiteX35" fmla="*/ 2756831 w 2758608"/>
              <a:gd name="connsiteY35" fmla="*/ 393192 h 612648"/>
              <a:gd name="connsiteX36" fmla="*/ 2711111 w 2758608"/>
              <a:gd name="connsiteY36" fmla="*/ 265176 h 612648"/>
              <a:gd name="connsiteX37" fmla="*/ 2637959 w 2758608"/>
              <a:gd name="connsiteY37" fmla="*/ 210312 h 612648"/>
              <a:gd name="connsiteX38" fmla="*/ 2564807 w 2758608"/>
              <a:gd name="connsiteY38" fmla="*/ 164592 h 612648"/>
              <a:gd name="connsiteX39" fmla="*/ 2537375 w 2758608"/>
              <a:gd name="connsiteY39" fmla="*/ 155448 h 612648"/>
              <a:gd name="connsiteX40" fmla="*/ 2464223 w 2758608"/>
              <a:gd name="connsiteY40" fmla="*/ 118872 h 612648"/>
              <a:gd name="connsiteX41" fmla="*/ 2391071 w 2758608"/>
              <a:gd name="connsiteY41" fmla="*/ 100584 h 612648"/>
              <a:gd name="connsiteX42" fmla="*/ 2308775 w 2758608"/>
              <a:gd name="connsiteY42" fmla="*/ 64008 h 612648"/>
              <a:gd name="connsiteX43" fmla="*/ 2208191 w 2758608"/>
              <a:gd name="connsiteY43" fmla="*/ 45720 h 612648"/>
              <a:gd name="connsiteX44" fmla="*/ 2116751 w 2758608"/>
              <a:gd name="connsiteY44" fmla="*/ 27432 h 612648"/>
              <a:gd name="connsiteX45" fmla="*/ 1970447 w 2758608"/>
              <a:gd name="connsiteY45" fmla="*/ 9144 h 612648"/>
              <a:gd name="connsiteX46" fmla="*/ 1860719 w 2758608"/>
              <a:gd name="connsiteY46" fmla="*/ 18288 h 612648"/>
              <a:gd name="connsiteX47" fmla="*/ 1750991 w 2758608"/>
              <a:gd name="connsiteY47" fmla="*/ 27432 h 6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758608" h="612648">
                <a:moveTo>
                  <a:pt x="1924727" y="82296"/>
                </a:moveTo>
                <a:cubicBezTo>
                  <a:pt x="1858463" y="32598"/>
                  <a:pt x="1916317" y="68136"/>
                  <a:pt x="1805855" y="36576"/>
                </a:cubicBezTo>
                <a:cubicBezTo>
                  <a:pt x="1790073" y="32067"/>
                  <a:pt x="1775995" y="22517"/>
                  <a:pt x="1760135" y="18288"/>
                </a:cubicBezTo>
                <a:cubicBezTo>
                  <a:pt x="1730101" y="10279"/>
                  <a:pt x="1699175" y="6096"/>
                  <a:pt x="1668695" y="0"/>
                </a:cubicBezTo>
                <a:lnTo>
                  <a:pt x="1458383" y="9144"/>
                </a:lnTo>
                <a:cubicBezTo>
                  <a:pt x="1287722" y="13465"/>
                  <a:pt x="1116898" y="11465"/>
                  <a:pt x="946319" y="18288"/>
                </a:cubicBezTo>
                <a:cubicBezTo>
                  <a:pt x="888134" y="20615"/>
                  <a:pt x="830495" y="30480"/>
                  <a:pt x="772583" y="36576"/>
                </a:cubicBezTo>
                <a:cubicBezTo>
                  <a:pt x="714671" y="42672"/>
                  <a:pt x="656878" y="50028"/>
                  <a:pt x="598847" y="54864"/>
                </a:cubicBezTo>
                <a:cubicBezTo>
                  <a:pt x="546457" y="59230"/>
                  <a:pt x="470753" y="64021"/>
                  <a:pt x="415967" y="73152"/>
                </a:cubicBezTo>
                <a:cubicBezTo>
                  <a:pt x="375018" y="79977"/>
                  <a:pt x="336828" y="99795"/>
                  <a:pt x="297095" y="109728"/>
                </a:cubicBezTo>
                <a:cubicBezTo>
                  <a:pt x="272711" y="115824"/>
                  <a:pt x="247788" y="120068"/>
                  <a:pt x="223943" y="128016"/>
                </a:cubicBezTo>
                <a:cubicBezTo>
                  <a:pt x="211011" y="132327"/>
                  <a:pt x="199896" y="140934"/>
                  <a:pt x="187367" y="146304"/>
                </a:cubicBezTo>
                <a:cubicBezTo>
                  <a:pt x="78099" y="193133"/>
                  <a:pt x="301009" y="84911"/>
                  <a:pt x="105071" y="182880"/>
                </a:cubicBezTo>
                <a:cubicBezTo>
                  <a:pt x="27360" y="286494"/>
                  <a:pt x="122110" y="155618"/>
                  <a:pt x="59351" y="256032"/>
                </a:cubicBezTo>
                <a:cubicBezTo>
                  <a:pt x="0" y="350994"/>
                  <a:pt x="59969" y="236509"/>
                  <a:pt x="13631" y="329184"/>
                </a:cubicBezTo>
                <a:cubicBezTo>
                  <a:pt x="19455" y="355394"/>
                  <a:pt x="26832" y="420006"/>
                  <a:pt x="50207" y="448056"/>
                </a:cubicBezTo>
                <a:cubicBezTo>
                  <a:pt x="57242" y="456499"/>
                  <a:pt x="69133" y="459385"/>
                  <a:pt x="77639" y="466344"/>
                </a:cubicBezTo>
                <a:cubicBezTo>
                  <a:pt x="102716" y="486861"/>
                  <a:pt x="124151" y="511909"/>
                  <a:pt x="150791" y="530352"/>
                </a:cubicBezTo>
                <a:cubicBezTo>
                  <a:pt x="182026" y="551976"/>
                  <a:pt x="216126" y="549951"/>
                  <a:pt x="251375" y="557784"/>
                </a:cubicBezTo>
                <a:cubicBezTo>
                  <a:pt x="260784" y="559875"/>
                  <a:pt x="269253" y="565654"/>
                  <a:pt x="278807" y="566928"/>
                </a:cubicBezTo>
                <a:cubicBezTo>
                  <a:pt x="337552" y="574761"/>
                  <a:pt x="510197" y="582831"/>
                  <a:pt x="553127" y="585216"/>
                </a:cubicBezTo>
                <a:lnTo>
                  <a:pt x="873167" y="566928"/>
                </a:lnTo>
                <a:cubicBezTo>
                  <a:pt x="998994" y="557777"/>
                  <a:pt x="1072829" y="546402"/>
                  <a:pt x="1193207" y="530352"/>
                </a:cubicBezTo>
                <a:cubicBezTo>
                  <a:pt x="1290743" y="533400"/>
                  <a:pt x="1388393" y="533876"/>
                  <a:pt x="1485815" y="539496"/>
                </a:cubicBezTo>
                <a:cubicBezTo>
                  <a:pt x="1546977" y="543025"/>
                  <a:pt x="1608265" y="547712"/>
                  <a:pt x="1668695" y="557784"/>
                </a:cubicBezTo>
                <a:cubicBezTo>
                  <a:pt x="1686983" y="560832"/>
                  <a:pt x="1705379" y="563292"/>
                  <a:pt x="1723559" y="566928"/>
                </a:cubicBezTo>
                <a:cubicBezTo>
                  <a:pt x="1735882" y="569393"/>
                  <a:pt x="1747665" y="574513"/>
                  <a:pt x="1760135" y="576072"/>
                </a:cubicBezTo>
                <a:cubicBezTo>
                  <a:pt x="1796554" y="580624"/>
                  <a:pt x="1833287" y="582168"/>
                  <a:pt x="1869863" y="585216"/>
                </a:cubicBezTo>
                <a:cubicBezTo>
                  <a:pt x="1888976" y="589994"/>
                  <a:pt x="1934359" y="601956"/>
                  <a:pt x="1952159" y="603504"/>
                </a:cubicBezTo>
                <a:cubicBezTo>
                  <a:pt x="2006901" y="608264"/>
                  <a:pt x="2061887" y="609600"/>
                  <a:pt x="2116751" y="612648"/>
                </a:cubicBezTo>
                <a:cubicBezTo>
                  <a:pt x="2250863" y="606552"/>
                  <a:pt x="2385282" y="605283"/>
                  <a:pt x="2519087" y="594360"/>
                </a:cubicBezTo>
                <a:cubicBezTo>
                  <a:pt x="2535447" y="593025"/>
                  <a:pt x="2549235" y="581263"/>
                  <a:pt x="2564807" y="576072"/>
                </a:cubicBezTo>
                <a:cubicBezTo>
                  <a:pt x="2585858" y="569055"/>
                  <a:pt x="2607479" y="563880"/>
                  <a:pt x="2628815" y="557784"/>
                </a:cubicBezTo>
                <a:cubicBezTo>
                  <a:pt x="2665391" y="502920"/>
                  <a:pt x="2625767" y="554736"/>
                  <a:pt x="2674535" y="512064"/>
                </a:cubicBezTo>
                <a:cubicBezTo>
                  <a:pt x="2715623" y="476112"/>
                  <a:pt x="2718219" y="469059"/>
                  <a:pt x="2747687" y="429768"/>
                </a:cubicBezTo>
                <a:cubicBezTo>
                  <a:pt x="2750735" y="417576"/>
                  <a:pt x="2758608" y="405633"/>
                  <a:pt x="2756831" y="393192"/>
                </a:cubicBezTo>
                <a:cubicBezTo>
                  <a:pt x="2756217" y="388893"/>
                  <a:pt x="2730465" y="287295"/>
                  <a:pt x="2711111" y="265176"/>
                </a:cubicBezTo>
                <a:cubicBezTo>
                  <a:pt x="2691633" y="242916"/>
                  <a:pt x="2662021" y="227499"/>
                  <a:pt x="2637959" y="210312"/>
                </a:cubicBezTo>
                <a:cubicBezTo>
                  <a:pt x="2598576" y="182182"/>
                  <a:pt x="2607771" y="183005"/>
                  <a:pt x="2564807" y="164592"/>
                </a:cubicBezTo>
                <a:cubicBezTo>
                  <a:pt x="2555948" y="160795"/>
                  <a:pt x="2545996" y="159759"/>
                  <a:pt x="2537375" y="155448"/>
                </a:cubicBezTo>
                <a:cubicBezTo>
                  <a:pt x="2478648" y="126084"/>
                  <a:pt x="2546491" y="144185"/>
                  <a:pt x="2464223" y="118872"/>
                </a:cubicBezTo>
                <a:cubicBezTo>
                  <a:pt x="2440200" y="111480"/>
                  <a:pt x="2414916" y="108532"/>
                  <a:pt x="2391071" y="100584"/>
                </a:cubicBezTo>
                <a:cubicBezTo>
                  <a:pt x="2324561" y="78414"/>
                  <a:pt x="2385518" y="83194"/>
                  <a:pt x="2308775" y="64008"/>
                </a:cubicBezTo>
                <a:cubicBezTo>
                  <a:pt x="2275715" y="55743"/>
                  <a:pt x="2241667" y="52096"/>
                  <a:pt x="2208191" y="45720"/>
                </a:cubicBezTo>
                <a:cubicBezTo>
                  <a:pt x="2177656" y="39904"/>
                  <a:pt x="2147473" y="32158"/>
                  <a:pt x="2116751" y="27432"/>
                </a:cubicBezTo>
                <a:cubicBezTo>
                  <a:pt x="2068175" y="19959"/>
                  <a:pt x="2019215" y="15240"/>
                  <a:pt x="1970447" y="9144"/>
                </a:cubicBezTo>
                <a:cubicBezTo>
                  <a:pt x="1933871" y="12192"/>
                  <a:pt x="1897220" y="14446"/>
                  <a:pt x="1860719" y="18288"/>
                </a:cubicBezTo>
                <a:cubicBezTo>
                  <a:pt x="1753376" y="29587"/>
                  <a:pt x="1838238" y="27432"/>
                  <a:pt x="1750991" y="27432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20A7-B997-46B3-A4B3-34D154D85EA3}" type="slidenum">
              <a:rPr lang="en-US"/>
              <a:pPr/>
              <a:t>8</a:t>
            </a:fld>
            <a:endParaRPr lang="en-US"/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1447800" y="1"/>
          <a:ext cx="3295650" cy="4879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5" name="Drawing" r:id="rId4" imgW="3295800" imgH="6505560" progId="Presentations.Drawing.14">
                  <p:embed/>
                </p:oleObj>
              </mc:Choice>
              <mc:Fallback>
                <p:oleObj name="Drawing" r:id="rId4" imgW="3295800" imgH="6505560" progId="Presentations.Drawing.1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"/>
                        <a:ext cx="3295650" cy="4879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chemeClr val="tx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171450"/>
            <a:ext cx="7772400" cy="857250"/>
          </a:xfrm>
          <a:effectLst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cycle”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524000" y="3943350"/>
            <a:ext cx="7620000" cy="1200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</a:rPr>
              <a:t>2:19 But when the judge died, the people returned to ways even more corrupt than those of their fathers, following other gods and serving and worshiping them.</a:t>
            </a:r>
          </a:p>
        </p:txBody>
      </p:sp>
      <p:sp>
        <p:nvSpPr>
          <p:cNvPr id="37905" name="WordArt 17"/>
          <p:cNvSpPr>
            <a:spLocks noChangeArrowheads="1" noChangeShapeType="1" noTextEdit="1"/>
          </p:cNvSpPr>
          <p:nvPr/>
        </p:nvSpPr>
        <p:spPr bwMode="auto">
          <a:xfrm>
            <a:off x="3881438" y="1109663"/>
            <a:ext cx="2076450" cy="4667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3600" b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/>
              </a:rPr>
              <a:t>Ehud</a:t>
            </a:r>
          </a:p>
        </p:txBody>
      </p:sp>
      <p:sp>
        <p:nvSpPr>
          <p:cNvPr id="37907" name="WordArt 19"/>
          <p:cNvSpPr>
            <a:spLocks noChangeArrowheads="1" noChangeShapeType="1" noTextEdit="1"/>
          </p:cNvSpPr>
          <p:nvPr/>
        </p:nvSpPr>
        <p:spPr bwMode="auto">
          <a:xfrm>
            <a:off x="3810001" y="1771650"/>
            <a:ext cx="2405063" cy="48220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3600" b="1" kern="1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/>
              </a:rPr>
              <a:t>Deborah</a:t>
            </a:r>
          </a:p>
        </p:txBody>
      </p:sp>
      <p:sp>
        <p:nvSpPr>
          <p:cNvPr id="37908" name="WordArt 20"/>
          <p:cNvSpPr>
            <a:spLocks noChangeArrowheads="1" noChangeShapeType="1" noTextEdit="1"/>
          </p:cNvSpPr>
          <p:nvPr/>
        </p:nvSpPr>
        <p:spPr bwMode="auto">
          <a:xfrm>
            <a:off x="3810000" y="2514600"/>
            <a:ext cx="2514600" cy="482204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3600" b="1" kern="1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/>
              </a:rPr>
              <a:t>Jepthah</a:t>
            </a:r>
          </a:p>
        </p:txBody>
      </p:sp>
      <p:sp>
        <p:nvSpPr>
          <p:cNvPr id="37909" name="WordArt 21"/>
          <p:cNvSpPr>
            <a:spLocks noChangeArrowheads="1" noChangeShapeType="1" noTextEdit="1"/>
          </p:cNvSpPr>
          <p:nvPr/>
        </p:nvSpPr>
        <p:spPr bwMode="auto">
          <a:xfrm>
            <a:off x="3962400" y="3200400"/>
            <a:ext cx="2624138" cy="490538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3600" b="1" kern="1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/>
              </a:rPr>
              <a:t>Samson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5" grpId="0" animBg="1"/>
      <p:bldP spid="37907" grpId="0" animBg="1"/>
      <p:bldP spid="37908" grpId="0" animBg="1"/>
      <p:bldP spid="3790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0EF758A1-1361-468D-87B3-AE9C72B48897}" type="slidenum">
              <a:rPr lang="en-US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pPr/>
              <a:t>9</a:t>
            </a:fld>
            <a:endParaRPr lang="en-US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6693" y="439181"/>
            <a:ext cx="8633460" cy="5522439"/>
          </a:xfrm>
          <a:effectLst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As we move through the stories look for three things: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 1) </a:t>
            </a:r>
            <a:r>
              <a:rPr lang="en-US" sz="2400" i="1" dirty="0">
                <a:solidFill>
                  <a:schemeClr val="tx1"/>
                </a:solidFill>
              </a:rPr>
              <a:t>Progress</a:t>
            </a:r>
            <a:r>
              <a:rPr lang="en-US" sz="2400" dirty="0">
                <a:solidFill>
                  <a:schemeClr val="tx1"/>
                </a:solidFill>
              </a:rPr>
              <a:t> from one story to the next, i.e., what </a:t>
            </a:r>
            <a:r>
              <a:rPr lang="en-US" sz="2400" i="1" dirty="0">
                <a:solidFill>
                  <a:schemeClr val="tx1"/>
                </a:solidFill>
              </a:rPr>
              <a:t>changes</a:t>
            </a:r>
            <a:r>
              <a:rPr lang="en-US" sz="2400" dirty="0">
                <a:solidFill>
                  <a:schemeClr val="tx1"/>
                </a:solidFill>
              </a:rPr>
              <a:t> take place?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 2) Your own </a:t>
            </a:r>
            <a:r>
              <a:rPr lang="en-US" sz="2400" i="1" dirty="0">
                <a:solidFill>
                  <a:schemeClr val="tx1"/>
                </a:solidFill>
              </a:rPr>
              <a:t>affective response</a:t>
            </a:r>
            <a:r>
              <a:rPr lang="en-US" sz="2400" dirty="0">
                <a:solidFill>
                  <a:schemeClr val="tx1"/>
                </a:solidFill>
              </a:rPr>
              <a:t>, i.e., how does the story make me </a:t>
            </a:r>
            <a:r>
              <a:rPr lang="en-US" sz="2400" i="1" dirty="0">
                <a:solidFill>
                  <a:schemeClr val="tx1"/>
                </a:solidFill>
              </a:rPr>
              <a:t>feel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 3) How does the role of </a:t>
            </a:r>
            <a:r>
              <a:rPr lang="en-US" sz="2400" i="1" dirty="0">
                <a:solidFill>
                  <a:schemeClr val="tx1"/>
                </a:solidFill>
              </a:rPr>
              <a:t>women</a:t>
            </a:r>
            <a:r>
              <a:rPr lang="en-US" sz="2400" dirty="0">
                <a:solidFill>
                  <a:schemeClr val="tx1"/>
                </a:solidFill>
              </a:rPr>
              <a:t> relate to the main theme?</a:t>
            </a:r>
          </a:p>
          <a:p>
            <a:pPr>
              <a:lnSpc>
                <a:spcPct val="80000"/>
              </a:lnSpc>
            </a:pP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 2A God’s Mercy in Delivering 3-16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 	1B </a:t>
            </a:r>
            <a:r>
              <a:rPr lang="en-US" sz="2400" dirty="0" err="1">
                <a:solidFill>
                  <a:schemeClr val="tx1"/>
                </a:solidFill>
              </a:rPr>
              <a:t>Othniel</a:t>
            </a:r>
            <a:r>
              <a:rPr lang="en-US" sz="2400" dirty="0">
                <a:solidFill>
                  <a:schemeClr val="tx1"/>
                </a:solidFill>
              </a:rPr>
              <a:t>: The First Deliverer, 3:7-11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 		Mr. Short ‘n </a:t>
            </a:r>
            <a:r>
              <a:rPr lang="en-US" sz="2400" dirty="0" smtClean="0">
                <a:solidFill>
                  <a:schemeClr val="tx1"/>
                </a:solidFill>
              </a:rPr>
              <a:t>Sweet, Acsah’s hero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 	2B Ehud: The Lone Deliverer, 3:12-20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 		The Left-handed Lone Ranger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629400" y="2248663"/>
            <a:ext cx="2514600" cy="35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Progress?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Feel?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Women?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uiExpand="1" build="p"/>
      <p:bldP spid="5" grpId="0" build="p"/>
    </p:bldLst>
  </p:timing>
</p:sld>
</file>

<file path=ppt/theme/theme1.xml><?xml version="1.0" encoding="utf-8"?>
<a:theme xmlns:a="http://schemas.openxmlformats.org/drawingml/2006/main" name="Tuxedo">
  <a:themeElements>
    <a:clrScheme name="Tuxe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uxe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uxe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xe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xe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xe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xe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xe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xe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uxedo">
  <a:themeElements>
    <a:clrScheme name="Tuxe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uxe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 cmpd="sng"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uxe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xe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xe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xe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xe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xe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xe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Tuxedo</Template>
  <TotalTime>23300</TotalTime>
  <Words>1059</Words>
  <Application>Microsoft Macintosh PowerPoint</Application>
  <PresentationFormat>On-screen Show (16:9)</PresentationFormat>
  <Paragraphs>306</Paragraphs>
  <Slides>34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 Black</vt:lpstr>
      <vt:lpstr>Comic Sans MS</vt:lpstr>
      <vt:lpstr>Impact</vt:lpstr>
      <vt:lpstr>Tahoma</vt:lpstr>
      <vt:lpstr>Times New Roman</vt:lpstr>
      <vt:lpstr>Wingdings</vt:lpstr>
      <vt:lpstr>Arial</vt:lpstr>
      <vt:lpstr>Calibri</vt:lpstr>
      <vt:lpstr>Tuxedo</vt:lpstr>
      <vt:lpstr>Digital Dots</vt:lpstr>
      <vt:lpstr>1_Tuxedo</vt:lpstr>
      <vt:lpstr>Drawing</vt:lpstr>
      <vt:lpstr>CorelPhotoPaint.Image.8</vt:lpstr>
      <vt:lpstr>PowerPoint Presentation</vt:lpstr>
      <vt:lpstr>PowerPoint Presentation</vt:lpstr>
      <vt:lpstr>Structure</vt:lpstr>
      <vt:lpstr>PowerPoint Presentation</vt:lpstr>
      <vt:lpstr>PowerPoint Presentation</vt:lpstr>
      <vt:lpstr>“The cycle”</vt:lpstr>
      <vt:lpstr>“The cycle”</vt:lpstr>
      <vt:lpstr>“The cycle”</vt:lpstr>
      <vt:lpstr>PowerPoint Presentation</vt:lpstr>
      <vt:lpstr>PowerPoint Presentation</vt:lpstr>
      <vt:lpstr>PowerPoint Presentation</vt:lpstr>
      <vt:lpstr>Jael &amp; her deadly nails</vt:lpstr>
      <vt:lpstr>PowerPoint Presentation</vt:lpstr>
      <vt:lpstr>“Please be our king”</vt:lpstr>
      <vt:lpstr>PowerPoint Presentation</vt:lpstr>
      <vt:lpstr>PowerPoint Presentation</vt:lpstr>
      <vt:lpstr>Samson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Judges &amp; Ruth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levels in Ruth</vt:lpstr>
      <vt:lpstr>PowerPoint Presentation</vt:lpstr>
      <vt:lpstr>PowerPoint Presentation</vt:lpstr>
    </vt:vector>
  </TitlesOfParts>
  <Company>Cedarville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Miller</dc:creator>
  <cp:lastModifiedBy>Chris Miller</cp:lastModifiedBy>
  <cp:revision>146</cp:revision>
  <dcterms:created xsi:type="dcterms:W3CDTF">2003-02-16T18:32:21Z</dcterms:created>
  <dcterms:modified xsi:type="dcterms:W3CDTF">2015-09-24T18:49:40Z</dcterms:modified>
</cp:coreProperties>
</file>